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Nunito Extra-Light" charset="1" panose="00000000000000000000"/>
      <p:regular r:id="rId8"/>
    </p:embeddedFont>
    <p:embeddedFont>
      <p:font typeface="Akzidenz-Grotesk Bold" charset="1" panose="02000803050000020004"/>
      <p:regular r:id="rId9"/>
    </p:embeddedFont>
    <p:embeddedFont>
      <p:font typeface="Nunito" charset="1" panose="00000000000000000000"/>
      <p:regular r:id="rId10"/>
    </p:embeddedFont>
    <p:embeddedFont>
      <p:font typeface="Nunito Bold" charset="1" panose="00000000000000000000"/>
      <p:regular r:id="rId11"/>
    </p:embeddedFont>
    <p:embeddedFont>
      <p:font typeface="Adventista" charset="1" panose="00000500000000000000"/>
      <p:regular r:id="rId12"/>
    </p:embeddedFont>
    <p:embeddedFont>
      <p:font typeface="Agenor Neue" charset="1" panose="02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13" Target="../media/image10.pn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16" Target="../media/image13.png" Type="http://schemas.openxmlformats.org/officeDocument/2006/relationships/image"/><Relationship Id="rId17" Target="../media/image14.png" Type="http://schemas.openxmlformats.org/officeDocument/2006/relationships/image"/><Relationship Id="rId18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35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4902" y="-159735"/>
            <a:ext cx="19829635" cy="19829635"/>
          </a:xfrm>
          <a:custGeom>
            <a:avLst/>
            <a:gdLst/>
            <a:ahLst/>
            <a:cxnLst/>
            <a:rect r="r" b="b" t="t" l="l"/>
            <a:pathLst>
              <a:path h="19829635" w="19829635">
                <a:moveTo>
                  <a:pt x="0" y="0"/>
                </a:moveTo>
                <a:lnTo>
                  <a:pt x="19829635" y="0"/>
                </a:lnTo>
                <a:lnTo>
                  <a:pt x="19829635" y="19829636"/>
                </a:lnTo>
                <a:lnTo>
                  <a:pt x="0" y="19829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10624" y="68641"/>
            <a:ext cx="11041244" cy="20436718"/>
          </a:xfrm>
          <a:custGeom>
            <a:avLst/>
            <a:gdLst/>
            <a:ahLst/>
            <a:cxnLst/>
            <a:rect r="r" b="b" t="t" l="l"/>
            <a:pathLst>
              <a:path h="20436718" w="11041244">
                <a:moveTo>
                  <a:pt x="0" y="0"/>
                </a:moveTo>
                <a:lnTo>
                  <a:pt x="11041244" y="0"/>
                </a:lnTo>
                <a:lnTo>
                  <a:pt x="11041244" y="20436718"/>
                </a:lnTo>
                <a:lnTo>
                  <a:pt x="0" y="20436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847708" y="395631"/>
            <a:ext cx="12592585" cy="12367315"/>
            <a:chOff x="0" y="0"/>
            <a:chExt cx="16790113" cy="1648975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057465" y="300360"/>
              <a:ext cx="14732648" cy="16189394"/>
            </a:xfrm>
            <a:custGeom>
              <a:avLst/>
              <a:gdLst/>
              <a:ahLst/>
              <a:cxnLst/>
              <a:rect r="r" b="b" t="t" l="l"/>
              <a:pathLst>
                <a:path h="16189394" w="14732648">
                  <a:moveTo>
                    <a:pt x="0" y="0"/>
                  </a:moveTo>
                  <a:lnTo>
                    <a:pt x="14732648" y="0"/>
                  </a:lnTo>
                  <a:lnTo>
                    <a:pt x="14732648" y="16189393"/>
                  </a:lnTo>
                  <a:lnTo>
                    <a:pt x="0" y="16189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959535" cy="14732648"/>
            </a:xfrm>
            <a:custGeom>
              <a:avLst/>
              <a:gdLst/>
              <a:ahLst/>
              <a:cxnLst/>
              <a:rect r="r" b="b" t="t" l="l"/>
              <a:pathLst>
                <a:path h="14732648" w="7959535">
                  <a:moveTo>
                    <a:pt x="0" y="0"/>
                  </a:moveTo>
                  <a:lnTo>
                    <a:pt x="7959535" y="0"/>
                  </a:lnTo>
                  <a:lnTo>
                    <a:pt x="7959535" y="14732648"/>
                  </a:lnTo>
                  <a:lnTo>
                    <a:pt x="0" y="14732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690366" y="819807"/>
              <a:ext cx="2936997" cy="2193693"/>
            </a:xfrm>
            <a:custGeom>
              <a:avLst/>
              <a:gdLst/>
              <a:ahLst/>
              <a:cxnLst/>
              <a:rect r="r" b="b" t="t" l="l"/>
              <a:pathLst>
                <a:path h="2193693" w="2936997">
                  <a:moveTo>
                    <a:pt x="0" y="0"/>
                  </a:moveTo>
                  <a:lnTo>
                    <a:pt x="2936997" y="0"/>
                  </a:lnTo>
                  <a:lnTo>
                    <a:pt x="2936997" y="2193693"/>
                  </a:lnTo>
                  <a:lnTo>
                    <a:pt x="0" y="219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9080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882745" y="6242955"/>
              <a:ext cx="2552238" cy="2032220"/>
            </a:xfrm>
            <a:custGeom>
              <a:avLst/>
              <a:gdLst/>
              <a:ahLst/>
              <a:cxnLst/>
              <a:rect r="r" b="b" t="t" l="l"/>
              <a:pathLst>
                <a:path h="2032220" w="2552238">
                  <a:moveTo>
                    <a:pt x="0" y="0"/>
                  </a:moveTo>
                  <a:lnTo>
                    <a:pt x="2552239" y="0"/>
                  </a:lnTo>
                  <a:lnTo>
                    <a:pt x="2552239" y="2032220"/>
                  </a:lnTo>
                  <a:lnTo>
                    <a:pt x="0" y="2032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4251882" y="3013500"/>
              <a:ext cx="1813964" cy="1231228"/>
            </a:xfrm>
            <a:custGeom>
              <a:avLst/>
              <a:gdLst/>
              <a:ahLst/>
              <a:cxnLst/>
              <a:rect r="r" b="b" t="t" l="l"/>
              <a:pathLst>
                <a:path h="1231228" w="1813964">
                  <a:moveTo>
                    <a:pt x="0" y="0"/>
                  </a:moveTo>
                  <a:lnTo>
                    <a:pt x="1813964" y="0"/>
                  </a:lnTo>
                  <a:lnTo>
                    <a:pt x="1813964" y="1231228"/>
                  </a:lnTo>
                  <a:lnTo>
                    <a:pt x="0" y="1231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692808">
              <a:off x="1759832" y="5196093"/>
              <a:ext cx="1180680" cy="1443179"/>
            </a:xfrm>
            <a:custGeom>
              <a:avLst/>
              <a:gdLst/>
              <a:ahLst/>
              <a:cxnLst/>
              <a:rect r="r" b="b" t="t" l="l"/>
              <a:pathLst>
                <a:path h="1443179" w="1180680">
                  <a:moveTo>
                    <a:pt x="0" y="0"/>
                  </a:moveTo>
                  <a:lnTo>
                    <a:pt x="1180680" y="0"/>
                  </a:lnTo>
                  <a:lnTo>
                    <a:pt x="1180680" y="1443179"/>
                  </a:lnTo>
                  <a:lnTo>
                    <a:pt x="0" y="144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63000"/>
              </a:blip>
              <a:stretch>
                <a:fillRect l="0" t="0" r="-93636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2133919" y="-1489070"/>
            <a:ext cx="24808724" cy="16999011"/>
            <a:chOff x="0" y="0"/>
            <a:chExt cx="33078299" cy="2266534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8123222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8"/>
                  </a:lnTo>
                  <a:lnTo>
                    <a:pt x="0" y="1240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82872" y="8406093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9"/>
                  </a:lnTo>
                  <a:lnTo>
                    <a:pt x="0" y="12408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565743" y="8688965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8"/>
                  </a:lnTo>
                  <a:lnTo>
                    <a:pt x="0" y="1240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848615" y="8971836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9"/>
                  </a:lnTo>
                  <a:lnTo>
                    <a:pt x="0" y="12408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481126" y="0"/>
              <a:ext cx="27431586" cy="22665348"/>
            </a:xfrm>
            <a:custGeom>
              <a:avLst/>
              <a:gdLst/>
              <a:ahLst/>
              <a:cxnLst/>
              <a:rect r="r" b="b" t="t" l="l"/>
              <a:pathLst>
                <a:path h="22665348" w="27431586">
                  <a:moveTo>
                    <a:pt x="0" y="0"/>
                  </a:moveTo>
                  <a:lnTo>
                    <a:pt x="27431586" y="0"/>
                  </a:lnTo>
                  <a:lnTo>
                    <a:pt x="27431586" y="22665348"/>
                  </a:lnTo>
                  <a:lnTo>
                    <a:pt x="0" y="22665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60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6340255" y="2417047"/>
            <a:ext cx="1024131" cy="2510188"/>
            <a:chOff x="0" y="0"/>
            <a:chExt cx="1365508" cy="334691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2042" y="1146706"/>
              <a:ext cx="1341424" cy="985946"/>
            </a:xfrm>
            <a:custGeom>
              <a:avLst/>
              <a:gdLst/>
              <a:ahLst/>
              <a:cxnLst/>
              <a:rect r="r" b="b" t="t" l="l"/>
              <a:pathLst>
                <a:path h="985946" w="1341424">
                  <a:moveTo>
                    <a:pt x="0" y="0"/>
                  </a:moveTo>
                  <a:lnTo>
                    <a:pt x="1341424" y="0"/>
                  </a:lnTo>
                  <a:lnTo>
                    <a:pt x="1341424" y="985946"/>
                  </a:lnTo>
                  <a:lnTo>
                    <a:pt x="0" y="985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43571" y="2360972"/>
              <a:ext cx="985946" cy="985946"/>
            </a:xfrm>
            <a:custGeom>
              <a:avLst/>
              <a:gdLst/>
              <a:ahLst/>
              <a:cxnLst/>
              <a:rect r="r" b="b" t="t" l="l"/>
              <a:pathLst>
                <a:path h="985946" w="985946">
                  <a:moveTo>
                    <a:pt x="0" y="0"/>
                  </a:moveTo>
                  <a:lnTo>
                    <a:pt x="985946" y="0"/>
                  </a:lnTo>
                  <a:lnTo>
                    <a:pt x="985946" y="985946"/>
                  </a:lnTo>
                  <a:lnTo>
                    <a:pt x="0" y="985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3621" y="0"/>
              <a:ext cx="843517" cy="725070"/>
            </a:xfrm>
            <a:custGeom>
              <a:avLst/>
              <a:gdLst/>
              <a:ahLst/>
              <a:cxnLst/>
              <a:rect r="r" b="b" t="t" l="l"/>
              <a:pathLst>
                <a:path h="725070" w="843517">
                  <a:moveTo>
                    <a:pt x="0" y="0"/>
                  </a:moveTo>
                  <a:lnTo>
                    <a:pt x="843517" y="0"/>
                  </a:lnTo>
                  <a:lnTo>
                    <a:pt x="843517" y="725070"/>
                  </a:lnTo>
                  <a:lnTo>
                    <a:pt x="0" y="725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0" y="683901"/>
              <a:ext cx="1310759" cy="318870"/>
              <a:chOff x="0" y="0"/>
              <a:chExt cx="3447567" cy="83869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93014" y="210312"/>
                <a:ext cx="98806" cy="356108"/>
              </a:xfrm>
              <a:custGeom>
                <a:avLst/>
                <a:gdLst/>
                <a:ahLst/>
                <a:cxnLst/>
                <a:rect r="r" b="b" t="t" l="l"/>
                <a:pathLst>
                  <a:path h="356108" w="98806">
                    <a:moveTo>
                      <a:pt x="68199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304165"/>
                    </a:lnTo>
                    <a:cubicBezTo>
                      <a:pt x="0" y="332867"/>
                      <a:pt x="23241" y="356108"/>
                      <a:pt x="51943" y="356108"/>
                    </a:cubicBezTo>
                    <a:lnTo>
                      <a:pt x="98806" y="356108"/>
                    </a:lnTo>
                    <a:cubicBezTo>
                      <a:pt x="98806" y="356108"/>
                      <a:pt x="98806" y="356108"/>
                      <a:pt x="98806" y="356108"/>
                    </a:cubicBezTo>
                    <a:lnTo>
                      <a:pt x="98806" y="30607"/>
                    </a:lnTo>
                    <a:cubicBezTo>
                      <a:pt x="98806" y="13716"/>
                      <a:pt x="85090" y="127"/>
                      <a:pt x="68199" y="127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483870" y="63500"/>
                <a:ext cx="117094" cy="115570"/>
              </a:xfrm>
              <a:custGeom>
                <a:avLst/>
                <a:gdLst/>
                <a:ahLst/>
                <a:cxnLst/>
                <a:rect r="r" b="b" t="t" l="l"/>
                <a:pathLst>
                  <a:path h="115570" w="117094">
                    <a:moveTo>
                      <a:pt x="93472" y="11049"/>
                    </a:moveTo>
                    <a:cubicBezTo>
                      <a:pt x="83820" y="3556"/>
                      <a:pt x="71628" y="0"/>
                      <a:pt x="59436" y="0"/>
                    </a:cubicBezTo>
                    <a:lnTo>
                      <a:pt x="57912" y="0"/>
                    </a:lnTo>
                    <a:cubicBezTo>
                      <a:pt x="41910" y="0"/>
                      <a:pt x="28194" y="5588"/>
                      <a:pt x="17018" y="16891"/>
                    </a:cubicBezTo>
                    <a:cubicBezTo>
                      <a:pt x="5842" y="28194"/>
                      <a:pt x="0" y="42037"/>
                      <a:pt x="0" y="58293"/>
                    </a:cubicBezTo>
                    <a:cubicBezTo>
                      <a:pt x="127" y="73152"/>
                      <a:pt x="6096" y="87757"/>
                      <a:pt x="16510" y="98298"/>
                    </a:cubicBezTo>
                    <a:cubicBezTo>
                      <a:pt x="27813" y="109855"/>
                      <a:pt x="41656" y="115570"/>
                      <a:pt x="57912" y="115570"/>
                    </a:cubicBezTo>
                    <a:lnTo>
                      <a:pt x="59436" y="115570"/>
                    </a:lnTo>
                    <a:cubicBezTo>
                      <a:pt x="71628" y="115570"/>
                      <a:pt x="83820" y="112141"/>
                      <a:pt x="93472" y="104521"/>
                    </a:cubicBezTo>
                    <a:cubicBezTo>
                      <a:pt x="109220" y="92202"/>
                      <a:pt x="117094" y="76581"/>
                      <a:pt x="117094" y="57658"/>
                    </a:cubicBezTo>
                    <a:cubicBezTo>
                      <a:pt x="117094" y="38735"/>
                      <a:pt x="109220" y="23114"/>
                      <a:pt x="93599" y="10795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63500" y="248666"/>
                <a:ext cx="361950" cy="451612"/>
              </a:xfrm>
              <a:custGeom>
                <a:avLst/>
                <a:gdLst/>
                <a:ahLst/>
                <a:cxnLst/>
                <a:rect r="r" b="b" t="t" l="l"/>
                <a:pathLst>
                  <a:path h="451612" w="361950">
                    <a:moveTo>
                      <a:pt x="318389" y="0"/>
                    </a:moveTo>
                    <a:lnTo>
                      <a:pt x="263144" y="0"/>
                    </a:lnTo>
                    <a:lnTo>
                      <a:pt x="263144" y="175387"/>
                    </a:lnTo>
                    <a:lnTo>
                      <a:pt x="99441" y="175387"/>
                    </a:lnTo>
                    <a:lnTo>
                      <a:pt x="99441" y="43561"/>
                    </a:lnTo>
                    <a:cubicBezTo>
                      <a:pt x="99441" y="19558"/>
                      <a:pt x="80010" y="0"/>
                      <a:pt x="55880" y="0"/>
                    </a:cubicBezTo>
                    <a:lnTo>
                      <a:pt x="0" y="0"/>
                    </a:lnTo>
                    <a:lnTo>
                      <a:pt x="0" y="408051"/>
                    </a:lnTo>
                    <a:cubicBezTo>
                      <a:pt x="0" y="432054"/>
                      <a:pt x="19558" y="451612"/>
                      <a:pt x="43561" y="451612"/>
                    </a:cubicBezTo>
                    <a:lnTo>
                      <a:pt x="99441" y="451612"/>
                    </a:lnTo>
                    <a:lnTo>
                      <a:pt x="99441" y="274193"/>
                    </a:lnTo>
                    <a:lnTo>
                      <a:pt x="263144" y="274193"/>
                    </a:lnTo>
                    <a:lnTo>
                      <a:pt x="263144" y="408051"/>
                    </a:lnTo>
                    <a:cubicBezTo>
                      <a:pt x="263144" y="432054"/>
                      <a:pt x="282702" y="451612"/>
                      <a:pt x="306705" y="451612"/>
                    </a:cubicBezTo>
                    <a:lnTo>
                      <a:pt x="361950" y="451612"/>
                    </a:lnTo>
                    <a:lnTo>
                      <a:pt x="361950" y="43561"/>
                    </a:lnTo>
                    <a:cubicBezTo>
                      <a:pt x="361950" y="19558"/>
                      <a:pt x="342392" y="0"/>
                      <a:pt x="318389" y="0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691134" y="225679"/>
                <a:ext cx="395859" cy="516636"/>
              </a:xfrm>
              <a:custGeom>
                <a:avLst/>
                <a:gdLst/>
                <a:ahLst/>
                <a:cxnLst/>
                <a:rect r="r" b="b" t="t" l="l"/>
                <a:pathLst>
                  <a:path h="516636" w="395859">
                    <a:moveTo>
                      <a:pt x="258318" y="269748"/>
                    </a:moveTo>
                    <a:cubicBezTo>
                      <a:pt x="245110" y="280543"/>
                      <a:pt x="228854" y="287274"/>
                      <a:pt x="211836" y="289179"/>
                    </a:cubicBezTo>
                    <a:cubicBezTo>
                      <a:pt x="178562" y="292862"/>
                      <a:pt x="150749" y="283464"/>
                      <a:pt x="128270" y="260985"/>
                    </a:cubicBezTo>
                    <a:cubicBezTo>
                      <a:pt x="105918" y="238633"/>
                      <a:pt x="96647" y="211201"/>
                      <a:pt x="100076" y="178435"/>
                    </a:cubicBezTo>
                    <a:cubicBezTo>
                      <a:pt x="101854" y="161417"/>
                      <a:pt x="108712" y="145161"/>
                      <a:pt x="119507" y="131826"/>
                    </a:cubicBezTo>
                    <a:cubicBezTo>
                      <a:pt x="140335" y="106299"/>
                      <a:pt x="166497" y="93599"/>
                      <a:pt x="198120" y="93599"/>
                    </a:cubicBezTo>
                    <a:cubicBezTo>
                      <a:pt x="229743" y="93599"/>
                      <a:pt x="255905" y="106426"/>
                      <a:pt x="276860" y="131953"/>
                    </a:cubicBezTo>
                    <a:cubicBezTo>
                      <a:pt x="287655" y="145161"/>
                      <a:pt x="294386" y="161290"/>
                      <a:pt x="296164" y="178308"/>
                    </a:cubicBezTo>
                    <a:cubicBezTo>
                      <a:pt x="300228" y="215519"/>
                      <a:pt x="287528" y="245999"/>
                      <a:pt x="258191" y="269748"/>
                    </a:cubicBezTo>
                    <a:moveTo>
                      <a:pt x="203962" y="127"/>
                    </a:moveTo>
                    <a:cubicBezTo>
                      <a:pt x="165862" y="127"/>
                      <a:pt x="130937" y="10541"/>
                      <a:pt x="99314" y="31369"/>
                    </a:cubicBezTo>
                    <a:lnTo>
                      <a:pt x="99314" y="13716"/>
                    </a:lnTo>
                    <a:lnTo>
                      <a:pt x="0" y="13716"/>
                    </a:lnTo>
                    <a:lnTo>
                      <a:pt x="0" y="516636"/>
                    </a:lnTo>
                    <a:lnTo>
                      <a:pt x="56007" y="516636"/>
                    </a:lnTo>
                    <a:cubicBezTo>
                      <a:pt x="80010" y="516636"/>
                      <a:pt x="99441" y="497205"/>
                      <a:pt x="99441" y="473202"/>
                    </a:cubicBezTo>
                    <a:lnTo>
                      <a:pt x="99441" y="352298"/>
                    </a:lnTo>
                    <a:cubicBezTo>
                      <a:pt x="131064" y="373126"/>
                      <a:pt x="165862" y="383540"/>
                      <a:pt x="204089" y="383540"/>
                    </a:cubicBezTo>
                    <a:cubicBezTo>
                      <a:pt x="256921" y="383540"/>
                      <a:pt x="302133" y="364744"/>
                      <a:pt x="339598" y="327279"/>
                    </a:cubicBezTo>
                    <a:cubicBezTo>
                      <a:pt x="377063" y="289814"/>
                      <a:pt x="395859" y="244602"/>
                      <a:pt x="395859" y="191770"/>
                    </a:cubicBezTo>
                    <a:cubicBezTo>
                      <a:pt x="395859" y="138938"/>
                      <a:pt x="377063" y="93726"/>
                      <a:pt x="339598" y="56261"/>
                    </a:cubicBezTo>
                    <a:cubicBezTo>
                      <a:pt x="302133" y="18796"/>
                      <a:pt x="256921" y="0"/>
                      <a:pt x="204089" y="0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1106424" y="391795"/>
                <a:ext cx="383413" cy="383540"/>
              </a:xfrm>
              <a:custGeom>
                <a:avLst/>
                <a:gdLst/>
                <a:ahLst/>
                <a:cxnLst/>
                <a:rect r="r" b="b" t="t" l="l"/>
                <a:pathLst>
                  <a:path h="383540" w="383413">
                    <a:moveTo>
                      <a:pt x="106553" y="152019"/>
                    </a:moveTo>
                    <a:cubicBezTo>
                      <a:pt x="113919" y="134239"/>
                      <a:pt x="125222" y="119888"/>
                      <a:pt x="140716" y="108839"/>
                    </a:cubicBezTo>
                    <a:cubicBezTo>
                      <a:pt x="156718" y="97409"/>
                      <a:pt x="174498" y="91821"/>
                      <a:pt x="194183" y="92329"/>
                    </a:cubicBezTo>
                    <a:cubicBezTo>
                      <a:pt x="211582" y="92710"/>
                      <a:pt x="228727" y="98425"/>
                      <a:pt x="242824" y="108458"/>
                    </a:cubicBezTo>
                    <a:cubicBezTo>
                      <a:pt x="258445" y="119507"/>
                      <a:pt x="269875" y="134112"/>
                      <a:pt x="276860" y="152019"/>
                    </a:cubicBezTo>
                    <a:close/>
                    <a:moveTo>
                      <a:pt x="379476" y="152019"/>
                    </a:moveTo>
                    <a:cubicBezTo>
                      <a:pt x="370332" y="108204"/>
                      <a:pt x="348361" y="72136"/>
                      <a:pt x="313563" y="43561"/>
                    </a:cubicBezTo>
                    <a:cubicBezTo>
                      <a:pt x="278765" y="14986"/>
                      <a:pt x="238506" y="508"/>
                      <a:pt x="193040" y="0"/>
                    </a:cubicBezTo>
                    <a:lnTo>
                      <a:pt x="191770" y="0"/>
                    </a:lnTo>
                    <a:cubicBezTo>
                      <a:pt x="138938" y="0"/>
                      <a:pt x="93726" y="18796"/>
                      <a:pt x="56261" y="56261"/>
                    </a:cubicBezTo>
                    <a:cubicBezTo>
                      <a:pt x="18796" y="93726"/>
                      <a:pt x="0" y="138938"/>
                      <a:pt x="0" y="191770"/>
                    </a:cubicBezTo>
                    <a:cubicBezTo>
                      <a:pt x="0" y="244602"/>
                      <a:pt x="18669" y="289814"/>
                      <a:pt x="56261" y="327279"/>
                    </a:cubicBezTo>
                    <a:cubicBezTo>
                      <a:pt x="93853" y="364744"/>
                      <a:pt x="138938" y="383540"/>
                      <a:pt x="191770" y="383540"/>
                    </a:cubicBezTo>
                    <a:cubicBezTo>
                      <a:pt x="219964" y="383540"/>
                      <a:pt x="246380" y="377825"/>
                      <a:pt x="271399" y="366268"/>
                    </a:cubicBezTo>
                    <a:cubicBezTo>
                      <a:pt x="296418" y="354711"/>
                      <a:pt x="317627" y="339090"/>
                      <a:pt x="335407" y="319151"/>
                    </a:cubicBezTo>
                    <a:lnTo>
                      <a:pt x="280670" y="287528"/>
                    </a:lnTo>
                    <a:cubicBezTo>
                      <a:pt x="263525" y="277495"/>
                      <a:pt x="242697" y="276479"/>
                      <a:pt x="224282" y="283845"/>
                    </a:cubicBezTo>
                    <a:lnTo>
                      <a:pt x="191770" y="289941"/>
                    </a:lnTo>
                    <a:cubicBezTo>
                      <a:pt x="176149" y="289941"/>
                      <a:pt x="161544" y="286004"/>
                      <a:pt x="147955" y="277876"/>
                    </a:cubicBezTo>
                    <a:cubicBezTo>
                      <a:pt x="134366" y="269748"/>
                      <a:pt x="123190" y="259080"/>
                      <a:pt x="114427" y="245745"/>
                    </a:cubicBezTo>
                    <a:lnTo>
                      <a:pt x="375666" y="245745"/>
                    </a:lnTo>
                    <a:cubicBezTo>
                      <a:pt x="380873" y="228473"/>
                      <a:pt x="383413" y="210439"/>
                      <a:pt x="383413" y="191770"/>
                    </a:cubicBezTo>
                    <a:lnTo>
                      <a:pt x="380111" y="1546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 flipH="false" flipV="false" rot="0">
                <a:off x="1548892" y="395097"/>
                <a:ext cx="217043" cy="356235"/>
              </a:xfrm>
              <a:custGeom>
                <a:avLst/>
                <a:gdLst/>
                <a:ahLst/>
                <a:cxnLst/>
                <a:rect r="r" b="b" t="t" l="l"/>
                <a:pathLst>
                  <a:path h="356235" w="217043">
                    <a:moveTo>
                      <a:pt x="179324" y="1270"/>
                    </a:moveTo>
                    <a:cubicBezTo>
                      <a:pt x="146431" y="1270"/>
                      <a:pt x="119507" y="-508"/>
                      <a:pt x="98806" y="25400"/>
                    </a:cubicBezTo>
                    <a:lnTo>
                      <a:pt x="98806" y="0"/>
                    </a:lnTo>
                    <a:lnTo>
                      <a:pt x="0" y="0"/>
                    </a:lnTo>
                    <a:lnTo>
                      <a:pt x="0" y="356235"/>
                    </a:lnTo>
                    <a:lnTo>
                      <a:pt x="46355" y="356235"/>
                    </a:lnTo>
                    <a:cubicBezTo>
                      <a:pt x="75311" y="356235"/>
                      <a:pt x="98806" y="332740"/>
                      <a:pt x="98806" y="303784"/>
                    </a:cubicBezTo>
                    <a:lnTo>
                      <a:pt x="98806" y="140462"/>
                    </a:lnTo>
                    <a:cubicBezTo>
                      <a:pt x="99187" y="123952"/>
                      <a:pt x="105410" y="109855"/>
                      <a:pt x="117348" y="97917"/>
                    </a:cubicBezTo>
                    <a:cubicBezTo>
                      <a:pt x="129286" y="85979"/>
                      <a:pt x="143383" y="80010"/>
                      <a:pt x="159893" y="80010"/>
                    </a:cubicBezTo>
                    <a:lnTo>
                      <a:pt x="217043" y="80010"/>
                    </a:lnTo>
                    <a:lnTo>
                      <a:pt x="217043" y="127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 flipH="false" flipV="false" rot="0">
                <a:off x="2537206" y="317627"/>
                <a:ext cx="98806" cy="356108"/>
              </a:xfrm>
              <a:custGeom>
                <a:avLst/>
                <a:gdLst/>
                <a:ahLst/>
                <a:cxnLst/>
                <a:rect r="r" b="b" t="t" l="l"/>
                <a:pathLst>
                  <a:path h="356108" w="98806">
                    <a:moveTo>
                      <a:pt x="68199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304165"/>
                    </a:lnTo>
                    <a:cubicBezTo>
                      <a:pt x="0" y="332867"/>
                      <a:pt x="23241" y="356108"/>
                      <a:pt x="51943" y="356108"/>
                    </a:cubicBezTo>
                    <a:lnTo>
                      <a:pt x="98806" y="356108"/>
                    </a:lnTo>
                    <a:cubicBezTo>
                      <a:pt x="98806" y="356108"/>
                      <a:pt x="98806" y="356108"/>
                      <a:pt x="98806" y="356108"/>
                    </a:cubicBezTo>
                    <a:lnTo>
                      <a:pt x="98806" y="30607"/>
                    </a:lnTo>
                    <a:cubicBezTo>
                      <a:pt x="98806" y="13716"/>
                      <a:pt x="85090" y="127"/>
                      <a:pt x="68199" y="127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 flipH="false" flipV="false" rot="0">
                <a:off x="2528060" y="170815"/>
                <a:ext cx="117096" cy="115570"/>
              </a:xfrm>
              <a:custGeom>
                <a:avLst/>
                <a:gdLst/>
                <a:ahLst/>
                <a:cxnLst/>
                <a:rect r="r" b="b" t="t" l="l"/>
                <a:pathLst>
                  <a:path h="115570" w="117096">
                    <a:moveTo>
                      <a:pt x="93347" y="11049"/>
                    </a:moveTo>
                    <a:cubicBezTo>
                      <a:pt x="83695" y="3556"/>
                      <a:pt x="71503" y="0"/>
                      <a:pt x="59311" y="0"/>
                    </a:cubicBezTo>
                    <a:lnTo>
                      <a:pt x="57787" y="0"/>
                    </a:lnTo>
                    <a:cubicBezTo>
                      <a:pt x="41785" y="0"/>
                      <a:pt x="28069" y="5588"/>
                      <a:pt x="16893" y="16891"/>
                    </a:cubicBezTo>
                    <a:cubicBezTo>
                      <a:pt x="5717" y="28194"/>
                      <a:pt x="-125" y="42037"/>
                      <a:pt x="2" y="58293"/>
                    </a:cubicBezTo>
                    <a:cubicBezTo>
                      <a:pt x="129" y="73152"/>
                      <a:pt x="6098" y="87757"/>
                      <a:pt x="16512" y="98298"/>
                    </a:cubicBezTo>
                    <a:cubicBezTo>
                      <a:pt x="27815" y="109855"/>
                      <a:pt x="41658" y="115570"/>
                      <a:pt x="57914" y="115570"/>
                    </a:cubicBezTo>
                    <a:lnTo>
                      <a:pt x="59438" y="115570"/>
                    </a:lnTo>
                    <a:cubicBezTo>
                      <a:pt x="71630" y="115570"/>
                      <a:pt x="83822" y="112141"/>
                      <a:pt x="93474" y="104521"/>
                    </a:cubicBezTo>
                    <a:cubicBezTo>
                      <a:pt x="109222" y="92202"/>
                      <a:pt x="117096" y="76581"/>
                      <a:pt x="117096" y="57658"/>
                    </a:cubicBezTo>
                    <a:cubicBezTo>
                      <a:pt x="117096" y="38735"/>
                      <a:pt x="109222" y="23114"/>
                      <a:pt x="93601" y="10795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0" id="30"/>
              <p:cNvSpPr/>
              <p:nvPr/>
            </p:nvSpPr>
            <p:spPr>
              <a:xfrm flipH="false" flipV="false" rot="0">
                <a:off x="1816735" y="309880"/>
                <a:ext cx="395859" cy="383413"/>
              </a:xfrm>
              <a:custGeom>
                <a:avLst/>
                <a:gdLst/>
                <a:ahLst/>
                <a:cxnLst/>
                <a:rect r="r" b="b" t="t" l="l"/>
                <a:pathLst>
                  <a:path h="383413" w="395859">
                    <a:moveTo>
                      <a:pt x="267462" y="261239"/>
                    </a:moveTo>
                    <a:cubicBezTo>
                      <a:pt x="248158" y="280289"/>
                      <a:pt x="224917" y="289814"/>
                      <a:pt x="197612" y="289814"/>
                    </a:cubicBezTo>
                    <a:cubicBezTo>
                      <a:pt x="170307" y="289814"/>
                      <a:pt x="147066" y="280289"/>
                      <a:pt x="127762" y="261239"/>
                    </a:cubicBezTo>
                    <a:cubicBezTo>
                      <a:pt x="108458" y="242189"/>
                      <a:pt x="98806" y="218948"/>
                      <a:pt x="98806" y="191770"/>
                    </a:cubicBezTo>
                    <a:cubicBezTo>
                      <a:pt x="98806" y="164592"/>
                      <a:pt x="108458" y="141351"/>
                      <a:pt x="127762" y="122174"/>
                    </a:cubicBezTo>
                    <a:cubicBezTo>
                      <a:pt x="147066" y="102997"/>
                      <a:pt x="170307" y="93599"/>
                      <a:pt x="197612" y="93599"/>
                    </a:cubicBezTo>
                    <a:cubicBezTo>
                      <a:pt x="224917" y="93599"/>
                      <a:pt x="248158" y="103124"/>
                      <a:pt x="267462" y="122174"/>
                    </a:cubicBezTo>
                    <a:cubicBezTo>
                      <a:pt x="286766" y="141224"/>
                      <a:pt x="296418" y="164465"/>
                      <a:pt x="296418" y="191770"/>
                    </a:cubicBezTo>
                    <a:cubicBezTo>
                      <a:pt x="296418" y="219075"/>
                      <a:pt x="286766" y="242189"/>
                      <a:pt x="267462" y="261239"/>
                    </a:cubicBezTo>
                    <a:moveTo>
                      <a:pt x="297053" y="31242"/>
                    </a:moveTo>
                    <a:cubicBezTo>
                      <a:pt x="264922" y="10414"/>
                      <a:pt x="229870" y="0"/>
                      <a:pt x="191770" y="0"/>
                    </a:cubicBezTo>
                    <a:cubicBezTo>
                      <a:pt x="138938" y="0"/>
                      <a:pt x="93726" y="18796"/>
                      <a:pt x="56261" y="56134"/>
                    </a:cubicBezTo>
                    <a:cubicBezTo>
                      <a:pt x="18796" y="93472"/>
                      <a:pt x="0" y="138811"/>
                      <a:pt x="0" y="191643"/>
                    </a:cubicBezTo>
                    <a:cubicBezTo>
                      <a:pt x="0" y="244475"/>
                      <a:pt x="18669" y="289687"/>
                      <a:pt x="56261" y="327152"/>
                    </a:cubicBezTo>
                    <a:cubicBezTo>
                      <a:pt x="93853" y="364617"/>
                      <a:pt x="138938" y="383413"/>
                      <a:pt x="191770" y="383413"/>
                    </a:cubicBezTo>
                    <a:cubicBezTo>
                      <a:pt x="229870" y="383413"/>
                      <a:pt x="264922" y="372999"/>
                      <a:pt x="297053" y="352171"/>
                    </a:cubicBezTo>
                    <a:cubicBezTo>
                      <a:pt x="297053" y="369443"/>
                      <a:pt x="311023" y="383413"/>
                      <a:pt x="328295" y="383413"/>
                    </a:cubicBezTo>
                    <a:lnTo>
                      <a:pt x="395859" y="383413"/>
                    </a:lnTo>
                    <a:lnTo>
                      <a:pt x="395859" y="13081"/>
                    </a:lnTo>
                    <a:lnTo>
                      <a:pt x="297053" y="13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2988310" y="337058"/>
                <a:ext cx="395859" cy="383540"/>
              </a:xfrm>
              <a:custGeom>
                <a:avLst/>
                <a:gdLst/>
                <a:ahLst/>
                <a:cxnLst/>
                <a:rect r="r" b="b" t="t" l="l"/>
                <a:pathLst>
                  <a:path h="383540" w="395859">
                    <a:moveTo>
                      <a:pt x="267462" y="261366"/>
                    </a:moveTo>
                    <a:cubicBezTo>
                      <a:pt x="248158" y="280416"/>
                      <a:pt x="224917" y="289941"/>
                      <a:pt x="197612" y="289941"/>
                    </a:cubicBezTo>
                    <a:cubicBezTo>
                      <a:pt x="170307" y="289941"/>
                      <a:pt x="147066" y="280416"/>
                      <a:pt x="127762" y="261366"/>
                    </a:cubicBezTo>
                    <a:cubicBezTo>
                      <a:pt x="108458" y="242316"/>
                      <a:pt x="98806" y="219075"/>
                      <a:pt x="98806" y="191770"/>
                    </a:cubicBezTo>
                    <a:cubicBezTo>
                      <a:pt x="98806" y="164465"/>
                      <a:pt x="108458" y="141351"/>
                      <a:pt x="127762" y="122301"/>
                    </a:cubicBezTo>
                    <a:cubicBezTo>
                      <a:pt x="147066" y="103251"/>
                      <a:pt x="170307" y="93726"/>
                      <a:pt x="197612" y="93726"/>
                    </a:cubicBezTo>
                    <a:cubicBezTo>
                      <a:pt x="224917" y="93726"/>
                      <a:pt x="248158" y="103251"/>
                      <a:pt x="267462" y="122301"/>
                    </a:cubicBezTo>
                    <a:cubicBezTo>
                      <a:pt x="286766" y="141351"/>
                      <a:pt x="296418" y="164592"/>
                      <a:pt x="296418" y="191770"/>
                    </a:cubicBezTo>
                    <a:cubicBezTo>
                      <a:pt x="296418" y="218948"/>
                      <a:pt x="286766" y="242316"/>
                      <a:pt x="267462" y="261366"/>
                    </a:cubicBezTo>
                    <a:moveTo>
                      <a:pt x="297053" y="13081"/>
                    </a:moveTo>
                    <a:lnTo>
                      <a:pt x="297053" y="31242"/>
                    </a:lnTo>
                    <a:cubicBezTo>
                      <a:pt x="264922" y="10414"/>
                      <a:pt x="229870" y="0"/>
                      <a:pt x="191770" y="0"/>
                    </a:cubicBezTo>
                    <a:cubicBezTo>
                      <a:pt x="138938" y="0"/>
                      <a:pt x="93726" y="18796"/>
                      <a:pt x="56261" y="56261"/>
                    </a:cubicBezTo>
                    <a:cubicBezTo>
                      <a:pt x="18796" y="93726"/>
                      <a:pt x="0" y="138938"/>
                      <a:pt x="0" y="191770"/>
                    </a:cubicBezTo>
                    <a:cubicBezTo>
                      <a:pt x="0" y="244602"/>
                      <a:pt x="18796" y="289814"/>
                      <a:pt x="56261" y="327279"/>
                    </a:cubicBezTo>
                    <a:cubicBezTo>
                      <a:pt x="93726" y="364744"/>
                      <a:pt x="138938" y="383540"/>
                      <a:pt x="191770" y="383540"/>
                    </a:cubicBezTo>
                    <a:cubicBezTo>
                      <a:pt x="229870" y="383540"/>
                      <a:pt x="264922" y="373126"/>
                      <a:pt x="297053" y="352298"/>
                    </a:cubicBezTo>
                    <a:cubicBezTo>
                      <a:pt x="297053" y="369570"/>
                      <a:pt x="311023" y="383540"/>
                      <a:pt x="328295" y="383540"/>
                    </a:cubicBezTo>
                    <a:lnTo>
                      <a:pt x="395859" y="383540"/>
                    </a:lnTo>
                    <a:lnTo>
                      <a:pt x="395859" y="13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 flipH="false" flipV="false" rot="0">
                <a:off x="2252599" y="298323"/>
                <a:ext cx="237744" cy="465836"/>
              </a:xfrm>
              <a:custGeom>
                <a:avLst/>
                <a:gdLst/>
                <a:ahLst/>
                <a:cxnLst/>
                <a:rect r="r" b="b" t="t" l="l"/>
                <a:pathLst>
                  <a:path h="465836" w="237744">
                    <a:moveTo>
                      <a:pt x="193548" y="369824"/>
                    </a:moveTo>
                    <a:lnTo>
                      <a:pt x="189103" y="369824"/>
                    </a:lnTo>
                    <a:cubicBezTo>
                      <a:pt x="167005" y="369824"/>
                      <a:pt x="150114" y="360553"/>
                      <a:pt x="138430" y="341884"/>
                    </a:cubicBezTo>
                    <a:cubicBezTo>
                      <a:pt x="131953" y="332740"/>
                      <a:pt x="128651" y="322453"/>
                      <a:pt x="128651" y="310642"/>
                    </a:cubicBezTo>
                    <a:lnTo>
                      <a:pt x="128651" y="203454"/>
                    </a:lnTo>
                    <a:lnTo>
                      <a:pt x="204724" y="203454"/>
                    </a:lnTo>
                    <a:lnTo>
                      <a:pt x="204724" y="109855"/>
                    </a:lnTo>
                    <a:lnTo>
                      <a:pt x="128651" y="109855"/>
                    </a:lnTo>
                    <a:lnTo>
                      <a:pt x="128651" y="0"/>
                    </a:lnTo>
                    <a:lnTo>
                      <a:pt x="29845" y="0"/>
                    </a:lnTo>
                    <a:lnTo>
                      <a:pt x="29845" y="109855"/>
                    </a:lnTo>
                    <a:lnTo>
                      <a:pt x="0" y="109855"/>
                    </a:lnTo>
                    <a:lnTo>
                      <a:pt x="0" y="203454"/>
                    </a:lnTo>
                    <a:lnTo>
                      <a:pt x="29845" y="203454"/>
                    </a:lnTo>
                    <a:lnTo>
                      <a:pt x="29845" y="310642"/>
                    </a:lnTo>
                    <a:cubicBezTo>
                      <a:pt x="29845" y="355600"/>
                      <a:pt x="46482" y="393573"/>
                      <a:pt x="79756" y="424688"/>
                    </a:cubicBezTo>
                    <a:cubicBezTo>
                      <a:pt x="108966" y="451993"/>
                      <a:pt x="148463" y="465836"/>
                      <a:pt x="188468" y="465836"/>
                    </a:cubicBezTo>
                    <a:lnTo>
                      <a:pt x="237744" y="465836"/>
                    </a:lnTo>
                    <a:lnTo>
                      <a:pt x="237744" y="414147"/>
                    </a:lnTo>
                    <a:cubicBezTo>
                      <a:pt x="237744" y="389636"/>
                      <a:pt x="217932" y="369824"/>
                      <a:pt x="193421" y="369824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 flipH="false" flipV="false" rot="0">
                <a:off x="2675255" y="240792"/>
                <a:ext cx="352806" cy="356108"/>
              </a:xfrm>
              <a:custGeom>
                <a:avLst/>
                <a:gdLst/>
                <a:ahLst/>
                <a:cxnLst/>
                <a:rect r="r" b="b" t="t" l="l"/>
                <a:pathLst>
                  <a:path h="356108" w="352806">
                    <a:moveTo>
                      <a:pt x="302641" y="0"/>
                    </a:moveTo>
                    <a:cubicBezTo>
                      <a:pt x="269113" y="0"/>
                      <a:pt x="239268" y="20955"/>
                      <a:pt x="227711" y="52324"/>
                    </a:cubicBezTo>
                    <a:lnTo>
                      <a:pt x="176022" y="194183"/>
                    </a:lnTo>
                    <a:lnTo>
                      <a:pt x="124333" y="52324"/>
                    </a:lnTo>
                    <a:cubicBezTo>
                      <a:pt x="112903" y="20828"/>
                      <a:pt x="82931" y="0"/>
                      <a:pt x="49530" y="0"/>
                    </a:cubicBezTo>
                    <a:lnTo>
                      <a:pt x="0" y="0"/>
                    </a:lnTo>
                    <a:lnTo>
                      <a:pt x="129921" y="356108"/>
                    </a:lnTo>
                    <a:lnTo>
                      <a:pt x="222885" y="356108"/>
                    </a:lnTo>
                    <a:lnTo>
                      <a:pt x="35280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25006" y="973369"/>
              <a:ext cx="1340502" cy="582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"/>
                </a:lnSpc>
              </a:pPr>
              <a:r>
                <a:rPr lang="en-US" sz="239" spc="5">
                  <a:solidFill>
                    <a:srgbClr val="FFFFFF"/>
                  </a:solidFill>
                  <a:latin typeface="Nunito Extra-Light"/>
                  <a:ea typeface="Nunito Extra-Light"/>
                  <a:cs typeface="Nunito Extra-Light"/>
                  <a:sym typeface="Nunito Extra-Light"/>
                </a:rPr>
                <a:t>REDE ADVENTISTA DE APOIO À FAMÍLIA DA PESSOA COM TDAH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712874" y="6025174"/>
            <a:ext cx="3299139" cy="1079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86"/>
              </a:lnSpc>
            </a:pPr>
            <a:r>
              <a:rPr lang="en-US" b="true" sz="1884" spc="47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PARTICIPE!</a:t>
            </a:r>
          </a:p>
          <a:p>
            <a:pPr algn="just">
              <a:lnSpc>
                <a:spcPts val="2027"/>
              </a:lnSpc>
            </a:pPr>
            <a:r>
              <a:rPr lang="en-US" sz="1748" spc="43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Vista uma peça de roupa</a:t>
            </a:r>
          </a:p>
          <a:p>
            <a:pPr algn="just">
              <a:lnSpc>
                <a:spcPts val="2027"/>
              </a:lnSpc>
            </a:pPr>
            <a:r>
              <a:rPr lang="en-US" sz="1748" spc="43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ou use um acessório de cor</a:t>
            </a:r>
          </a:p>
          <a:p>
            <a:pPr algn="just">
              <a:lnSpc>
                <a:spcPts val="2027"/>
              </a:lnSpc>
            </a:pPr>
            <a:r>
              <a:rPr lang="en-US" b="true" sz="1748" spc="43">
                <a:solidFill>
                  <a:srgbClr val="FFA973"/>
                </a:solidFill>
                <a:latin typeface="Nunito Bold"/>
                <a:ea typeface="Nunito Bold"/>
                <a:cs typeface="Nunito Bold"/>
                <a:sym typeface="Nunito Bold"/>
              </a:rPr>
              <a:t>laranja </a:t>
            </a:r>
            <a:r>
              <a:rPr lang="en-US" sz="1748" spc="43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 apoie esta causa!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12874" y="4339371"/>
            <a:ext cx="2648928" cy="1194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3146" spc="-213">
                <a:solidFill>
                  <a:srgbClr val="FFA973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ESCUTE, </a:t>
            </a:r>
          </a:p>
          <a:p>
            <a:pPr algn="l">
              <a:lnSpc>
                <a:spcPts val="2800"/>
              </a:lnSpc>
            </a:pPr>
            <a:r>
              <a:rPr lang="en-US" b="true" sz="3146" spc="-213">
                <a:solidFill>
                  <a:srgbClr val="FFA973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ACOLHA &amp;</a:t>
            </a:r>
          </a:p>
          <a:p>
            <a:pPr algn="l">
              <a:lnSpc>
                <a:spcPts val="2800"/>
              </a:lnSpc>
            </a:pPr>
            <a:r>
              <a:rPr lang="en-US" b="true" sz="3146" spc="-213">
                <a:solidFill>
                  <a:srgbClr val="FFA973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ENTENDA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24173" y="448643"/>
            <a:ext cx="1324464" cy="1278836"/>
            <a:chOff x="0" y="0"/>
            <a:chExt cx="1765952" cy="1705115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0" y="-142875"/>
              <a:ext cx="1765952" cy="15421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49"/>
                </a:lnSpc>
                <a:spcBef>
                  <a:spcPct val="0"/>
                </a:spcBef>
              </a:pPr>
              <a:r>
                <a:rPr lang="en-US" sz="6892" spc="792">
                  <a:solidFill>
                    <a:srgbClr val="FFFFFF"/>
                  </a:solidFill>
                  <a:latin typeface="Adventista"/>
                  <a:ea typeface="Adventista"/>
                  <a:cs typeface="Adventista"/>
                  <a:sym typeface="Adventista"/>
                </a:rPr>
                <a:t>11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215211" y="1263270"/>
              <a:ext cx="1502859" cy="441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8"/>
                </a:lnSpc>
                <a:spcBef>
                  <a:spcPct val="0"/>
                </a:spcBef>
              </a:pPr>
              <a:r>
                <a:rPr lang="en-US" sz="2005">
                  <a:solidFill>
                    <a:srgbClr val="FFFFFF">
                      <a:alpha val="64706"/>
                    </a:srgbClr>
                  </a:solidFill>
                  <a:latin typeface="Agenor Neue"/>
                  <a:ea typeface="Agenor Neue"/>
                  <a:cs typeface="Agenor Neue"/>
                  <a:sym typeface="Agenor Neue"/>
                </a:rPr>
                <a:t>JULHO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5080688" y="448643"/>
            <a:ext cx="4434045" cy="1263860"/>
            <a:chOff x="0" y="0"/>
            <a:chExt cx="5912060" cy="1685147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0" y="-28575"/>
              <a:ext cx="3575505" cy="30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25"/>
                </a:lnSpc>
              </a:pPr>
              <a:r>
                <a:rPr lang="en-US" sz="1375" spc="103">
                  <a:solidFill>
                    <a:srgbClr val="FFFFFF">
                      <a:alpha val="80000"/>
                    </a:srgbClr>
                  </a:solidFill>
                  <a:latin typeface="Agenor Neue"/>
                  <a:ea typeface="Agenor Neue"/>
                  <a:cs typeface="Agenor Neue"/>
                  <a:sym typeface="Agenor Neue"/>
                </a:rPr>
                <a:t>CONSCIENTIZAÇÃO DO 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-150508"/>
              <a:ext cx="5912060" cy="18356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577"/>
                </a:lnSpc>
                <a:spcBef>
                  <a:spcPct val="0"/>
                </a:spcBef>
              </a:pPr>
              <a:r>
                <a:rPr lang="en-US" b="true" sz="7555" spc="-717">
                  <a:solidFill>
                    <a:srgbClr val="FFFFFF"/>
                  </a:solidFill>
                  <a:latin typeface="Akzidenz-Grotesk Bold"/>
                  <a:ea typeface="Akzidenz-Grotesk Bold"/>
                  <a:cs typeface="Akzidenz-Grotesk Bold"/>
                  <a:sym typeface="Akzidenz-Grotesk Bold"/>
                </a:rPr>
                <a:t>TDAH</a:t>
              </a: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-4838832" y="6329918"/>
            <a:ext cx="19754976" cy="4943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09"/>
              </a:lnSpc>
              <a:spcBef>
                <a:spcPct val="0"/>
              </a:spcBef>
            </a:pPr>
            <a:r>
              <a:rPr lang="en-US" b="true" sz="25792" spc="-3120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Sábado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9020532" y="6309561"/>
            <a:ext cx="9886431" cy="4919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44"/>
              </a:lnSpc>
              <a:spcBef>
                <a:spcPct val="0"/>
              </a:spcBef>
            </a:pPr>
            <a:r>
              <a:rPr lang="en-US" b="true" sz="25888" spc="-3132">
                <a:solidFill>
                  <a:srgbClr val="FF9451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Laranja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35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4902" y="-159735"/>
            <a:ext cx="19829635" cy="19829635"/>
          </a:xfrm>
          <a:custGeom>
            <a:avLst/>
            <a:gdLst/>
            <a:ahLst/>
            <a:cxnLst/>
            <a:rect r="r" b="b" t="t" l="l"/>
            <a:pathLst>
              <a:path h="19829635" w="19829635">
                <a:moveTo>
                  <a:pt x="0" y="0"/>
                </a:moveTo>
                <a:lnTo>
                  <a:pt x="19829635" y="0"/>
                </a:lnTo>
                <a:lnTo>
                  <a:pt x="19829635" y="19829636"/>
                </a:lnTo>
                <a:lnTo>
                  <a:pt x="0" y="19829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512036"/>
            <a:ext cx="6908902" cy="5938753"/>
          </a:xfrm>
          <a:custGeom>
            <a:avLst/>
            <a:gdLst/>
            <a:ahLst/>
            <a:cxnLst/>
            <a:rect r="r" b="b" t="t" l="l"/>
            <a:pathLst>
              <a:path h="5938753" w="6908902">
                <a:moveTo>
                  <a:pt x="0" y="0"/>
                </a:moveTo>
                <a:lnTo>
                  <a:pt x="6908902" y="0"/>
                </a:lnTo>
                <a:lnTo>
                  <a:pt x="6908902" y="5938753"/>
                </a:lnTo>
                <a:lnTo>
                  <a:pt x="0" y="59387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10624" y="68641"/>
            <a:ext cx="11041244" cy="20436718"/>
          </a:xfrm>
          <a:custGeom>
            <a:avLst/>
            <a:gdLst/>
            <a:ahLst/>
            <a:cxnLst/>
            <a:rect r="r" b="b" t="t" l="l"/>
            <a:pathLst>
              <a:path h="20436718" w="11041244">
                <a:moveTo>
                  <a:pt x="0" y="0"/>
                </a:moveTo>
                <a:lnTo>
                  <a:pt x="11041244" y="0"/>
                </a:lnTo>
                <a:lnTo>
                  <a:pt x="11041244" y="20436718"/>
                </a:lnTo>
                <a:lnTo>
                  <a:pt x="0" y="20436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8000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929215" y="558540"/>
            <a:ext cx="11396760" cy="11192883"/>
            <a:chOff x="0" y="0"/>
            <a:chExt cx="15195680" cy="149238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62082" y="271837"/>
              <a:ext cx="13333598" cy="14652007"/>
            </a:xfrm>
            <a:custGeom>
              <a:avLst/>
              <a:gdLst/>
              <a:ahLst/>
              <a:cxnLst/>
              <a:rect r="r" b="b" t="t" l="l"/>
              <a:pathLst>
                <a:path h="14652007" w="13333598">
                  <a:moveTo>
                    <a:pt x="0" y="0"/>
                  </a:moveTo>
                  <a:lnTo>
                    <a:pt x="13333598" y="0"/>
                  </a:lnTo>
                  <a:lnTo>
                    <a:pt x="13333598" y="14652006"/>
                  </a:lnTo>
                  <a:lnTo>
                    <a:pt x="0" y="14652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203677" cy="13333598"/>
            </a:xfrm>
            <a:custGeom>
              <a:avLst/>
              <a:gdLst/>
              <a:ahLst/>
              <a:cxnLst/>
              <a:rect r="r" b="b" t="t" l="l"/>
              <a:pathLst>
                <a:path h="13333598" w="7203677">
                  <a:moveTo>
                    <a:pt x="0" y="0"/>
                  </a:moveTo>
                  <a:lnTo>
                    <a:pt x="7203677" y="0"/>
                  </a:lnTo>
                  <a:lnTo>
                    <a:pt x="7203677" y="13333598"/>
                  </a:lnTo>
                  <a:lnTo>
                    <a:pt x="0" y="13333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339919" y="741956"/>
              <a:ext cx="2658092" cy="1985374"/>
            </a:xfrm>
            <a:custGeom>
              <a:avLst/>
              <a:gdLst/>
              <a:ahLst/>
              <a:cxnLst/>
              <a:rect r="r" b="b" t="t" l="l"/>
              <a:pathLst>
                <a:path h="1985374" w="2658092">
                  <a:moveTo>
                    <a:pt x="0" y="0"/>
                  </a:moveTo>
                  <a:lnTo>
                    <a:pt x="2658092" y="0"/>
                  </a:lnTo>
                  <a:lnTo>
                    <a:pt x="2658092" y="1985374"/>
                  </a:lnTo>
                  <a:lnTo>
                    <a:pt x="0" y="1985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9080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514030" y="5650108"/>
              <a:ext cx="2309871" cy="1839235"/>
            </a:xfrm>
            <a:custGeom>
              <a:avLst/>
              <a:gdLst/>
              <a:ahLst/>
              <a:cxnLst/>
              <a:rect r="r" b="b" t="t" l="l"/>
              <a:pathLst>
                <a:path h="1839235" w="2309871">
                  <a:moveTo>
                    <a:pt x="0" y="0"/>
                  </a:moveTo>
                  <a:lnTo>
                    <a:pt x="2309871" y="0"/>
                  </a:lnTo>
                  <a:lnTo>
                    <a:pt x="2309871" y="1839235"/>
                  </a:lnTo>
                  <a:lnTo>
                    <a:pt x="0" y="1839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848113" y="2727330"/>
              <a:ext cx="1641705" cy="1114307"/>
            </a:xfrm>
            <a:custGeom>
              <a:avLst/>
              <a:gdLst/>
              <a:ahLst/>
              <a:cxnLst/>
              <a:rect r="r" b="b" t="t" l="l"/>
              <a:pathLst>
                <a:path h="1114307" w="1641705">
                  <a:moveTo>
                    <a:pt x="0" y="0"/>
                  </a:moveTo>
                  <a:lnTo>
                    <a:pt x="1641705" y="0"/>
                  </a:lnTo>
                  <a:lnTo>
                    <a:pt x="1641705" y="1114307"/>
                  </a:lnTo>
                  <a:lnTo>
                    <a:pt x="0" y="1114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58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692808">
              <a:off x="1592714" y="4702658"/>
              <a:ext cx="1068559" cy="1306131"/>
            </a:xfrm>
            <a:custGeom>
              <a:avLst/>
              <a:gdLst/>
              <a:ahLst/>
              <a:cxnLst/>
              <a:rect r="r" b="b" t="t" l="l"/>
              <a:pathLst>
                <a:path h="1306131" w="1068559">
                  <a:moveTo>
                    <a:pt x="0" y="0"/>
                  </a:moveTo>
                  <a:lnTo>
                    <a:pt x="1068559" y="0"/>
                  </a:lnTo>
                  <a:lnTo>
                    <a:pt x="1068559" y="1306131"/>
                  </a:lnTo>
                  <a:lnTo>
                    <a:pt x="0" y="1306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63000"/>
              </a:blip>
              <a:stretch>
                <a:fillRect l="0" t="0" r="-93636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1713374" y="-1708064"/>
            <a:ext cx="24808724" cy="16999011"/>
            <a:chOff x="0" y="0"/>
            <a:chExt cx="33078299" cy="226653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8123222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8"/>
                  </a:lnTo>
                  <a:lnTo>
                    <a:pt x="0" y="1240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82872" y="8406093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9"/>
                  </a:lnTo>
                  <a:lnTo>
                    <a:pt x="0" y="12408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565743" y="8688965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8"/>
                  </a:lnTo>
                  <a:lnTo>
                    <a:pt x="0" y="1240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848615" y="8971836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9"/>
                  </a:lnTo>
                  <a:lnTo>
                    <a:pt x="0" y="12408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481126" y="0"/>
              <a:ext cx="27431586" cy="22665348"/>
            </a:xfrm>
            <a:custGeom>
              <a:avLst/>
              <a:gdLst/>
              <a:ahLst/>
              <a:cxnLst/>
              <a:rect r="r" b="b" t="t" l="l"/>
              <a:pathLst>
                <a:path h="22665348" w="27431586">
                  <a:moveTo>
                    <a:pt x="0" y="0"/>
                  </a:moveTo>
                  <a:lnTo>
                    <a:pt x="27431586" y="0"/>
                  </a:lnTo>
                  <a:lnTo>
                    <a:pt x="27431586" y="22665348"/>
                  </a:lnTo>
                  <a:lnTo>
                    <a:pt x="0" y="22665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60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777852" y="6791442"/>
            <a:ext cx="1096246" cy="2686945"/>
            <a:chOff x="0" y="0"/>
            <a:chExt cx="1461661" cy="35825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890" y="1227452"/>
              <a:ext cx="1435881" cy="1055372"/>
            </a:xfrm>
            <a:custGeom>
              <a:avLst/>
              <a:gdLst/>
              <a:ahLst/>
              <a:cxnLst/>
              <a:rect r="r" b="b" t="t" l="l"/>
              <a:pathLst>
                <a:path h="1055372" w="1435881">
                  <a:moveTo>
                    <a:pt x="0" y="0"/>
                  </a:moveTo>
                  <a:lnTo>
                    <a:pt x="1435881" y="0"/>
                  </a:lnTo>
                  <a:lnTo>
                    <a:pt x="1435881" y="1055372"/>
                  </a:lnTo>
                  <a:lnTo>
                    <a:pt x="0" y="1055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53680" y="2527221"/>
              <a:ext cx="1055372" cy="1055372"/>
            </a:xfrm>
            <a:custGeom>
              <a:avLst/>
              <a:gdLst/>
              <a:ahLst/>
              <a:cxnLst/>
              <a:rect r="r" b="b" t="t" l="l"/>
              <a:pathLst>
                <a:path h="1055372" w="1055372">
                  <a:moveTo>
                    <a:pt x="0" y="0"/>
                  </a:moveTo>
                  <a:lnTo>
                    <a:pt x="1055372" y="0"/>
                  </a:lnTo>
                  <a:lnTo>
                    <a:pt x="1055372" y="1055372"/>
                  </a:lnTo>
                  <a:lnTo>
                    <a:pt x="0" y="1055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50072" y="0"/>
              <a:ext cx="902914" cy="776126"/>
            </a:xfrm>
            <a:custGeom>
              <a:avLst/>
              <a:gdLst/>
              <a:ahLst/>
              <a:cxnLst/>
              <a:rect r="r" b="b" t="t" l="l"/>
              <a:pathLst>
                <a:path h="776126" w="902914">
                  <a:moveTo>
                    <a:pt x="0" y="0"/>
                  </a:moveTo>
                  <a:lnTo>
                    <a:pt x="902913" y="0"/>
                  </a:lnTo>
                  <a:lnTo>
                    <a:pt x="902913" y="776126"/>
                  </a:lnTo>
                  <a:lnTo>
                    <a:pt x="0" y="776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0">
              <a:off x="0" y="732058"/>
              <a:ext cx="1403057" cy="341324"/>
              <a:chOff x="0" y="0"/>
              <a:chExt cx="3447567" cy="83869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493014" y="210312"/>
                <a:ext cx="98806" cy="356108"/>
              </a:xfrm>
              <a:custGeom>
                <a:avLst/>
                <a:gdLst/>
                <a:ahLst/>
                <a:cxnLst/>
                <a:rect r="r" b="b" t="t" l="l"/>
                <a:pathLst>
                  <a:path h="356108" w="98806">
                    <a:moveTo>
                      <a:pt x="68199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304165"/>
                    </a:lnTo>
                    <a:cubicBezTo>
                      <a:pt x="0" y="332867"/>
                      <a:pt x="23241" y="356108"/>
                      <a:pt x="51943" y="356108"/>
                    </a:cubicBezTo>
                    <a:lnTo>
                      <a:pt x="98806" y="356108"/>
                    </a:lnTo>
                    <a:cubicBezTo>
                      <a:pt x="98806" y="356108"/>
                      <a:pt x="98806" y="356108"/>
                      <a:pt x="98806" y="356108"/>
                    </a:cubicBezTo>
                    <a:lnTo>
                      <a:pt x="98806" y="30607"/>
                    </a:lnTo>
                    <a:cubicBezTo>
                      <a:pt x="98806" y="13716"/>
                      <a:pt x="85090" y="127"/>
                      <a:pt x="68199" y="127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483870" y="63500"/>
                <a:ext cx="117094" cy="115570"/>
              </a:xfrm>
              <a:custGeom>
                <a:avLst/>
                <a:gdLst/>
                <a:ahLst/>
                <a:cxnLst/>
                <a:rect r="r" b="b" t="t" l="l"/>
                <a:pathLst>
                  <a:path h="115570" w="117094">
                    <a:moveTo>
                      <a:pt x="93472" y="11049"/>
                    </a:moveTo>
                    <a:cubicBezTo>
                      <a:pt x="83820" y="3556"/>
                      <a:pt x="71628" y="0"/>
                      <a:pt x="59436" y="0"/>
                    </a:cubicBezTo>
                    <a:lnTo>
                      <a:pt x="57912" y="0"/>
                    </a:lnTo>
                    <a:cubicBezTo>
                      <a:pt x="41910" y="0"/>
                      <a:pt x="28194" y="5588"/>
                      <a:pt x="17018" y="16891"/>
                    </a:cubicBezTo>
                    <a:cubicBezTo>
                      <a:pt x="5842" y="28194"/>
                      <a:pt x="0" y="42037"/>
                      <a:pt x="0" y="58293"/>
                    </a:cubicBezTo>
                    <a:cubicBezTo>
                      <a:pt x="127" y="73152"/>
                      <a:pt x="6096" y="87757"/>
                      <a:pt x="16510" y="98298"/>
                    </a:cubicBezTo>
                    <a:cubicBezTo>
                      <a:pt x="27813" y="109855"/>
                      <a:pt x="41656" y="115570"/>
                      <a:pt x="57912" y="115570"/>
                    </a:cubicBezTo>
                    <a:lnTo>
                      <a:pt x="59436" y="115570"/>
                    </a:lnTo>
                    <a:cubicBezTo>
                      <a:pt x="71628" y="115570"/>
                      <a:pt x="83820" y="112141"/>
                      <a:pt x="93472" y="104521"/>
                    </a:cubicBezTo>
                    <a:cubicBezTo>
                      <a:pt x="109220" y="92202"/>
                      <a:pt x="117094" y="76581"/>
                      <a:pt x="117094" y="57658"/>
                    </a:cubicBezTo>
                    <a:cubicBezTo>
                      <a:pt x="117094" y="38735"/>
                      <a:pt x="109220" y="23114"/>
                      <a:pt x="93599" y="10795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63500" y="248666"/>
                <a:ext cx="361950" cy="451612"/>
              </a:xfrm>
              <a:custGeom>
                <a:avLst/>
                <a:gdLst/>
                <a:ahLst/>
                <a:cxnLst/>
                <a:rect r="r" b="b" t="t" l="l"/>
                <a:pathLst>
                  <a:path h="451612" w="361950">
                    <a:moveTo>
                      <a:pt x="318389" y="0"/>
                    </a:moveTo>
                    <a:lnTo>
                      <a:pt x="263144" y="0"/>
                    </a:lnTo>
                    <a:lnTo>
                      <a:pt x="263144" y="175387"/>
                    </a:lnTo>
                    <a:lnTo>
                      <a:pt x="99441" y="175387"/>
                    </a:lnTo>
                    <a:lnTo>
                      <a:pt x="99441" y="43561"/>
                    </a:lnTo>
                    <a:cubicBezTo>
                      <a:pt x="99441" y="19558"/>
                      <a:pt x="80010" y="0"/>
                      <a:pt x="55880" y="0"/>
                    </a:cubicBezTo>
                    <a:lnTo>
                      <a:pt x="0" y="0"/>
                    </a:lnTo>
                    <a:lnTo>
                      <a:pt x="0" y="408051"/>
                    </a:lnTo>
                    <a:cubicBezTo>
                      <a:pt x="0" y="432054"/>
                      <a:pt x="19558" y="451612"/>
                      <a:pt x="43561" y="451612"/>
                    </a:cubicBezTo>
                    <a:lnTo>
                      <a:pt x="99441" y="451612"/>
                    </a:lnTo>
                    <a:lnTo>
                      <a:pt x="99441" y="274193"/>
                    </a:lnTo>
                    <a:lnTo>
                      <a:pt x="263144" y="274193"/>
                    </a:lnTo>
                    <a:lnTo>
                      <a:pt x="263144" y="408051"/>
                    </a:lnTo>
                    <a:cubicBezTo>
                      <a:pt x="263144" y="432054"/>
                      <a:pt x="282702" y="451612"/>
                      <a:pt x="306705" y="451612"/>
                    </a:cubicBezTo>
                    <a:lnTo>
                      <a:pt x="361950" y="451612"/>
                    </a:lnTo>
                    <a:lnTo>
                      <a:pt x="361950" y="43561"/>
                    </a:lnTo>
                    <a:cubicBezTo>
                      <a:pt x="361950" y="19558"/>
                      <a:pt x="342392" y="0"/>
                      <a:pt x="318389" y="0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691134" y="225679"/>
                <a:ext cx="395859" cy="516636"/>
              </a:xfrm>
              <a:custGeom>
                <a:avLst/>
                <a:gdLst/>
                <a:ahLst/>
                <a:cxnLst/>
                <a:rect r="r" b="b" t="t" l="l"/>
                <a:pathLst>
                  <a:path h="516636" w="395859">
                    <a:moveTo>
                      <a:pt x="258318" y="269748"/>
                    </a:moveTo>
                    <a:cubicBezTo>
                      <a:pt x="245110" y="280543"/>
                      <a:pt x="228854" y="287274"/>
                      <a:pt x="211836" y="289179"/>
                    </a:cubicBezTo>
                    <a:cubicBezTo>
                      <a:pt x="178562" y="292862"/>
                      <a:pt x="150749" y="283464"/>
                      <a:pt x="128270" y="260985"/>
                    </a:cubicBezTo>
                    <a:cubicBezTo>
                      <a:pt x="105918" y="238633"/>
                      <a:pt x="96647" y="211201"/>
                      <a:pt x="100076" y="178435"/>
                    </a:cubicBezTo>
                    <a:cubicBezTo>
                      <a:pt x="101854" y="161417"/>
                      <a:pt x="108712" y="145161"/>
                      <a:pt x="119507" y="131826"/>
                    </a:cubicBezTo>
                    <a:cubicBezTo>
                      <a:pt x="140335" y="106299"/>
                      <a:pt x="166497" y="93599"/>
                      <a:pt x="198120" y="93599"/>
                    </a:cubicBezTo>
                    <a:cubicBezTo>
                      <a:pt x="229743" y="93599"/>
                      <a:pt x="255905" y="106426"/>
                      <a:pt x="276860" y="131953"/>
                    </a:cubicBezTo>
                    <a:cubicBezTo>
                      <a:pt x="287655" y="145161"/>
                      <a:pt x="294386" y="161290"/>
                      <a:pt x="296164" y="178308"/>
                    </a:cubicBezTo>
                    <a:cubicBezTo>
                      <a:pt x="300228" y="215519"/>
                      <a:pt x="287528" y="245999"/>
                      <a:pt x="258191" y="269748"/>
                    </a:cubicBezTo>
                    <a:moveTo>
                      <a:pt x="203962" y="127"/>
                    </a:moveTo>
                    <a:cubicBezTo>
                      <a:pt x="165862" y="127"/>
                      <a:pt x="130937" y="10541"/>
                      <a:pt x="99314" y="31369"/>
                    </a:cubicBezTo>
                    <a:lnTo>
                      <a:pt x="99314" y="13716"/>
                    </a:lnTo>
                    <a:lnTo>
                      <a:pt x="0" y="13716"/>
                    </a:lnTo>
                    <a:lnTo>
                      <a:pt x="0" y="516636"/>
                    </a:lnTo>
                    <a:lnTo>
                      <a:pt x="56007" y="516636"/>
                    </a:lnTo>
                    <a:cubicBezTo>
                      <a:pt x="80010" y="516636"/>
                      <a:pt x="99441" y="497205"/>
                      <a:pt x="99441" y="473202"/>
                    </a:cubicBezTo>
                    <a:lnTo>
                      <a:pt x="99441" y="352298"/>
                    </a:lnTo>
                    <a:cubicBezTo>
                      <a:pt x="131064" y="373126"/>
                      <a:pt x="165862" y="383540"/>
                      <a:pt x="204089" y="383540"/>
                    </a:cubicBezTo>
                    <a:cubicBezTo>
                      <a:pt x="256921" y="383540"/>
                      <a:pt x="302133" y="364744"/>
                      <a:pt x="339598" y="327279"/>
                    </a:cubicBezTo>
                    <a:cubicBezTo>
                      <a:pt x="377063" y="289814"/>
                      <a:pt x="395859" y="244602"/>
                      <a:pt x="395859" y="191770"/>
                    </a:cubicBezTo>
                    <a:cubicBezTo>
                      <a:pt x="395859" y="138938"/>
                      <a:pt x="377063" y="93726"/>
                      <a:pt x="339598" y="56261"/>
                    </a:cubicBezTo>
                    <a:cubicBezTo>
                      <a:pt x="302133" y="18796"/>
                      <a:pt x="256921" y="0"/>
                      <a:pt x="204089" y="0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 flipH="false" flipV="false" rot="0">
                <a:off x="1106424" y="391795"/>
                <a:ext cx="383413" cy="383540"/>
              </a:xfrm>
              <a:custGeom>
                <a:avLst/>
                <a:gdLst/>
                <a:ahLst/>
                <a:cxnLst/>
                <a:rect r="r" b="b" t="t" l="l"/>
                <a:pathLst>
                  <a:path h="383540" w="383413">
                    <a:moveTo>
                      <a:pt x="106553" y="152019"/>
                    </a:moveTo>
                    <a:cubicBezTo>
                      <a:pt x="113919" y="134239"/>
                      <a:pt x="125222" y="119888"/>
                      <a:pt x="140716" y="108839"/>
                    </a:cubicBezTo>
                    <a:cubicBezTo>
                      <a:pt x="156718" y="97409"/>
                      <a:pt x="174498" y="91821"/>
                      <a:pt x="194183" y="92329"/>
                    </a:cubicBezTo>
                    <a:cubicBezTo>
                      <a:pt x="211582" y="92710"/>
                      <a:pt x="228727" y="98425"/>
                      <a:pt x="242824" y="108458"/>
                    </a:cubicBezTo>
                    <a:cubicBezTo>
                      <a:pt x="258445" y="119507"/>
                      <a:pt x="269875" y="134112"/>
                      <a:pt x="276860" y="152019"/>
                    </a:cubicBezTo>
                    <a:close/>
                    <a:moveTo>
                      <a:pt x="379476" y="152019"/>
                    </a:moveTo>
                    <a:cubicBezTo>
                      <a:pt x="370332" y="108204"/>
                      <a:pt x="348361" y="72136"/>
                      <a:pt x="313563" y="43561"/>
                    </a:cubicBezTo>
                    <a:cubicBezTo>
                      <a:pt x="278765" y="14986"/>
                      <a:pt x="238506" y="508"/>
                      <a:pt x="193040" y="0"/>
                    </a:cubicBezTo>
                    <a:lnTo>
                      <a:pt x="191770" y="0"/>
                    </a:lnTo>
                    <a:cubicBezTo>
                      <a:pt x="138938" y="0"/>
                      <a:pt x="93726" y="18796"/>
                      <a:pt x="56261" y="56261"/>
                    </a:cubicBezTo>
                    <a:cubicBezTo>
                      <a:pt x="18796" y="93726"/>
                      <a:pt x="0" y="138938"/>
                      <a:pt x="0" y="191770"/>
                    </a:cubicBezTo>
                    <a:cubicBezTo>
                      <a:pt x="0" y="244602"/>
                      <a:pt x="18669" y="289814"/>
                      <a:pt x="56261" y="327279"/>
                    </a:cubicBezTo>
                    <a:cubicBezTo>
                      <a:pt x="93853" y="364744"/>
                      <a:pt x="138938" y="383540"/>
                      <a:pt x="191770" y="383540"/>
                    </a:cubicBezTo>
                    <a:cubicBezTo>
                      <a:pt x="219964" y="383540"/>
                      <a:pt x="246380" y="377825"/>
                      <a:pt x="271399" y="366268"/>
                    </a:cubicBezTo>
                    <a:cubicBezTo>
                      <a:pt x="296418" y="354711"/>
                      <a:pt x="317627" y="339090"/>
                      <a:pt x="335407" y="319151"/>
                    </a:cubicBezTo>
                    <a:lnTo>
                      <a:pt x="280670" y="287528"/>
                    </a:lnTo>
                    <a:cubicBezTo>
                      <a:pt x="263525" y="277495"/>
                      <a:pt x="242697" y="276479"/>
                      <a:pt x="224282" y="283845"/>
                    </a:cubicBezTo>
                    <a:lnTo>
                      <a:pt x="191770" y="289941"/>
                    </a:lnTo>
                    <a:cubicBezTo>
                      <a:pt x="176149" y="289941"/>
                      <a:pt x="161544" y="286004"/>
                      <a:pt x="147955" y="277876"/>
                    </a:cubicBezTo>
                    <a:cubicBezTo>
                      <a:pt x="134366" y="269748"/>
                      <a:pt x="123190" y="259080"/>
                      <a:pt x="114427" y="245745"/>
                    </a:cubicBezTo>
                    <a:lnTo>
                      <a:pt x="375666" y="245745"/>
                    </a:lnTo>
                    <a:cubicBezTo>
                      <a:pt x="380873" y="228473"/>
                      <a:pt x="383413" y="210439"/>
                      <a:pt x="383413" y="191770"/>
                    </a:cubicBezTo>
                    <a:lnTo>
                      <a:pt x="380111" y="1546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 flipH="false" flipV="false" rot="0">
                <a:off x="1548892" y="395097"/>
                <a:ext cx="217043" cy="356235"/>
              </a:xfrm>
              <a:custGeom>
                <a:avLst/>
                <a:gdLst/>
                <a:ahLst/>
                <a:cxnLst/>
                <a:rect r="r" b="b" t="t" l="l"/>
                <a:pathLst>
                  <a:path h="356235" w="217043">
                    <a:moveTo>
                      <a:pt x="179324" y="1270"/>
                    </a:moveTo>
                    <a:cubicBezTo>
                      <a:pt x="146431" y="1270"/>
                      <a:pt x="119507" y="-508"/>
                      <a:pt x="98806" y="25400"/>
                    </a:cubicBezTo>
                    <a:lnTo>
                      <a:pt x="98806" y="0"/>
                    </a:lnTo>
                    <a:lnTo>
                      <a:pt x="0" y="0"/>
                    </a:lnTo>
                    <a:lnTo>
                      <a:pt x="0" y="356235"/>
                    </a:lnTo>
                    <a:lnTo>
                      <a:pt x="46355" y="356235"/>
                    </a:lnTo>
                    <a:cubicBezTo>
                      <a:pt x="75311" y="356235"/>
                      <a:pt x="98806" y="332740"/>
                      <a:pt x="98806" y="303784"/>
                    </a:cubicBezTo>
                    <a:lnTo>
                      <a:pt x="98806" y="140462"/>
                    </a:lnTo>
                    <a:cubicBezTo>
                      <a:pt x="99187" y="123952"/>
                      <a:pt x="105410" y="109855"/>
                      <a:pt x="117348" y="97917"/>
                    </a:cubicBezTo>
                    <a:cubicBezTo>
                      <a:pt x="129286" y="85979"/>
                      <a:pt x="143383" y="80010"/>
                      <a:pt x="159893" y="80010"/>
                    </a:cubicBezTo>
                    <a:lnTo>
                      <a:pt x="217043" y="80010"/>
                    </a:lnTo>
                    <a:lnTo>
                      <a:pt x="217043" y="127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 flipH="false" flipV="false" rot="0">
                <a:off x="2537206" y="317627"/>
                <a:ext cx="98806" cy="356108"/>
              </a:xfrm>
              <a:custGeom>
                <a:avLst/>
                <a:gdLst/>
                <a:ahLst/>
                <a:cxnLst/>
                <a:rect r="r" b="b" t="t" l="l"/>
                <a:pathLst>
                  <a:path h="356108" w="98806">
                    <a:moveTo>
                      <a:pt x="68199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304165"/>
                    </a:lnTo>
                    <a:cubicBezTo>
                      <a:pt x="0" y="332867"/>
                      <a:pt x="23241" y="356108"/>
                      <a:pt x="51943" y="356108"/>
                    </a:cubicBezTo>
                    <a:lnTo>
                      <a:pt x="98806" y="356108"/>
                    </a:lnTo>
                    <a:cubicBezTo>
                      <a:pt x="98806" y="356108"/>
                      <a:pt x="98806" y="356108"/>
                      <a:pt x="98806" y="356108"/>
                    </a:cubicBezTo>
                    <a:lnTo>
                      <a:pt x="98806" y="30607"/>
                    </a:lnTo>
                    <a:cubicBezTo>
                      <a:pt x="98806" y="13716"/>
                      <a:pt x="85090" y="127"/>
                      <a:pt x="68199" y="127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0" id="30"/>
              <p:cNvSpPr/>
              <p:nvPr/>
            </p:nvSpPr>
            <p:spPr>
              <a:xfrm flipH="false" flipV="false" rot="0">
                <a:off x="2528060" y="170815"/>
                <a:ext cx="117096" cy="115570"/>
              </a:xfrm>
              <a:custGeom>
                <a:avLst/>
                <a:gdLst/>
                <a:ahLst/>
                <a:cxnLst/>
                <a:rect r="r" b="b" t="t" l="l"/>
                <a:pathLst>
                  <a:path h="115570" w="117096">
                    <a:moveTo>
                      <a:pt x="93347" y="11049"/>
                    </a:moveTo>
                    <a:cubicBezTo>
                      <a:pt x="83695" y="3556"/>
                      <a:pt x="71503" y="0"/>
                      <a:pt x="59311" y="0"/>
                    </a:cubicBezTo>
                    <a:lnTo>
                      <a:pt x="57787" y="0"/>
                    </a:lnTo>
                    <a:cubicBezTo>
                      <a:pt x="41785" y="0"/>
                      <a:pt x="28069" y="5588"/>
                      <a:pt x="16893" y="16891"/>
                    </a:cubicBezTo>
                    <a:cubicBezTo>
                      <a:pt x="5717" y="28194"/>
                      <a:pt x="-125" y="42037"/>
                      <a:pt x="2" y="58293"/>
                    </a:cubicBezTo>
                    <a:cubicBezTo>
                      <a:pt x="129" y="73152"/>
                      <a:pt x="6098" y="87757"/>
                      <a:pt x="16512" y="98298"/>
                    </a:cubicBezTo>
                    <a:cubicBezTo>
                      <a:pt x="27815" y="109855"/>
                      <a:pt x="41658" y="115570"/>
                      <a:pt x="57914" y="115570"/>
                    </a:cubicBezTo>
                    <a:lnTo>
                      <a:pt x="59438" y="115570"/>
                    </a:lnTo>
                    <a:cubicBezTo>
                      <a:pt x="71630" y="115570"/>
                      <a:pt x="83822" y="112141"/>
                      <a:pt x="93474" y="104521"/>
                    </a:cubicBezTo>
                    <a:cubicBezTo>
                      <a:pt x="109222" y="92202"/>
                      <a:pt x="117096" y="76581"/>
                      <a:pt x="117096" y="57658"/>
                    </a:cubicBezTo>
                    <a:cubicBezTo>
                      <a:pt x="117096" y="38735"/>
                      <a:pt x="109222" y="23114"/>
                      <a:pt x="93601" y="10795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1816735" y="309880"/>
                <a:ext cx="395859" cy="383413"/>
              </a:xfrm>
              <a:custGeom>
                <a:avLst/>
                <a:gdLst/>
                <a:ahLst/>
                <a:cxnLst/>
                <a:rect r="r" b="b" t="t" l="l"/>
                <a:pathLst>
                  <a:path h="383413" w="395859">
                    <a:moveTo>
                      <a:pt x="267462" y="261239"/>
                    </a:moveTo>
                    <a:cubicBezTo>
                      <a:pt x="248158" y="280289"/>
                      <a:pt x="224917" y="289814"/>
                      <a:pt x="197612" y="289814"/>
                    </a:cubicBezTo>
                    <a:cubicBezTo>
                      <a:pt x="170307" y="289814"/>
                      <a:pt x="147066" y="280289"/>
                      <a:pt x="127762" y="261239"/>
                    </a:cubicBezTo>
                    <a:cubicBezTo>
                      <a:pt x="108458" y="242189"/>
                      <a:pt x="98806" y="218948"/>
                      <a:pt x="98806" y="191770"/>
                    </a:cubicBezTo>
                    <a:cubicBezTo>
                      <a:pt x="98806" y="164592"/>
                      <a:pt x="108458" y="141351"/>
                      <a:pt x="127762" y="122174"/>
                    </a:cubicBezTo>
                    <a:cubicBezTo>
                      <a:pt x="147066" y="102997"/>
                      <a:pt x="170307" y="93599"/>
                      <a:pt x="197612" y="93599"/>
                    </a:cubicBezTo>
                    <a:cubicBezTo>
                      <a:pt x="224917" y="93599"/>
                      <a:pt x="248158" y="103124"/>
                      <a:pt x="267462" y="122174"/>
                    </a:cubicBezTo>
                    <a:cubicBezTo>
                      <a:pt x="286766" y="141224"/>
                      <a:pt x="296418" y="164465"/>
                      <a:pt x="296418" y="191770"/>
                    </a:cubicBezTo>
                    <a:cubicBezTo>
                      <a:pt x="296418" y="219075"/>
                      <a:pt x="286766" y="242189"/>
                      <a:pt x="267462" y="261239"/>
                    </a:cubicBezTo>
                    <a:moveTo>
                      <a:pt x="297053" y="31242"/>
                    </a:moveTo>
                    <a:cubicBezTo>
                      <a:pt x="264922" y="10414"/>
                      <a:pt x="229870" y="0"/>
                      <a:pt x="191770" y="0"/>
                    </a:cubicBezTo>
                    <a:cubicBezTo>
                      <a:pt x="138938" y="0"/>
                      <a:pt x="93726" y="18796"/>
                      <a:pt x="56261" y="56134"/>
                    </a:cubicBezTo>
                    <a:cubicBezTo>
                      <a:pt x="18796" y="93472"/>
                      <a:pt x="0" y="138811"/>
                      <a:pt x="0" y="191643"/>
                    </a:cubicBezTo>
                    <a:cubicBezTo>
                      <a:pt x="0" y="244475"/>
                      <a:pt x="18669" y="289687"/>
                      <a:pt x="56261" y="327152"/>
                    </a:cubicBezTo>
                    <a:cubicBezTo>
                      <a:pt x="93853" y="364617"/>
                      <a:pt x="138938" y="383413"/>
                      <a:pt x="191770" y="383413"/>
                    </a:cubicBezTo>
                    <a:cubicBezTo>
                      <a:pt x="229870" y="383413"/>
                      <a:pt x="264922" y="372999"/>
                      <a:pt x="297053" y="352171"/>
                    </a:cubicBezTo>
                    <a:cubicBezTo>
                      <a:pt x="297053" y="369443"/>
                      <a:pt x="311023" y="383413"/>
                      <a:pt x="328295" y="383413"/>
                    </a:cubicBezTo>
                    <a:lnTo>
                      <a:pt x="395859" y="383413"/>
                    </a:lnTo>
                    <a:lnTo>
                      <a:pt x="395859" y="13081"/>
                    </a:lnTo>
                    <a:lnTo>
                      <a:pt x="297053" y="13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 flipH="false" flipV="false" rot="0">
                <a:off x="2988310" y="337058"/>
                <a:ext cx="395859" cy="383540"/>
              </a:xfrm>
              <a:custGeom>
                <a:avLst/>
                <a:gdLst/>
                <a:ahLst/>
                <a:cxnLst/>
                <a:rect r="r" b="b" t="t" l="l"/>
                <a:pathLst>
                  <a:path h="383540" w="395859">
                    <a:moveTo>
                      <a:pt x="267462" y="261366"/>
                    </a:moveTo>
                    <a:cubicBezTo>
                      <a:pt x="248158" y="280416"/>
                      <a:pt x="224917" y="289941"/>
                      <a:pt x="197612" y="289941"/>
                    </a:cubicBezTo>
                    <a:cubicBezTo>
                      <a:pt x="170307" y="289941"/>
                      <a:pt x="147066" y="280416"/>
                      <a:pt x="127762" y="261366"/>
                    </a:cubicBezTo>
                    <a:cubicBezTo>
                      <a:pt x="108458" y="242316"/>
                      <a:pt x="98806" y="219075"/>
                      <a:pt x="98806" y="191770"/>
                    </a:cubicBezTo>
                    <a:cubicBezTo>
                      <a:pt x="98806" y="164465"/>
                      <a:pt x="108458" y="141351"/>
                      <a:pt x="127762" y="122301"/>
                    </a:cubicBezTo>
                    <a:cubicBezTo>
                      <a:pt x="147066" y="103251"/>
                      <a:pt x="170307" y="93726"/>
                      <a:pt x="197612" y="93726"/>
                    </a:cubicBezTo>
                    <a:cubicBezTo>
                      <a:pt x="224917" y="93726"/>
                      <a:pt x="248158" y="103251"/>
                      <a:pt x="267462" y="122301"/>
                    </a:cubicBezTo>
                    <a:cubicBezTo>
                      <a:pt x="286766" y="141351"/>
                      <a:pt x="296418" y="164592"/>
                      <a:pt x="296418" y="191770"/>
                    </a:cubicBezTo>
                    <a:cubicBezTo>
                      <a:pt x="296418" y="218948"/>
                      <a:pt x="286766" y="242316"/>
                      <a:pt x="267462" y="261366"/>
                    </a:cubicBezTo>
                    <a:moveTo>
                      <a:pt x="297053" y="13081"/>
                    </a:moveTo>
                    <a:lnTo>
                      <a:pt x="297053" y="31242"/>
                    </a:lnTo>
                    <a:cubicBezTo>
                      <a:pt x="264922" y="10414"/>
                      <a:pt x="229870" y="0"/>
                      <a:pt x="191770" y="0"/>
                    </a:cubicBezTo>
                    <a:cubicBezTo>
                      <a:pt x="138938" y="0"/>
                      <a:pt x="93726" y="18796"/>
                      <a:pt x="56261" y="56261"/>
                    </a:cubicBezTo>
                    <a:cubicBezTo>
                      <a:pt x="18796" y="93726"/>
                      <a:pt x="0" y="138938"/>
                      <a:pt x="0" y="191770"/>
                    </a:cubicBezTo>
                    <a:cubicBezTo>
                      <a:pt x="0" y="244602"/>
                      <a:pt x="18796" y="289814"/>
                      <a:pt x="56261" y="327279"/>
                    </a:cubicBezTo>
                    <a:cubicBezTo>
                      <a:pt x="93726" y="364744"/>
                      <a:pt x="138938" y="383540"/>
                      <a:pt x="191770" y="383540"/>
                    </a:cubicBezTo>
                    <a:cubicBezTo>
                      <a:pt x="229870" y="383540"/>
                      <a:pt x="264922" y="373126"/>
                      <a:pt x="297053" y="352298"/>
                    </a:cubicBezTo>
                    <a:cubicBezTo>
                      <a:pt x="297053" y="369570"/>
                      <a:pt x="311023" y="383540"/>
                      <a:pt x="328295" y="383540"/>
                    </a:cubicBezTo>
                    <a:lnTo>
                      <a:pt x="395859" y="383540"/>
                    </a:lnTo>
                    <a:lnTo>
                      <a:pt x="395859" y="13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 flipH="false" flipV="false" rot="0">
                <a:off x="2252599" y="298323"/>
                <a:ext cx="237744" cy="465836"/>
              </a:xfrm>
              <a:custGeom>
                <a:avLst/>
                <a:gdLst/>
                <a:ahLst/>
                <a:cxnLst/>
                <a:rect r="r" b="b" t="t" l="l"/>
                <a:pathLst>
                  <a:path h="465836" w="237744">
                    <a:moveTo>
                      <a:pt x="193548" y="369824"/>
                    </a:moveTo>
                    <a:lnTo>
                      <a:pt x="189103" y="369824"/>
                    </a:lnTo>
                    <a:cubicBezTo>
                      <a:pt x="167005" y="369824"/>
                      <a:pt x="150114" y="360553"/>
                      <a:pt x="138430" y="341884"/>
                    </a:cubicBezTo>
                    <a:cubicBezTo>
                      <a:pt x="131953" y="332740"/>
                      <a:pt x="128651" y="322453"/>
                      <a:pt x="128651" y="310642"/>
                    </a:cubicBezTo>
                    <a:lnTo>
                      <a:pt x="128651" y="203454"/>
                    </a:lnTo>
                    <a:lnTo>
                      <a:pt x="204724" y="203454"/>
                    </a:lnTo>
                    <a:lnTo>
                      <a:pt x="204724" y="109855"/>
                    </a:lnTo>
                    <a:lnTo>
                      <a:pt x="128651" y="109855"/>
                    </a:lnTo>
                    <a:lnTo>
                      <a:pt x="128651" y="0"/>
                    </a:lnTo>
                    <a:lnTo>
                      <a:pt x="29845" y="0"/>
                    </a:lnTo>
                    <a:lnTo>
                      <a:pt x="29845" y="109855"/>
                    </a:lnTo>
                    <a:lnTo>
                      <a:pt x="0" y="109855"/>
                    </a:lnTo>
                    <a:lnTo>
                      <a:pt x="0" y="203454"/>
                    </a:lnTo>
                    <a:lnTo>
                      <a:pt x="29845" y="203454"/>
                    </a:lnTo>
                    <a:lnTo>
                      <a:pt x="29845" y="310642"/>
                    </a:lnTo>
                    <a:cubicBezTo>
                      <a:pt x="29845" y="355600"/>
                      <a:pt x="46482" y="393573"/>
                      <a:pt x="79756" y="424688"/>
                    </a:cubicBezTo>
                    <a:cubicBezTo>
                      <a:pt x="108966" y="451993"/>
                      <a:pt x="148463" y="465836"/>
                      <a:pt x="188468" y="465836"/>
                    </a:cubicBezTo>
                    <a:lnTo>
                      <a:pt x="237744" y="465836"/>
                    </a:lnTo>
                    <a:lnTo>
                      <a:pt x="237744" y="414147"/>
                    </a:lnTo>
                    <a:cubicBezTo>
                      <a:pt x="237744" y="389636"/>
                      <a:pt x="217932" y="369824"/>
                      <a:pt x="193421" y="369824"/>
                    </a:cubicBez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4" id="34"/>
              <p:cNvSpPr/>
              <p:nvPr/>
            </p:nvSpPr>
            <p:spPr>
              <a:xfrm flipH="false" flipV="false" rot="0">
                <a:off x="2675255" y="240792"/>
                <a:ext cx="352806" cy="356108"/>
              </a:xfrm>
              <a:custGeom>
                <a:avLst/>
                <a:gdLst/>
                <a:ahLst/>
                <a:cxnLst/>
                <a:rect r="r" b="b" t="t" l="l"/>
                <a:pathLst>
                  <a:path h="356108" w="352806">
                    <a:moveTo>
                      <a:pt x="302641" y="0"/>
                    </a:moveTo>
                    <a:cubicBezTo>
                      <a:pt x="269113" y="0"/>
                      <a:pt x="239268" y="20955"/>
                      <a:pt x="227711" y="52324"/>
                    </a:cubicBezTo>
                    <a:lnTo>
                      <a:pt x="176022" y="194183"/>
                    </a:lnTo>
                    <a:lnTo>
                      <a:pt x="124333" y="52324"/>
                    </a:lnTo>
                    <a:cubicBezTo>
                      <a:pt x="112903" y="20828"/>
                      <a:pt x="82931" y="0"/>
                      <a:pt x="49530" y="0"/>
                    </a:cubicBezTo>
                    <a:lnTo>
                      <a:pt x="0" y="0"/>
                    </a:lnTo>
                    <a:lnTo>
                      <a:pt x="129921" y="356108"/>
                    </a:lnTo>
                    <a:lnTo>
                      <a:pt x="222885" y="356108"/>
                    </a:lnTo>
                    <a:lnTo>
                      <a:pt x="35280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35" id="35"/>
            <p:cNvSpPr txBox="true"/>
            <p:nvPr/>
          </p:nvSpPr>
          <p:spPr>
            <a:xfrm rot="0">
              <a:off x="26767" y="1042580"/>
              <a:ext cx="1434894" cy="61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9"/>
                </a:lnSpc>
              </a:pPr>
              <a:r>
                <a:rPr lang="en-US" sz="256" spc="6">
                  <a:solidFill>
                    <a:srgbClr val="FFFFFF"/>
                  </a:solidFill>
                  <a:latin typeface="Nunito Extra-Light"/>
                  <a:ea typeface="Nunito Extra-Light"/>
                  <a:cs typeface="Nunito Extra-Light"/>
                  <a:sym typeface="Nunito Extra-Light"/>
                </a:rPr>
                <a:t>REDE ADVENTISTA DE APOIO À FAMÍLIA DA PESSOA COM TDAH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634021" y="8547415"/>
            <a:ext cx="5789366" cy="2415337"/>
            <a:chOff x="0" y="0"/>
            <a:chExt cx="7719155" cy="3220449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2956003" y="50875"/>
              <a:ext cx="57189" cy="3169574"/>
              <a:chOff x="0" y="0"/>
              <a:chExt cx="14665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4665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14665">
                    <a:moveTo>
                      <a:pt x="0" y="0"/>
                    </a:moveTo>
                    <a:lnTo>
                      <a:pt x="14665" y="0"/>
                    </a:lnTo>
                    <a:lnTo>
                      <a:pt x="1466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A973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19050"/>
                <a:ext cx="14665" cy="793750"/>
              </a:xfrm>
              <a:prstGeom prst="rect">
                <a:avLst/>
              </a:prstGeom>
            </p:spPr>
            <p:txBody>
              <a:bodyPr anchor="ctr" rtlCol="false" tIns="35331" lIns="35331" bIns="35331" rIns="35331"/>
              <a:lstStyle/>
              <a:p>
                <a:pPr algn="ctr">
                  <a:lnSpc>
                    <a:spcPts val="1378"/>
                  </a:lnSpc>
                </a:pPr>
              </a:p>
            </p:txBody>
          </p:sp>
        </p:grpSp>
        <p:sp>
          <p:nvSpPr>
            <p:cNvPr name="TextBox 40" id="40"/>
            <p:cNvSpPr txBox="true"/>
            <p:nvPr/>
          </p:nvSpPr>
          <p:spPr>
            <a:xfrm rot="0">
              <a:off x="3320303" y="22300"/>
              <a:ext cx="4398852" cy="14300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186"/>
                </a:lnSpc>
              </a:pPr>
              <a:r>
                <a:rPr lang="en-US" b="true" sz="1884" spc="47">
                  <a:solidFill>
                    <a:srgbClr val="FFFFFF"/>
                  </a:solidFill>
                  <a:latin typeface="Akzidenz-Grotesk Bold"/>
                  <a:ea typeface="Akzidenz-Grotesk Bold"/>
                  <a:cs typeface="Akzidenz-Grotesk Bold"/>
                  <a:sym typeface="Akzidenz-Grotesk Bold"/>
                </a:rPr>
                <a:t>PARTICIPE!</a:t>
              </a:r>
            </a:p>
            <a:p>
              <a:pPr algn="just">
                <a:lnSpc>
                  <a:spcPts val="2027"/>
                </a:lnSpc>
              </a:pPr>
              <a:r>
                <a:rPr lang="en-US" sz="1748" spc="43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Vista uma peça de roupa</a:t>
              </a:r>
            </a:p>
            <a:p>
              <a:pPr algn="just">
                <a:lnSpc>
                  <a:spcPts val="2027"/>
                </a:lnSpc>
              </a:pPr>
              <a:r>
                <a:rPr lang="en-US" sz="1748" spc="43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ou use um acessório de cor</a:t>
              </a:r>
            </a:p>
            <a:p>
              <a:pPr algn="just">
                <a:lnSpc>
                  <a:spcPts val="2027"/>
                </a:lnSpc>
              </a:pPr>
              <a:r>
                <a:rPr lang="en-US" b="true" sz="1748" spc="43">
                  <a:solidFill>
                    <a:srgbClr val="FFA973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laranja </a:t>
              </a:r>
              <a:r>
                <a:rPr lang="en-US" sz="1748" spc="43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e apoie esta causa!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19050"/>
              <a:ext cx="3531904" cy="1599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b="true" sz="3146" spc="-213">
                  <a:solidFill>
                    <a:srgbClr val="FFA973"/>
                  </a:solidFill>
                  <a:latin typeface="Akzidenz-Grotesk Bold"/>
                  <a:ea typeface="Akzidenz-Grotesk Bold"/>
                  <a:cs typeface="Akzidenz-Grotesk Bold"/>
                  <a:sym typeface="Akzidenz-Grotesk Bold"/>
                </a:rPr>
                <a:t>ESCUTE, </a:t>
              </a:r>
            </a:p>
            <a:p>
              <a:pPr algn="l">
                <a:lnSpc>
                  <a:spcPts val="2800"/>
                </a:lnSpc>
              </a:pPr>
              <a:r>
                <a:rPr lang="en-US" b="true" sz="3146" spc="-213">
                  <a:solidFill>
                    <a:srgbClr val="FFA973"/>
                  </a:solidFill>
                  <a:latin typeface="Akzidenz-Grotesk Bold"/>
                  <a:ea typeface="Akzidenz-Grotesk Bold"/>
                  <a:cs typeface="Akzidenz-Grotesk Bold"/>
                  <a:sym typeface="Akzidenz-Grotesk Bold"/>
                </a:rPr>
                <a:t>ACOLHA &amp;</a:t>
              </a:r>
            </a:p>
            <a:p>
              <a:pPr algn="l">
                <a:lnSpc>
                  <a:spcPts val="2800"/>
                </a:lnSpc>
              </a:pPr>
              <a:r>
                <a:rPr lang="en-US" b="true" sz="3146" spc="-213">
                  <a:solidFill>
                    <a:srgbClr val="FFA973"/>
                  </a:solidFill>
                  <a:latin typeface="Akzidenz-Grotesk Bold"/>
                  <a:ea typeface="Akzidenz-Grotesk Bold"/>
                  <a:cs typeface="Akzidenz-Grotesk Bold"/>
                  <a:sym typeface="Akzidenz-Grotesk Bold"/>
                </a:rPr>
                <a:t>ENTENDA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634021" y="512036"/>
            <a:ext cx="1464546" cy="1414092"/>
            <a:chOff x="0" y="0"/>
            <a:chExt cx="1952727" cy="1885455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0" y="-142875"/>
              <a:ext cx="1952727" cy="1690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70"/>
                </a:lnSpc>
                <a:spcBef>
                  <a:spcPct val="0"/>
                </a:spcBef>
              </a:pPr>
              <a:r>
                <a:rPr lang="en-US" sz="7621" spc="876">
                  <a:solidFill>
                    <a:srgbClr val="FFFFFF"/>
                  </a:solidFill>
                  <a:latin typeface="Adventista"/>
                  <a:ea typeface="Adventista"/>
                  <a:cs typeface="Adventista"/>
                  <a:sym typeface="Adventista"/>
                </a:rPr>
                <a:t>11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237972" y="1391383"/>
              <a:ext cx="1661809" cy="4940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05"/>
                </a:lnSpc>
                <a:spcBef>
                  <a:spcPct val="0"/>
                </a:spcBef>
              </a:pPr>
              <a:r>
                <a:rPr lang="en-US" sz="2218">
                  <a:solidFill>
                    <a:srgbClr val="FFFFFF">
                      <a:alpha val="64706"/>
                    </a:srgbClr>
                  </a:solidFill>
                  <a:latin typeface="Agenor Neue"/>
                  <a:ea typeface="Agenor Neue"/>
                  <a:cs typeface="Agenor Neue"/>
                  <a:sym typeface="Agenor Neue"/>
                </a:rPr>
                <a:t>JULHO</a:t>
              </a: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338522" y="5214549"/>
            <a:ext cx="7243659" cy="3653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57"/>
              </a:lnSpc>
              <a:spcBef>
                <a:spcPct val="0"/>
              </a:spcBef>
            </a:pPr>
            <a:r>
              <a:rPr lang="en-US" b="true" sz="19112" spc="-2312">
                <a:solidFill>
                  <a:srgbClr val="FF9451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Laranja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-3715045" y="3537926"/>
            <a:ext cx="15141989" cy="3782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77"/>
              </a:lnSpc>
              <a:spcBef>
                <a:spcPct val="0"/>
              </a:spcBef>
            </a:pPr>
            <a:r>
              <a:rPr lang="en-US" b="true" sz="19769" spc="-239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Sábado 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15320112" y="512036"/>
            <a:ext cx="4624764" cy="1318222"/>
            <a:chOff x="0" y="0"/>
            <a:chExt cx="6166353" cy="1757629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0" y="-28575"/>
              <a:ext cx="3729297" cy="314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08"/>
                </a:lnSpc>
              </a:pPr>
              <a:r>
                <a:rPr lang="en-US" sz="1434" spc="107">
                  <a:solidFill>
                    <a:srgbClr val="FFFFFF">
                      <a:alpha val="80000"/>
                    </a:srgbClr>
                  </a:solidFill>
                  <a:latin typeface="Agenor Neue"/>
                  <a:ea typeface="Agenor Neue"/>
                  <a:cs typeface="Agenor Neue"/>
                  <a:sym typeface="Agenor Neue"/>
                </a:rPr>
                <a:t>CONSCIENTIZAÇÃO DO 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0" y="-153806"/>
              <a:ext cx="6166353" cy="1911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032"/>
                </a:lnSpc>
                <a:spcBef>
                  <a:spcPct val="0"/>
                </a:spcBef>
              </a:pPr>
              <a:r>
                <a:rPr lang="en-US" b="true" sz="7880" spc="-748">
                  <a:solidFill>
                    <a:srgbClr val="FFFFFF"/>
                  </a:solidFill>
                  <a:latin typeface="Akzidenz-Grotesk Bold"/>
                  <a:ea typeface="Akzidenz-Grotesk Bold"/>
                  <a:cs typeface="Akzidenz-Grotesk Bold"/>
                  <a:sym typeface="Akzidenz-Grotesk Bold"/>
                </a:rPr>
                <a:t>TDAH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DAHKt2pCexA</dc:identifier>
  <dcterms:modified xsi:type="dcterms:W3CDTF">2011-08-01T06:04:30Z</dcterms:modified>
  <cp:revision>1</cp:revision>
  <dc:title>HIPERATIVA 2026</dc:title>
</cp:coreProperties>
</file>