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Akzidenz-Grotesk Bold" charset="1" panose="02000803050000020004"/>
      <p:regular r:id="rId8"/>
    </p:embeddedFont>
    <p:embeddedFont>
      <p:font typeface="Adventista" charset="1" panose="00000500000000000000"/>
      <p:regular r:id="rId9"/>
    </p:embeddedFont>
    <p:embeddedFont>
      <p:font typeface="Agenor Neue" charset="1" panose="02000000000000000000"/>
      <p:regular r:id="rId10"/>
    </p:embeddedFont>
    <p:embeddedFont>
      <p:font typeface="Nunito Extra-Light" charset="1" panose="00000000000000000000"/>
      <p:regular r:id="rId11"/>
    </p:embeddedFont>
    <p:embeddedFont>
      <p:font typeface="Open Sans" charset="1" panose="020B0606030504020204"/>
      <p:regular r:id="rId12"/>
    </p:embeddedFont>
    <p:embeddedFont>
      <p:font typeface="Nunito Bold" charset="1" panose="00000000000000000000"/>
      <p:regular r:id="rId13"/>
    </p:embeddedFont>
    <p:embeddedFont>
      <p:font typeface="Nunito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9.png" Type="http://schemas.openxmlformats.org/officeDocument/2006/relationships/image"/><Relationship Id="rId13" Target="../media/image10.png" Type="http://schemas.openxmlformats.org/officeDocument/2006/relationships/image"/><Relationship Id="rId14" Target="../media/image11.svg" Type="http://schemas.openxmlformats.org/officeDocument/2006/relationships/image"/><Relationship Id="rId15" Target="../media/image12.png" Type="http://schemas.openxmlformats.org/officeDocument/2006/relationships/image"/><Relationship Id="rId16" Target="../media/image13.png" Type="http://schemas.openxmlformats.org/officeDocument/2006/relationships/image"/><Relationship Id="rId17" Target="../media/image14.png" Type="http://schemas.openxmlformats.org/officeDocument/2006/relationships/image"/><Relationship Id="rId18" Target="../media/image17.pn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2.png" Type="http://schemas.openxmlformats.org/officeDocument/2006/relationships/image"/><Relationship Id="rId6" Target="../media/image3.png" Type="http://schemas.openxmlformats.org/officeDocument/2006/relationships/image"/><Relationship Id="rId7" Target="../media/image4.pn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35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4902" y="-159735"/>
            <a:ext cx="19829635" cy="19829635"/>
          </a:xfrm>
          <a:custGeom>
            <a:avLst/>
            <a:gdLst/>
            <a:ahLst/>
            <a:cxnLst/>
            <a:rect r="r" b="b" t="t" l="l"/>
            <a:pathLst>
              <a:path h="19829635" w="19829635">
                <a:moveTo>
                  <a:pt x="0" y="0"/>
                </a:moveTo>
                <a:lnTo>
                  <a:pt x="19829635" y="0"/>
                </a:lnTo>
                <a:lnTo>
                  <a:pt x="19829635" y="19829636"/>
                </a:lnTo>
                <a:lnTo>
                  <a:pt x="0" y="1982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10624" y="68641"/>
            <a:ext cx="11041244" cy="20436718"/>
          </a:xfrm>
          <a:custGeom>
            <a:avLst/>
            <a:gdLst/>
            <a:ahLst/>
            <a:cxnLst/>
            <a:rect r="r" b="b" t="t" l="l"/>
            <a:pathLst>
              <a:path h="20436718" w="11041244">
                <a:moveTo>
                  <a:pt x="0" y="0"/>
                </a:moveTo>
                <a:lnTo>
                  <a:pt x="11041244" y="0"/>
                </a:lnTo>
                <a:lnTo>
                  <a:pt x="11041244" y="20436718"/>
                </a:lnTo>
                <a:lnTo>
                  <a:pt x="0" y="20436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41252" y="688889"/>
            <a:ext cx="11049486" cy="12142045"/>
          </a:xfrm>
          <a:custGeom>
            <a:avLst/>
            <a:gdLst/>
            <a:ahLst/>
            <a:cxnLst/>
            <a:rect r="r" b="b" t="t" l="l"/>
            <a:pathLst>
              <a:path h="12142045" w="11049486">
                <a:moveTo>
                  <a:pt x="0" y="0"/>
                </a:moveTo>
                <a:lnTo>
                  <a:pt x="11049486" y="0"/>
                </a:lnTo>
                <a:lnTo>
                  <a:pt x="11049486" y="12142045"/>
                </a:lnTo>
                <a:lnTo>
                  <a:pt x="0" y="12142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98153" y="463619"/>
            <a:ext cx="5969651" cy="11049486"/>
          </a:xfrm>
          <a:custGeom>
            <a:avLst/>
            <a:gdLst/>
            <a:ahLst/>
            <a:cxnLst/>
            <a:rect r="r" b="b" t="t" l="l"/>
            <a:pathLst>
              <a:path h="11049486" w="5969651">
                <a:moveTo>
                  <a:pt x="0" y="0"/>
                </a:moveTo>
                <a:lnTo>
                  <a:pt x="5969651" y="0"/>
                </a:lnTo>
                <a:lnTo>
                  <a:pt x="5969651" y="11049486"/>
                </a:lnTo>
                <a:lnTo>
                  <a:pt x="0" y="1104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710212" y="5145835"/>
            <a:ext cx="1914179" cy="1524165"/>
          </a:xfrm>
          <a:custGeom>
            <a:avLst/>
            <a:gdLst/>
            <a:ahLst/>
            <a:cxnLst/>
            <a:rect r="r" b="b" t="t" l="l"/>
            <a:pathLst>
              <a:path h="1524165" w="1914179">
                <a:moveTo>
                  <a:pt x="0" y="0"/>
                </a:moveTo>
                <a:lnTo>
                  <a:pt x="1914179" y="0"/>
                </a:lnTo>
                <a:lnTo>
                  <a:pt x="1914179" y="1524165"/>
                </a:lnTo>
                <a:lnTo>
                  <a:pt x="0" y="1524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987065" y="2723744"/>
            <a:ext cx="1360473" cy="923421"/>
          </a:xfrm>
          <a:custGeom>
            <a:avLst/>
            <a:gdLst/>
            <a:ahLst/>
            <a:cxnLst/>
            <a:rect r="r" b="b" t="t" l="l"/>
            <a:pathLst>
              <a:path h="923421" w="1360473">
                <a:moveTo>
                  <a:pt x="0" y="0"/>
                </a:moveTo>
                <a:lnTo>
                  <a:pt x="1360473" y="0"/>
                </a:lnTo>
                <a:lnTo>
                  <a:pt x="1360473" y="923421"/>
                </a:lnTo>
                <a:lnTo>
                  <a:pt x="0" y="9234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692808">
            <a:off x="4118028" y="4360689"/>
            <a:ext cx="885510" cy="1082384"/>
          </a:xfrm>
          <a:custGeom>
            <a:avLst/>
            <a:gdLst/>
            <a:ahLst/>
            <a:cxnLst/>
            <a:rect r="r" b="b" t="t" l="l"/>
            <a:pathLst>
              <a:path h="1082384" w="885510">
                <a:moveTo>
                  <a:pt x="0" y="0"/>
                </a:moveTo>
                <a:lnTo>
                  <a:pt x="885509" y="0"/>
                </a:lnTo>
                <a:lnTo>
                  <a:pt x="885509" y="1082384"/>
                </a:lnTo>
                <a:lnTo>
                  <a:pt x="0" y="1082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3000"/>
            </a:blip>
            <a:stretch>
              <a:fillRect l="0" t="0" r="-93636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2133919" y="4603347"/>
            <a:ext cx="24808724" cy="9942782"/>
            <a:chOff x="0" y="0"/>
            <a:chExt cx="33078299" cy="1325704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82872" y="282872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65743" y="565743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848615" y="848615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686929" y="0"/>
            <a:ext cx="20573690" cy="16999011"/>
          </a:xfrm>
          <a:custGeom>
            <a:avLst/>
            <a:gdLst/>
            <a:ahLst/>
            <a:cxnLst/>
            <a:rect r="r" b="b" t="t" l="l"/>
            <a:pathLst>
              <a:path h="16999011" w="20573690">
                <a:moveTo>
                  <a:pt x="0" y="0"/>
                </a:moveTo>
                <a:lnTo>
                  <a:pt x="20573689" y="0"/>
                </a:lnTo>
                <a:lnTo>
                  <a:pt x="20573689" y="16999011"/>
                </a:lnTo>
                <a:lnTo>
                  <a:pt x="0" y="169990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12874" y="4339371"/>
            <a:ext cx="2353285" cy="1059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8"/>
              </a:lnSpc>
            </a:pPr>
            <a:r>
              <a:rPr lang="en-US" b="true" sz="2795" spc="-190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ESCUCHA, </a:t>
            </a:r>
          </a:p>
          <a:p>
            <a:pPr algn="l">
              <a:lnSpc>
                <a:spcPts val="2488"/>
              </a:lnSpc>
            </a:pPr>
            <a:r>
              <a:rPr lang="en-US" b="true" sz="2795" spc="-190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ACOGE &amp;</a:t>
            </a:r>
          </a:p>
          <a:p>
            <a:pPr algn="l">
              <a:lnSpc>
                <a:spcPts val="2488"/>
              </a:lnSpc>
            </a:pPr>
            <a:r>
              <a:rPr lang="en-US" b="true" sz="2795" spc="-190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COMPRENDE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0302" y="463619"/>
            <a:ext cx="1324464" cy="1278836"/>
            <a:chOff x="0" y="0"/>
            <a:chExt cx="1765952" cy="1705115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142875"/>
              <a:ext cx="1765952" cy="15421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49"/>
                </a:lnSpc>
                <a:spcBef>
                  <a:spcPct val="0"/>
                </a:spcBef>
              </a:pPr>
              <a:r>
                <a:rPr lang="en-US" sz="6892" spc="792">
                  <a:solidFill>
                    <a:srgbClr val="FFFFFF"/>
                  </a:solidFill>
                  <a:latin typeface="Adventista"/>
                  <a:ea typeface="Adventista"/>
                  <a:cs typeface="Adventista"/>
                  <a:sym typeface="Adventista"/>
                </a:rPr>
                <a:t>11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15211" y="1263270"/>
              <a:ext cx="1502859" cy="441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8"/>
                </a:lnSpc>
                <a:spcBef>
                  <a:spcPct val="0"/>
                </a:spcBef>
              </a:pPr>
              <a:r>
                <a:rPr lang="en-US" sz="2005">
                  <a:solidFill>
                    <a:srgbClr val="FFFFFF">
                      <a:alpha val="64706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JULIO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14916144" y="435044"/>
            <a:ext cx="2681629" cy="231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1375" spc="68">
                <a:solidFill>
                  <a:srgbClr val="FFFFFF">
                    <a:alpha val="80000"/>
                  </a:srgbClr>
                </a:solidFill>
                <a:latin typeface="Agenor Neue"/>
                <a:ea typeface="Agenor Neue"/>
                <a:cs typeface="Agenor Neue"/>
                <a:sym typeface="Agenor Neue"/>
              </a:rPr>
              <a:t>CONCIENTIZACIÓN DEL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916144" y="276919"/>
            <a:ext cx="4434045" cy="1450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77"/>
              </a:lnSpc>
              <a:spcBef>
                <a:spcPct val="0"/>
              </a:spcBef>
            </a:pPr>
            <a:r>
              <a:rPr lang="en-US" b="true" sz="7555" spc="-717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TDAH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-4451300" y="6426515"/>
            <a:ext cx="19367444" cy="4847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400"/>
              </a:lnSpc>
              <a:spcBef>
                <a:spcPct val="0"/>
              </a:spcBef>
            </a:pPr>
            <a:r>
              <a:rPr lang="en-US" b="true" sz="25286" spc="-3059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Sábado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263770" y="6606870"/>
            <a:ext cx="9307048" cy="4666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120"/>
              </a:lnSpc>
              <a:spcBef>
                <a:spcPct val="0"/>
              </a:spcBef>
            </a:pPr>
            <a:r>
              <a:rPr lang="en-US" b="true" sz="24371" spc="-2948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N</a:t>
            </a:r>
            <a:r>
              <a:rPr lang="en-US" b="true" sz="24371" spc="-2948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aranja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2932026" y="952095"/>
            <a:ext cx="5701905" cy="1771649"/>
            <a:chOff x="0" y="0"/>
            <a:chExt cx="7602541" cy="2362199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3320077" y="1184574"/>
              <a:ext cx="4282464" cy="1177625"/>
            </a:xfrm>
            <a:custGeom>
              <a:avLst/>
              <a:gdLst/>
              <a:ahLst/>
              <a:cxnLst/>
              <a:rect r="r" b="b" t="t" l="l"/>
              <a:pathLst>
                <a:path h="1177625" w="4282464">
                  <a:moveTo>
                    <a:pt x="0" y="0"/>
                  </a:moveTo>
                  <a:lnTo>
                    <a:pt x="4282464" y="0"/>
                  </a:lnTo>
                  <a:lnTo>
                    <a:pt x="4282464" y="1177625"/>
                  </a:lnTo>
                  <a:lnTo>
                    <a:pt x="0" y="1177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22377" t="-877933" r="-9831" b="-523282"/>
              </a:stretch>
            </a:blipFill>
          </p:spPr>
        </p:sp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6601193" cy="1420356"/>
            </a:xfrm>
            <a:custGeom>
              <a:avLst/>
              <a:gdLst/>
              <a:ahLst/>
              <a:cxnLst/>
              <a:rect r="r" b="b" t="t" l="l"/>
              <a:pathLst>
                <a:path h="1420356" w="6601193">
                  <a:moveTo>
                    <a:pt x="0" y="0"/>
                  </a:moveTo>
                  <a:lnTo>
                    <a:pt x="6601193" y="0"/>
                  </a:lnTo>
                  <a:lnTo>
                    <a:pt x="6601193" y="1420356"/>
                  </a:lnTo>
                  <a:lnTo>
                    <a:pt x="0" y="14203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-924784" r="-89302" b="-539298"/>
              </a:stretch>
            </a:blipFill>
          </p:spPr>
        </p:sp>
      </p:grpSp>
      <p:sp>
        <p:nvSpPr>
          <p:cNvPr name="Freeform 26" id="26"/>
          <p:cNvSpPr/>
          <p:nvPr/>
        </p:nvSpPr>
        <p:spPr>
          <a:xfrm flipH="false" flipV="false" rot="0">
            <a:off x="16566348" y="4316522"/>
            <a:ext cx="829313" cy="829313"/>
          </a:xfrm>
          <a:custGeom>
            <a:avLst/>
            <a:gdLst/>
            <a:ahLst/>
            <a:cxnLst/>
            <a:rect r="r" b="b" t="t" l="l"/>
            <a:pathLst>
              <a:path h="829313" w="829313">
                <a:moveTo>
                  <a:pt x="0" y="0"/>
                </a:moveTo>
                <a:lnTo>
                  <a:pt x="829313" y="0"/>
                </a:lnTo>
                <a:lnTo>
                  <a:pt x="829313" y="829313"/>
                </a:lnTo>
                <a:lnTo>
                  <a:pt x="0" y="8293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6548353" y="2251794"/>
            <a:ext cx="743357" cy="638975"/>
          </a:xfrm>
          <a:custGeom>
            <a:avLst/>
            <a:gdLst/>
            <a:ahLst/>
            <a:cxnLst/>
            <a:rect r="r" b="b" t="t" l="l"/>
            <a:pathLst>
              <a:path h="638975" w="743357">
                <a:moveTo>
                  <a:pt x="0" y="0"/>
                </a:moveTo>
                <a:lnTo>
                  <a:pt x="743357" y="0"/>
                </a:lnTo>
                <a:lnTo>
                  <a:pt x="743357" y="638974"/>
                </a:lnTo>
                <a:lnTo>
                  <a:pt x="0" y="6389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6111988" y="2837549"/>
            <a:ext cx="1549039" cy="226027"/>
          </a:xfrm>
          <a:custGeom>
            <a:avLst/>
            <a:gdLst/>
            <a:ahLst/>
            <a:cxnLst/>
            <a:rect r="r" b="b" t="t" l="l"/>
            <a:pathLst>
              <a:path h="226027" w="1549039">
                <a:moveTo>
                  <a:pt x="0" y="0"/>
                </a:moveTo>
                <a:lnTo>
                  <a:pt x="1549039" y="0"/>
                </a:lnTo>
                <a:lnTo>
                  <a:pt x="1549039" y="226027"/>
                </a:lnTo>
                <a:lnTo>
                  <a:pt x="0" y="22602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-709439" r="-1428" b="-426337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0">
            <a:off x="16548353" y="3056750"/>
            <a:ext cx="912512" cy="42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4"/>
              </a:lnSpc>
            </a:pPr>
            <a:r>
              <a:rPr lang="en-US" sz="217" spc="5">
                <a:solidFill>
                  <a:srgbClr val="FFFFFF"/>
                </a:solidFill>
                <a:latin typeface="Nunito Extra-Light"/>
                <a:ea typeface="Nunito Extra-Light"/>
                <a:cs typeface="Nunito Extra-Light"/>
                <a:sym typeface="Nunito Extra-Light"/>
              </a:rPr>
              <a:t>RED ADVENTISTA DE APOYO A FAMILIA DE PERSONA CON TDAH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16332255" y="3275028"/>
            <a:ext cx="1413116" cy="717668"/>
          </a:xfrm>
          <a:custGeom>
            <a:avLst/>
            <a:gdLst/>
            <a:ahLst/>
            <a:cxnLst/>
            <a:rect r="r" b="b" t="t" l="l"/>
            <a:pathLst>
              <a:path h="717668" w="1413116">
                <a:moveTo>
                  <a:pt x="0" y="0"/>
                </a:moveTo>
                <a:lnTo>
                  <a:pt x="1413116" y="0"/>
                </a:lnTo>
                <a:lnTo>
                  <a:pt x="1413116" y="717668"/>
                </a:lnTo>
                <a:lnTo>
                  <a:pt x="0" y="717668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44724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6476758" y="3990062"/>
            <a:ext cx="1008492" cy="229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0"/>
              </a:lnSpc>
            </a:pPr>
            <a:r>
              <a:rPr lang="en-US" sz="672">
                <a:solidFill>
                  <a:srgbClr val="FFFFFF">
                    <a:alpha val="65882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Ministerio Adventista</a:t>
            </a:r>
          </a:p>
          <a:p>
            <a:pPr algn="ctr">
              <a:lnSpc>
                <a:spcPts val="940"/>
              </a:lnSpc>
            </a:pPr>
            <a:r>
              <a:rPr lang="en-US" sz="672">
                <a:solidFill>
                  <a:srgbClr val="FFFFFF">
                    <a:alpha val="65882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de las Posibilidades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655015" y="6006124"/>
            <a:ext cx="3238298" cy="115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0"/>
              </a:lnSpc>
            </a:pPr>
            <a:r>
              <a:rPr lang="en-US" sz="1983" spc="49" b="true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¡</a:t>
            </a:r>
            <a:r>
              <a:rPr lang="en-US" b="true" sz="1983" spc="49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PARTICIPA!</a:t>
            </a:r>
          </a:p>
          <a:p>
            <a:pPr algn="l">
              <a:lnSpc>
                <a:spcPts val="2133"/>
              </a:lnSpc>
            </a:pPr>
            <a:r>
              <a:rPr lang="en-US" b="true" sz="1839" spc="4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¡</a:t>
            </a:r>
            <a:r>
              <a:rPr lang="en-US" sz="1839" spc="4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Vista una prenda o use un accesorio de color </a:t>
            </a:r>
            <a:r>
              <a:rPr lang="en-US" sz="1839" spc="45">
                <a:solidFill>
                  <a:srgbClr val="FFA973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1839" spc="45" b="true">
                <a:solidFill>
                  <a:srgbClr val="FFA973"/>
                </a:solidFill>
                <a:latin typeface="Nunito Bold"/>
                <a:ea typeface="Nunito Bold"/>
                <a:cs typeface="Nunito Bold"/>
                <a:sym typeface="Nunito Bold"/>
              </a:rPr>
              <a:t>aranja  </a:t>
            </a:r>
          </a:p>
          <a:p>
            <a:pPr algn="l">
              <a:lnSpc>
                <a:spcPts val="2133"/>
              </a:lnSpc>
            </a:pPr>
            <a:r>
              <a:rPr lang="en-US" b="true" sz="1839" spc="45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y</a:t>
            </a:r>
            <a:r>
              <a:rPr lang="en-US" sz="1839" spc="4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839" spc="45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apoye esta causa!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735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14902" y="-159735"/>
            <a:ext cx="19829635" cy="19829635"/>
          </a:xfrm>
          <a:custGeom>
            <a:avLst/>
            <a:gdLst/>
            <a:ahLst/>
            <a:cxnLst/>
            <a:rect r="r" b="b" t="t" l="l"/>
            <a:pathLst>
              <a:path h="19829635" w="19829635">
                <a:moveTo>
                  <a:pt x="0" y="0"/>
                </a:moveTo>
                <a:lnTo>
                  <a:pt x="19829635" y="0"/>
                </a:lnTo>
                <a:lnTo>
                  <a:pt x="19829635" y="19829636"/>
                </a:lnTo>
                <a:lnTo>
                  <a:pt x="0" y="19829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512036"/>
            <a:ext cx="6908902" cy="5938753"/>
          </a:xfrm>
          <a:custGeom>
            <a:avLst/>
            <a:gdLst/>
            <a:ahLst/>
            <a:cxnLst/>
            <a:rect r="r" b="b" t="t" l="l"/>
            <a:pathLst>
              <a:path h="5938753" w="6908902">
                <a:moveTo>
                  <a:pt x="0" y="0"/>
                </a:moveTo>
                <a:lnTo>
                  <a:pt x="6908902" y="0"/>
                </a:lnTo>
                <a:lnTo>
                  <a:pt x="6908902" y="5938753"/>
                </a:lnTo>
                <a:lnTo>
                  <a:pt x="0" y="59387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010624" y="68641"/>
            <a:ext cx="11041244" cy="20436718"/>
          </a:xfrm>
          <a:custGeom>
            <a:avLst/>
            <a:gdLst/>
            <a:ahLst/>
            <a:cxnLst/>
            <a:rect r="r" b="b" t="t" l="l"/>
            <a:pathLst>
              <a:path h="20436718" w="11041244">
                <a:moveTo>
                  <a:pt x="0" y="0"/>
                </a:moveTo>
                <a:lnTo>
                  <a:pt x="11041244" y="0"/>
                </a:lnTo>
                <a:lnTo>
                  <a:pt x="11041244" y="20436718"/>
                </a:lnTo>
                <a:lnTo>
                  <a:pt x="0" y="20436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8000"/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325777" y="762417"/>
            <a:ext cx="10000198" cy="10989005"/>
          </a:xfrm>
          <a:custGeom>
            <a:avLst/>
            <a:gdLst/>
            <a:ahLst/>
            <a:cxnLst/>
            <a:rect r="r" b="b" t="t" l="l"/>
            <a:pathLst>
              <a:path h="10989005" w="10000198">
                <a:moveTo>
                  <a:pt x="0" y="0"/>
                </a:moveTo>
                <a:lnTo>
                  <a:pt x="10000198" y="0"/>
                </a:lnTo>
                <a:lnTo>
                  <a:pt x="10000198" y="10989005"/>
                </a:lnTo>
                <a:lnTo>
                  <a:pt x="0" y="109890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29215" y="558540"/>
            <a:ext cx="5402758" cy="10000198"/>
          </a:xfrm>
          <a:custGeom>
            <a:avLst/>
            <a:gdLst/>
            <a:ahLst/>
            <a:cxnLst/>
            <a:rect r="r" b="b" t="t" l="l"/>
            <a:pathLst>
              <a:path h="10000198" w="5402758">
                <a:moveTo>
                  <a:pt x="0" y="0"/>
                </a:moveTo>
                <a:lnTo>
                  <a:pt x="5402757" y="0"/>
                </a:lnTo>
                <a:lnTo>
                  <a:pt x="5402757" y="10000198"/>
                </a:lnTo>
                <a:lnTo>
                  <a:pt x="0" y="1000019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64737" y="4796120"/>
            <a:ext cx="1732403" cy="1379426"/>
          </a:xfrm>
          <a:custGeom>
            <a:avLst/>
            <a:gdLst/>
            <a:ahLst/>
            <a:cxnLst/>
            <a:rect r="r" b="b" t="t" l="l"/>
            <a:pathLst>
              <a:path h="1379426" w="1732403">
                <a:moveTo>
                  <a:pt x="0" y="0"/>
                </a:moveTo>
                <a:lnTo>
                  <a:pt x="1732403" y="0"/>
                </a:lnTo>
                <a:lnTo>
                  <a:pt x="1732403" y="1379427"/>
                </a:lnTo>
                <a:lnTo>
                  <a:pt x="0" y="13794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8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15299" y="2604037"/>
            <a:ext cx="1231279" cy="835731"/>
          </a:xfrm>
          <a:custGeom>
            <a:avLst/>
            <a:gdLst/>
            <a:ahLst/>
            <a:cxnLst/>
            <a:rect r="r" b="b" t="t" l="l"/>
            <a:pathLst>
              <a:path h="835731" w="1231279">
                <a:moveTo>
                  <a:pt x="0" y="0"/>
                </a:moveTo>
                <a:lnTo>
                  <a:pt x="1231279" y="0"/>
                </a:lnTo>
                <a:lnTo>
                  <a:pt x="1231279" y="835730"/>
                </a:lnTo>
                <a:lnTo>
                  <a:pt x="0" y="835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5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92808">
            <a:off x="7123750" y="4085533"/>
            <a:ext cx="801419" cy="979598"/>
          </a:xfrm>
          <a:custGeom>
            <a:avLst/>
            <a:gdLst/>
            <a:ahLst/>
            <a:cxnLst/>
            <a:rect r="r" b="b" t="t" l="l"/>
            <a:pathLst>
              <a:path h="979598" w="801419">
                <a:moveTo>
                  <a:pt x="0" y="0"/>
                </a:moveTo>
                <a:lnTo>
                  <a:pt x="801420" y="0"/>
                </a:lnTo>
                <a:lnTo>
                  <a:pt x="801420" y="979598"/>
                </a:lnTo>
                <a:lnTo>
                  <a:pt x="0" y="979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3000"/>
            </a:blip>
            <a:stretch>
              <a:fillRect l="0" t="0" r="-93636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-1740723" y="-751082"/>
            <a:ext cx="24808724" cy="16999011"/>
            <a:chOff x="0" y="0"/>
            <a:chExt cx="33078299" cy="2266534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8123222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82872" y="8406093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65743" y="8688965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8"/>
                  </a:lnTo>
                  <a:lnTo>
                    <a:pt x="0" y="12408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848615" y="8971836"/>
              <a:ext cx="32229684" cy="12408428"/>
            </a:xfrm>
            <a:custGeom>
              <a:avLst/>
              <a:gdLst/>
              <a:ahLst/>
              <a:cxnLst/>
              <a:rect r="r" b="b" t="t" l="l"/>
              <a:pathLst>
                <a:path h="12408428" w="32229684">
                  <a:moveTo>
                    <a:pt x="0" y="0"/>
                  </a:moveTo>
                  <a:lnTo>
                    <a:pt x="32229684" y="0"/>
                  </a:lnTo>
                  <a:lnTo>
                    <a:pt x="32229684" y="12408429"/>
                  </a:lnTo>
                  <a:lnTo>
                    <a:pt x="0" y="124084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481126" y="0"/>
              <a:ext cx="27431586" cy="22665348"/>
            </a:xfrm>
            <a:custGeom>
              <a:avLst/>
              <a:gdLst/>
              <a:ahLst/>
              <a:cxnLst/>
              <a:rect r="r" b="b" t="t" l="l"/>
              <a:pathLst>
                <a:path h="22665348" w="27431586">
                  <a:moveTo>
                    <a:pt x="0" y="0"/>
                  </a:moveTo>
                  <a:lnTo>
                    <a:pt x="27431586" y="0"/>
                  </a:lnTo>
                  <a:lnTo>
                    <a:pt x="27431586" y="22665348"/>
                  </a:lnTo>
                  <a:lnTo>
                    <a:pt x="0" y="226653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alphaModFix amt="60000"/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2851023" y="8585571"/>
            <a:ext cx="42891" cy="2377181"/>
            <a:chOff x="0" y="0"/>
            <a:chExt cx="14665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665" cy="812800"/>
            </a:xfrm>
            <a:custGeom>
              <a:avLst/>
              <a:gdLst/>
              <a:ahLst/>
              <a:cxnLst/>
              <a:rect r="r" b="b" t="t" l="l"/>
              <a:pathLst>
                <a:path h="812800" w="14665">
                  <a:moveTo>
                    <a:pt x="0" y="0"/>
                  </a:moveTo>
                  <a:lnTo>
                    <a:pt x="14665" y="0"/>
                  </a:lnTo>
                  <a:lnTo>
                    <a:pt x="1466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A97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19050"/>
              <a:ext cx="14665" cy="793750"/>
            </a:xfrm>
            <a:prstGeom prst="rect">
              <a:avLst/>
            </a:prstGeom>
          </p:spPr>
          <p:txBody>
            <a:bodyPr anchor="ctr" rtlCol="false" tIns="35331" lIns="35331" bIns="35331" rIns="35331"/>
            <a:lstStyle/>
            <a:p>
              <a:pPr algn="ctr">
                <a:lnSpc>
                  <a:spcPts val="1378"/>
                </a:lnSpc>
              </a:pP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392045" y="8465108"/>
            <a:ext cx="2458979" cy="1098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b="true" sz="2921" spc="-198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ESCUCHA, </a:t>
            </a:r>
          </a:p>
          <a:p>
            <a:pPr algn="l">
              <a:lnSpc>
                <a:spcPts val="2599"/>
              </a:lnSpc>
            </a:pPr>
            <a:r>
              <a:rPr lang="en-US" b="true" sz="2921" spc="-198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ACOGE &amp;</a:t>
            </a:r>
          </a:p>
          <a:p>
            <a:pPr algn="l">
              <a:lnSpc>
                <a:spcPts val="2599"/>
              </a:lnSpc>
            </a:pPr>
            <a:r>
              <a:rPr lang="en-US" b="true" sz="2921" spc="-198">
                <a:solidFill>
                  <a:srgbClr val="FFA973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COMPRENDE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634021" y="512036"/>
            <a:ext cx="1464546" cy="1414092"/>
            <a:chOff x="0" y="0"/>
            <a:chExt cx="1952727" cy="1885455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142875"/>
              <a:ext cx="1952727" cy="1690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70"/>
                </a:lnSpc>
                <a:spcBef>
                  <a:spcPct val="0"/>
                </a:spcBef>
              </a:pPr>
              <a:r>
                <a:rPr lang="en-US" sz="7621" spc="876">
                  <a:solidFill>
                    <a:srgbClr val="FFFFFF"/>
                  </a:solidFill>
                  <a:latin typeface="Adventista"/>
                  <a:ea typeface="Adventista"/>
                  <a:cs typeface="Adventista"/>
                  <a:sym typeface="Adventista"/>
                </a:rPr>
                <a:t>11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237972" y="1391383"/>
              <a:ext cx="1661809" cy="4940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105"/>
                </a:lnSpc>
                <a:spcBef>
                  <a:spcPct val="0"/>
                </a:spcBef>
              </a:pPr>
              <a:r>
                <a:rPr lang="en-US" sz="2218">
                  <a:solidFill>
                    <a:srgbClr val="FFFFFF">
                      <a:alpha val="64706"/>
                    </a:srgbClr>
                  </a:solidFill>
                  <a:latin typeface="Agenor Neue"/>
                  <a:ea typeface="Agenor Neue"/>
                  <a:cs typeface="Agenor Neue"/>
                  <a:sym typeface="Agenor Neue"/>
                </a:rPr>
                <a:t>JULIO</a:t>
              </a: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338522" y="5214549"/>
            <a:ext cx="7243659" cy="3653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757"/>
              </a:lnSpc>
              <a:spcBef>
                <a:spcPct val="0"/>
              </a:spcBef>
            </a:pPr>
            <a:r>
              <a:rPr lang="en-US" b="true" sz="19112" spc="-2312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N</a:t>
            </a:r>
            <a:r>
              <a:rPr lang="en-US" b="true" sz="19112" spc="-2312">
                <a:solidFill>
                  <a:srgbClr val="FF9451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aranja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-3715045" y="3537926"/>
            <a:ext cx="15141989" cy="3782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77"/>
              </a:lnSpc>
              <a:spcBef>
                <a:spcPct val="0"/>
              </a:spcBef>
            </a:pPr>
            <a:r>
              <a:rPr lang="en-US" b="true" sz="19769" spc="-2392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Sábado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5320112" y="483461"/>
            <a:ext cx="2796973" cy="239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8"/>
              </a:lnSpc>
            </a:pPr>
            <a:r>
              <a:rPr lang="en-US" sz="1434" spc="61">
                <a:solidFill>
                  <a:srgbClr val="FFFFFF">
                    <a:alpha val="80000"/>
                  </a:srgbClr>
                </a:solidFill>
                <a:latin typeface="Agenor Neue"/>
                <a:ea typeface="Agenor Neue"/>
                <a:cs typeface="Agenor Neue"/>
                <a:sym typeface="Agenor Neue"/>
              </a:rPr>
              <a:t>CONCIENTIZACIÓN DEL 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6244622" y="951793"/>
            <a:ext cx="4888759" cy="1518995"/>
            <a:chOff x="0" y="0"/>
            <a:chExt cx="6518346" cy="202532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2846602" y="1015643"/>
              <a:ext cx="3671744" cy="1009684"/>
            </a:xfrm>
            <a:custGeom>
              <a:avLst/>
              <a:gdLst/>
              <a:ahLst/>
              <a:cxnLst/>
              <a:rect r="r" b="b" t="t" l="l"/>
              <a:pathLst>
                <a:path h="1009684" w="3671744">
                  <a:moveTo>
                    <a:pt x="0" y="0"/>
                  </a:moveTo>
                  <a:lnTo>
                    <a:pt x="3671744" y="0"/>
                  </a:lnTo>
                  <a:lnTo>
                    <a:pt x="3671744" y="1009684"/>
                  </a:lnTo>
                  <a:lnTo>
                    <a:pt x="0" y="10096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122377" t="-877933" r="-9831" b="-523282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5659800" cy="1217800"/>
            </a:xfrm>
            <a:custGeom>
              <a:avLst/>
              <a:gdLst/>
              <a:ahLst/>
              <a:cxnLst/>
              <a:rect r="r" b="b" t="t" l="l"/>
              <a:pathLst>
                <a:path h="1217800" w="5659800">
                  <a:moveTo>
                    <a:pt x="0" y="0"/>
                  </a:moveTo>
                  <a:lnTo>
                    <a:pt x="5659800" y="0"/>
                  </a:lnTo>
                  <a:lnTo>
                    <a:pt x="5659800" y="1217800"/>
                  </a:lnTo>
                  <a:lnTo>
                    <a:pt x="0" y="1217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924784" r="-89302" b="-539298"/>
              </a:stretch>
            </a:blipFill>
          </p:spPr>
        </p:sp>
      </p:grpSp>
      <p:sp>
        <p:nvSpPr>
          <p:cNvPr name="Freeform 29" id="29"/>
          <p:cNvSpPr/>
          <p:nvPr/>
        </p:nvSpPr>
        <p:spPr>
          <a:xfrm flipH="false" flipV="false" rot="0">
            <a:off x="16929127" y="8772708"/>
            <a:ext cx="755708" cy="755708"/>
          </a:xfrm>
          <a:custGeom>
            <a:avLst/>
            <a:gdLst/>
            <a:ahLst/>
            <a:cxnLst/>
            <a:rect r="r" b="b" t="t" l="l"/>
            <a:pathLst>
              <a:path h="755708" w="755708">
                <a:moveTo>
                  <a:pt x="0" y="0"/>
                </a:moveTo>
                <a:lnTo>
                  <a:pt x="755707" y="0"/>
                </a:lnTo>
                <a:lnTo>
                  <a:pt x="755707" y="755707"/>
                </a:lnTo>
                <a:lnTo>
                  <a:pt x="0" y="75570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6476441" y="6256920"/>
            <a:ext cx="1411554" cy="759798"/>
            <a:chOff x="0" y="0"/>
            <a:chExt cx="1882072" cy="101306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608557" y="0"/>
              <a:ext cx="881311" cy="757557"/>
            </a:xfrm>
            <a:custGeom>
              <a:avLst/>
              <a:gdLst/>
              <a:ahLst/>
              <a:cxnLst/>
              <a:rect r="r" b="b" t="t" l="l"/>
              <a:pathLst>
                <a:path h="757557" w="881311">
                  <a:moveTo>
                    <a:pt x="0" y="0"/>
                  </a:moveTo>
                  <a:lnTo>
                    <a:pt x="881311" y="0"/>
                  </a:lnTo>
                  <a:lnTo>
                    <a:pt x="881311" y="757557"/>
                  </a:lnTo>
                  <a:lnTo>
                    <a:pt x="0" y="7575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0" y="695426"/>
              <a:ext cx="1882072" cy="274621"/>
            </a:xfrm>
            <a:custGeom>
              <a:avLst/>
              <a:gdLst/>
              <a:ahLst/>
              <a:cxnLst/>
              <a:rect r="r" b="b" t="t" l="l"/>
              <a:pathLst>
                <a:path h="274621" w="1882072">
                  <a:moveTo>
                    <a:pt x="0" y="0"/>
                  </a:moveTo>
                  <a:lnTo>
                    <a:pt x="1882072" y="0"/>
                  </a:lnTo>
                  <a:lnTo>
                    <a:pt x="1882072" y="274622"/>
                  </a:lnTo>
                  <a:lnTo>
                    <a:pt x="0" y="274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709439" r="-1428" b="-426337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 rot="0">
              <a:off x="530181" y="963801"/>
              <a:ext cx="1108696" cy="492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77"/>
                </a:lnSpc>
              </a:pPr>
              <a:r>
                <a:rPr lang="en-US" sz="198" spc="4">
                  <a:solidFill>
                    <a:srgbClr val="FFFFFF"/>
                  </a:solidFill>
                  <a:latin typeface="Nunito Extra-Light"/>
                  <a:ea typeface="Nunito Extra-Light"/>
                  <a:cs typeface="Nunito Extra-Light"/>
                  <a:sym typeface="Nunito Extra-Light"/>
                </a:rPr>
                <a:t>RED ADVENTISTA DE APOYO A FAMILIA DE PERSONA CON TDAH</a:t>
              </a:r>
            </a:p>
          </p:txBody>
        </p:sp>
      </p:grpSp>
      <p:sp>
        <p:nvSpPr>
          <p:cNvPr name="Freeform 34" id="34"/>
          <p:cNvSpPr/>
          <p:nvPr/>
        </p:nvSpPr>
        <p:spPr>
          <a:xfrm flipH="false" flipV="false" rot="0">
            <a:off x="16663133" y="7408075"/>
            <a:ext cx="1287695" cy="653971"/>
          </a:xfrm>
          <a:custGeom>
            <a:avLst/>
            <a:gdLst/>
            <a:ahLst/>
            <a:cxnLst/>
            <a:rect r="r" b="b" t="t" l="l"/>
            <a:pathLst>
              <a:path h="653971" w="1287695">
                <a:moveTo>
                  <a:pt x="0" y="0"/>
                </a:moveTo>
                <a:lnTo>
                  <a:pt x="1287695" y="0"/>
                </a:lnTo>
                <a:lnTo>
                  <a:pt x="1287695" y="653971"/>
                </a:lnTo>
                <a:lnTo>
                  <a:pt x="0" y="65397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-44724"/>
            </a:stretch>
          </a:blipFill>
        </p:spPr>
      </p:sp>
      <p:sp>
        <p:nvSpPr>
          <p:cNvPr name="TextBox 35" id="35"/>
          <p:cNvSpPr txBox="true"/>
          <p:nvPr/>
        </p:nvSpPr>
        <p:spPr>
          <a:xfrm rot="0">
            <a:off x="16794810" y="8067480"/>
            <a:ext cx="918984" cy="201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"/>
              </a:lnSpc>
            </a:pPr>
            <a:r>
              <a:rPr lang="en-US" sz="612">
                <a:solidFill>
                  <a:srgbClr val="FFFFFF">
                    <a:alpha val="65882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Ministerio Adventista</a:t>
            </a:r>
          </a:p>
          <a:p>
            <a:pPr algn="ctr">
              <a:lnSpc>
                <a:spcPts val="857"/>
              </a:lnSpc>
            </a:pPr>
            <a:r>
              <a:rPr lang="en-US" sz="612">
                <a:solidFill>
                  <a:srgbClr val="FFFFFF">
                    <a:alpha val="65882"/>
                  </a:srgbClr>
                </a:solidFill>
                <a:latin typeface="Open Sans"/>
                <a:ea typeface="Open Sans"/>
                <a:cs typeface="Open Sans"/>
                <a:sym typeface="Open Sans"/>
              </a:rPr>
              <a:t>de las Posibilidades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133862" y="8442696"/>
            <a:ext cx="2942197" cy="1033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801" spc="45" b="true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¡</a:t>
            </a:r>
            <a:r>
              <a:rPr lang="en-US" b="true" sz="1801" spc="45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PARTICIPA!</a:t>
            </a:r>
          </a:p>
          <a:p>
            <a:pPr algn="l">
              <a:lnSpc>
                <a:spcPts val="1938"/>
              </a:lnSpc>
            </a:pPr>
            <a:r>
              <a:rPr lang="en-US" b="true" sz="1670" spc="4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¡</a:t>
            </a:r>
            <a:r>
              <a:rPr lang="en-US" sz="1670" spc="4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Vista una prenda o use un accesorio de color </a:t>
            </a:r>
            <a:r>
              <a:rPr lang="en-US" sz="1670" spc="41">
                <a:solidFill>
                  <a:srgbClr val="FFA973"/>
                </a:solidFill>
                <a:latin typeface="Nunito"/>
                <a:ea typeface="Nunito"/>
                <a:cs typeface="Nunito"/>
                <a:sym typeface="Nunito"/>
              </a:rPr>
              <a:t>N</a:t>
            </a:r>
            <a:r>
              <a:rPr lang="en-US" sz="1670" spc="41" b="true">
                <a:solidFill>
                  <a:srgbClr val="FFA973"/>
                </a:solidFill>
                <a:latin typeface="Nunito Bold"/>
                <a:ea typeface="Nunito Bold"/>
                <a:cs typeface="Nunito Bold"/>
                <a:sym typeface="Nunito Bold"/>
              </a:rPr>
              <a:t>aranja  </a:t>
            </a:r>
          </a:p>
          <a:p>
            <a:pPr algn="l">
              <a:lnSpc>
                <a:spcPts val="1938"/>
              </a:lnSpc>
            </a:pPr>
            <a:r>
              <a:rPr lang="en-US" b="true" sz="1670" spc="41">
                <a:solidFill>
                  <a:srgbClr val="FFFFFF"/>
                </a:solidFill>
                <a:latin typeface="Nunito Bold"/>
                <a:ea typeface="Nunito Bold"/>
                <a:cs typeface="Nunito Bold"/>
                <a:sym typeface="Nunito Bold"/>
              </a:rPr>
              <a:t>y</a:t>
            </a:r>
            <a:r>
              <a:rPr lang="en-US" sz="1670" spc="4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1670" spc="4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apoye esta causa!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5320112" y="303317"/>
            <a:ext cx="4767605" cy="15565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373"/>
              </a:lnSpc>
              <a:spcBef>
                <a:spcPct val="0"/>
              </a:spcBef>
            </a:pPr>
            <a:r>
              <a:rPr lang="en-US" b="true" sz="8123" spc="-771">
                <a:solidFill>
                  <a:srgbClr val="FFFFFF"/>
                </a:solidFill>
                <a:latin typeface="Akzidenz-Grotesk Bold"/>
                <a:ea typeface="Akzidenz-Grotesk Bold"/>
                <a:cs typeface="Akzidenz-Grotesk Bold"/>
                <a:sym typeface="Akzidenz-Grotesk Bold"/>
              </a:rPr>
              <a:t>TDAH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DAHLYMmSJYY</dc:identifier>
  <dcterms:modified xsi:type="dcterms:W3CDTF">2011-08-01T06:04:30Z</dcterms:modified>
  <cp:revision>1</cp:revision>
  <dc:title>ES - HIPERATIVA 2026</dc:title>
</cp:coreProperties>
</file>