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8288000" cy="10287000"/>
  <p:notesSz cx="6858000" cy="9144000"/>
  <p:embeddedFontLst>
    <p:embeddedFont>
      <p:font typeface="Gotham Heavy" charset="1" panose="02000900000000000000"/>
      <p:regular r:id="rId7"/>
    </p:embeddedFont>
    <p:embeddedFont>
      <p:font typeface="Gotham" charset="1" panose="0000000000000000000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12" Target="../media/image11.png" Type="http://schemas.openxmlformats.org/officeDocument/2006/relationships/image"/><Relationship Id="rId13" Target="../media/image12.pn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395823" y="830250"/>
            <a:ext cx="1720354" cy="1458000"/>
          </a:xfrm>
          <a:custGeom>
            <a:avLst/>
            <a:gdLst/>
            <a:ahLst/>
            <a:cxnLst/>
            <a:rect r="r" b="b" t="t" l="l"/>
            <a:pathLst>
              <a:path h="1458000" w="1720354">
                <a:moveTo>
                  <a:pt x="0" y="0"/>
                </a:moveTo>
                <a:lnTo>
                  <a:pt x="1720354" y="0"/>
                </a:lnTo>
                <a:lnTo>
                  <a:pt x="1720354" y="1458000"/>
                </a:lnTo>
                <a:lnTo>
                  <a:pt x="0" y="145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285121" y="-6918404"/>
            <a:ext cx="16510266" cy="19020809"/>
          </a:xfrm>
          <a:custGeom>
            <a:avLst/>
            <a:gdLst/>
            <a:ahLst/>
            <a:cxnLst/>
            <a:rect r="r" b="b" t="t" l="l"/>
            <a:pathLst>
              <a:path h="19020809" w="16510266">
                <a:moveTo>
                  <a:pt x="0" y="0"/>
                </a:moveTo>
                <a:lnTo>
                  <a:pt x="16510266" y="0"/>
                </a:lnTo>
                <a:lnTo>
                  <a:pt x="16510266" y="19020808"/>
                </a:lnTo>
                <a:lnTo>
                  <a:pt x="0" y="190208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1273629" y="-1164432"/>
            <a:ext cx="20619258" cy="13952365"/>
          </a:xfrm>
          <a:custGeom>
            <a:avLst/>
            <a:gdLst/>
            <a:ahLst/>
            <a:cxnLst/>
            <a:rect r="r" b="b" t="t" l="l"/>
            <a:pathLst>
              <a:path h="13952365" w="20619258">
                <a:moveTo>
                  <a:pt x="0" y="0"/>
                </a:moveTo>
                <a:lnTo>
                  <a:pt x="20619258" y="0"/>
                </a:lnTo>
                <a:lnTo>
                  <a:pt x="20619258" y="13952364"/>
                </a:lnTo>
                <a:lnTo>
                  <a:pt x="0" y="1395236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196728" y="-6410807"/>
            <a:ext cx="15836985" cy="13619807"/>
          </a:xfrm>
          <a:custGeom>
            <a:avLst/>
            <a:gdLst/>
            <a:ahLst/>
            <a:cxnLst/>
            <a:rect r="r" b="b" t="t" l="l"/>
            <a:pathLst>
              <a:path h="13619807" w="15836985">
                <a:moveTo>
                  <a:pt x="0" y="0"/>
                </a:moveTo>
                <a:lnTo>
                  <a:pt x="15836985" y="0"/>
                </a:lnTo>
                <a:lnTo>
                  <a:pt x="15836985" y="13619807"/>
                </a:lnTo>
                <a:lnTo>
                  <a:pt x="0" y="1361980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37384" y="-2571750"/>
            <a:ext cx="16677837" cy="15430500"/>
          </a:xfrm>
          <a:custGeom>
            <a:avLst/>
            <a:gdLst/>
            <a:ahLst/>
            <a:cxnLst/>
            <a:rect r="r" b="b" t="t" l="l"/>
            <a:pathLst>
              <a:path h="15430500" w="16677837">
                <a:moveTo>
                  <a:pt x="0" y="0"/>
                </a:moveTo>
                <a:lnTo>
                  <a:pt x="16677837" y="0"/>
                </a:lnTo>
                <a:lnTo>
                  <a:pt x="16677837" y="15430500"/>
                </a:lnTo>
                <a:lnTo>
                  <a:pt x="0" y="154305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4000"/>
            </a:blip>
            <a:stretch>
              <a:fillRect l="-7582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1538989">
            <a:off x="3244966" y="2166750"/>
            <a:ext cx="11798069" cy="10692000"/>
          </a:xfrm>
          <a:custGeom>
            <a:avLst/>
            <a:gdLst/>
            <a:ahLst/>
            <a:cxnLst/>
            <a:rect r="r" b="b" t="t" l="l"/>
            <a:pathLst>
              <a:path h="10692000" w="11798069">
                <a:moveTo>
                  <a:pt x="0" y="0"/>
                </a:moveTo>
                <a:lnTo>
                  <a:pt x="11798068" y="0"/>
                </a:lnTo>
                <a:lnTo>
                  <a:pt x="11798068" y="10692000"/>
                </a:lnTo>
                <a:lnTo>
                  <a:pt x="0" y="1069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95741" y="-10497367"/>
            <a:ext cx="12817452" cy="10933931"/>
          </a:xfrm>
          <a:custGeom>
            <a:avLst/>
            <a:gdLst/>
            <a:ahLst/>
            <a:cxnLst/>
            <a:rect r="r" b="b" t="t" l="l"/>
            <a:pathLst>
              <a:path h="10933931" w="12817452">
                <a:moveTo>
                  <a:pt x="0" y="0"/>
                </a:moveTo>
                <a:lnTo>
                  <a:pt x="12817451" y="0"/>
                </a:lnTo>
                <a:lnTo>
                  <a:pt x="12817451" y="10933931"/>
                </a:lnTo>
                <a:lnTo>
                  <a:pt x="0" y="109339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407" r="0" b="-407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4639557" y="1559250"/>
            <a:ext cx="11384887" cy="11299500"/>
          </a:xfrm>
          <a:custGeom>
            <a:avLst/>
            <a:gdLst/>
            <a:ahLst/>
            <a:cxnLst/>
            <a:rect r="r" b="b" t="t" l="l"/>
            <a:pathLst>
              <a:path h="11299500" w="11384887">
                <a:moveTo>
                  <a:pt x="0" y="0"/>
                </a:moveTo>
                <a:lnTo>
                  <a:pt x="11384886" y="0"/>
                </a:lnTo>
                <a:lnTo>
                  <a:pt x="11384886" y="11299500"/>
                </a:lnTo>
                <a:lnTo>
                  <a:pt x="0" y="112995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3865330" y="-1478250"/>
            <a:ext cx="14445340" cy="14337000"/>
          </a:xfrm>
          <a:custGeom>
            <a:avLst/>
            <a:gdLst/>
            <a:ahLst/>
            <a:cxnLst/>
            <a:rect r="r" b="b" t="t" l="l"/>
            <a:pathLst>
              <a:path h="14337000" w="14445340">
                <a:moveTo>
                  <a:pt x="0" y="0"/>
                </a:moveTo>
                <a:lnTo>
                  <a:pt x="14445340" y="0"/>
                </a:lnTo>
                <a:lnTo>
                  <a:pt x="14445340" y="14337000"/>
                </a:lnTo>
                <a:lnTo>
                  <a:pt x="0" y="1433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638331" y="-147692"/>
            <a:ext cx="18600570" cy="13006442"/>
          </a:xfrm>
          <a:custGeom>
            <a:avLst/>
            <a:gdLst/>
            <a:ahLst/>
            <a:cxnLst/>
            <a:rect r="r" b="b" t="t" l="l"/>
            <a:pathLst>
              <a:path h="13006442" w="18600570">
                <a:moveTo>
                  <a:pt x="0" y="0"/>
                </a:moveTo>
                <a:lnTo>
                  <a:pt x="18600570" y="0"/>
                </a:lnTo>
                <a:lnTo>
                  <a:pt x="18600570" y="13006442"/>
                </a:lnTo>
                <a:lnTo>
                  <a:pt x="0" y="1300644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9614" t="-6074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2733384" y="-2571750"/>
            <a:ext cx="7205233" cy="6196500"/>
          </a:xfrm>
          <a:custGeom>
            <a:avLst/>
            <a:gdLst/>
            <a:ahLst/>
            <a:cxnLst/>
            <a:rect r="r" b="b" t="t" l="l"/>
            <a:pathLst>
              <a:path h="6196500" w="7205233">
                <a:moveTo>
                  <a:pt x="0" y="0"/>
                </a:moveTo>
                <a:lnTo>
                  <a:pt x="7205232" y="0"/>
                </a:lnTo>
                <a:lnTo>
                  <a:pt x="7205232" y="6196500"/>
                </a:lnTo>
                <a:lnTo>
                  <a:pt x="0" y="61965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46000"/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7153221" y="-2571750"/>
            <a:ext cx="6357558" cy="5467500"/>
          </a:xfrm>
          <a:custGeom>
            <a:avLst/>
            <a:gdLst/>
            <a:ahLst/>
            <a:cxnLst/>
            <a:rect r="r" b="b" t="t" l="l"/>
            <a:pathLst>
              <a:path h="5467500" w="6357558">
                <a:moveTo>
                  <a:pt x="0" y="0"/>
                </a:moveTo>
                <a:lnTo>
                  <a:pt x="6357558" y="0"/>
                </a:lnTo>
                <a:lnTo>
                  <a:pt x="6357558" y="5467500"/>
                </a:lnTo>
                <a:lnTo>
                  <a:pt x="0" y="54675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46000"/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437384" y="-2571750"/>
            <a:ext cx="7205233" cy="6196500"/>
          </a:xfrm>
          <a:custGeom>
            <a:avLst/>
            <a:gdLst/>
            <a:ahLst/>
            <a:cxnLst/>
            <a:rect r="r" b="b" t="t" l="l"/>
            <a:pathLst>
              <a:path h="6196500" w="7205233">
                <a:moveTo>
                  <a:pt x="0" y="0"/>
                </a:moveTo>
                <a:lnTo>
                  <a:pt x="7205232" y="0"/>
                </a:lnTo>
                <a:lnTo>
                  <a:pt x="7205232" y="6196500"/>
                </a:lnTo>
                <a:lnTo>
                  <a:pt x="0" y="61965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46000"/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-3242735" y="-1903500"/>
            <a:ext cx="9748256" cy="8383500"/>
          </a:xfrm>
          <a:custGeom>
            <a:avLst/>
            <a:gdLst/>
            <a:ahLst/>
            <a:cxnLst/>
            <a:rect r="r" b="b" t="t" l="l"/>
            <a:pathLst>
              <a:path h="8383500" w="9748256">
                <a:moveTo>
                  <a:pt x="0" y="0"/>
                </a:moveTo>
                <a:lnTo>
                  <a:pt x="9748256" y="0"/>
                </a:lnTo>
                <a:lnTo>
                  <a:pt x="9748256" y="8383500"/>
                </a:lnTo>
                <a:lnTo>
                  <a:pt x="0" y="83835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46000"/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-3520256" y="-1903500"/>
            <a:ext cx="9748256" cy="8383500"/>
          </a:xfrm>
          <a:custGeom>
            <a:avLst/>
            <a:gdLst/>
            <a:ahLst/>
            <a:cxnLst/>
            <a:rect r="r" b="b" t="t" l="l"/>
            <a:pathLst>
              <a:path h="8383500" w="9748256">
                <a:moveTo>
                  <a:pt x="0" y="0"/>
                </a:moveTo>
                <a:lnTo>
                  <a:pt x="9748256" y="0"/>
                </a:lnTo>
                <a:lnTo>
                  <a:pt x="9748256" y="8383500"/>
                </a:lnTo>
                <a:lnTo>
                  <a:pt x="0" y="83835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46000"/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-2847537" y="-2293451"/>
            <a:ext cx="8194186" cy="7047000"/>
          </a:xfrm>
          <a:custGeom>
            <a:avLst/>
            <a:gdLst/>
            <a:ahLst/>
            <a:cxnLst/>
            <a:rect r="r" b="b" t="t" l="l"/>
            <a:pathLst>
              <a:path h="7047000" w="8194186">
                <a:moveTo>
                  <a:pt x="0" y="0"/>
                </a:moveTo>
                <a:lnTo>
                  <a:pt x="8194186" y="0"/>
                </a:lnTo>
                <a:lnTo>
                  <a:pt x="8194186" y="7047000"/>
                </a:lnTo>
                <a:lnTo>
                  <a:pt x="0" y="704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46000"/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-2282023" y="-1417500"/>
            <a:ext cx="8618023" cy="7411500"/>
          </a:xfrm>
          <a:custGeom>
            <a:avLst/>
            <a:gdLst/>
            <a:ahLst/>
            <a:cxnLst/>
            <a:rect r="r" b="b" t="t" l="l"/>
            <a:pathLst>
              <a:path h="7411500" w="8618023">
                <a:moveTo>
                  <a:pt x="0" y="0"/>
                </a:moveTo>
                <a:lnTo>
                  <a:pt x="8618023" y="0"/>
                </a:lnTo>
                <a:lnTo>
                  <a:pt x="8618023" y="7411500"/>
                </a:lnTo>
                <a:lnTo>
                  <a:pt x="0" y="74115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46000"/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-4439776" y="-1903500"/>
            <a:ext cx="9671033" cy="9598500"/>
          </a:xfrm>
          <a:custGeom>
            <a:avLst/>
            <a:gdLst/>
            <a:ahLst/>
            <a:cxnLst/>
            <a:rect r="r" b="b" t="t" l="l"/>
            <a:pathLst>
              <a:path h="9598500" w="9671033">
                <a:moveTo>
                  <a:pt x="0" y="0"/>
                </a:moveTo>
                <a:lnTo>
                  <a:pt x="9671033" y="0"/>
                </a:lnTo>
                <a:lnTo>
                  <a:pt x="9671033" y="9598500"/>
                </a:lnTo>
                <a:lnTo>
                  <a:pt x="0" y="95985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5840000" y="-2293451"/>
            <a:ext cx="8569270" cy="8505000"/>
          </a:xfrm>
          <a:custGeom>
            <a:avLst/>
            <a:gdLst/>
            <a:ahLst/>
            <a:cxnLst/>
            <a:rect r="r" b="b" t="t" l="l"/>
            <a:pathLst>
              <a:path h="8505000" w="8569270">
                <a:moveTo>
                  <a:pt x="0" y="0"/>
                </a:moveTo>
                <a:lnTo>
                  <a:pt x="8569270" y="0"/>
                </a:lnTo>
                <a:lnTo>
                  <a:pt x="8569270" y="8505000"/>
                </a:lnTo>
                <a:lnTo>
                  <a:pt x="0" y="8505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12426982" y="-2571750"/>
            <a:ext cx="2938035" cy="2916000"/>
          </a:xfrm>
          <a:custGeom>
            <a:avLst/>
            <a:gdLst/>
            <a:ahLst/>
            <a:cxnLst/>
            <a:rect r="r" b="b" t="t" l="l"/>
            <a:pathLst>
              <a:path h="2916000" w="2938035">
                <a:moveTo>
                  <a:pt x="0" y="0"/>
                </a:moveTo>
                <a:lnTo>
                  <a:pt x="2938036" y="0"/>
                </a:lnTo>
                <a:lnTo>
                  <a:pt x="2938036" y="2916000"/>
                </a:lnTo>
                <a:lnTo>
                  <a:pt x="0" y="2916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-960635" y="5325750"/>
            <a:ext cx="8569270" cy="8505000"/>
          </a:xfrm>
          <a:custGeom>
            <a:avLst/>
            <a:gdLst/>
            <a:ahLst/>
            <a:cxnLst/>
            <a:rect r="r" b="b" t="t" l="l"/>
            <a:pathLst>
              <a:path h="8505000" w="8569270">
                <a:moveTo>
                  <a:pt x="0" y="0"/>
                </a:moveTo>
                <a:lnTo>
                  <a:pt x="8569269" y="0"/>
                </a:lnTo>
                <a:lnTo>
                  <a:pt x="8569269" y="8505000"/>
                </a:lnTo>
                <a:lnTo>
                  <a:pt x="0" y="8505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746510" y="8484750"/>
            <a:ext cx="1214723" cy="850500"/>
          </a:xfrm>
          <a:custGeom>
            <a:avLst/>
            <a:gdLst/>
            <a:ahLst/>
            <a:cxnLst/>
            <a:rect r="r" b="b" t="t" l="l"/>
            <a:pathLst>
              <a:path h="850500" w="1214723">
                <a:moveTo>
                  <a:pt x="0" y="0"/>
                </a:moveTo>
                <a:lnTo>
                  <a:pt x="1214724" y="0"/>
                </a:lnTo>
                <a:lnTo>
                  <a:pt x="1214724" y="850500"/>
                </a:lnTo>
                <a:lnTo>
                  <a:pt x="0" y="8505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-5818133" y="-5216152"/>
            <a:ext cx="15756749" cy="13550804"/>
          </a:xfrm>
          <a:custGeom>
            <a:avLst/>
            <a:gdLst/>
            <a:ahLst/>
            <a:cxnLst/>
            <a:rect r="r" b="b" t="t" l="l"/>
            <a:pathLst>
              <a:path h="13550804" w="15756749">
                <a:moveTo>
                  <a:pt x="0" y="0"/>
                </a:moveTo>
                <a:lnTo>
                  <a:pt x="15756749" y="0"/>
                </a:lnTo>
                <a:lnTo>
                  <a:pt x="15756749" y="13550804"/>
                </a:lnTo>
                <a:lnTo>
                  <a:pt x="0" y="1355080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46000"/>
            </a:blip>
            <a:stretch>
              <a:fillRect l="0" t="0" r="0" b="0"/>
            </a:stretch>
          </a:blipFill>
        </p:spPr>
      </p:sp>
      <p:grpSp>
        <p:nvGrpSpPr>
          <p:cNvPr name="Group 25" id="25"/>
          <p:cNvGrpSpPr/>
          <p:nvPr/>
        </p:nvGrpSpPr>
        <p:grpSpPr>
          <a:xfrm rot="0">
            <a:off x="16775844" y="526500"/>
            <a:ext cx="930522" cy="3226251"/>
            <a:chOff x="0" y="0"/>
            <a:chExt cx="1240696" cy="4301668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1618015"/>
              <a:ext cx="1240696" cy="986149"/>
            </a:xfrm>
            <a:custGeom>
              <a:avLst/>
              <a:gdLst/>
              <a:ahLst/>
              <a:cxnLst/>
              <a:rect r="r" b="b" t="t" l="l"/>
              <a:pathLst>
                <a:path h="986149" w="1240696">
                  <a:moveTo>
                    <a:pt x="0" y="0"/>
                  </a:moveTo>
                  <a:lnTo>
                    <a:pt x="1240696" y="0"/>
                  </a:lnTo>
                  <a:lnTo>
                    <a:pt x="1240696" y="986148"/>
                  </a:lnTo>
                  <a:lnTo>
                    <a:pt x="0" y="9861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 l="0" t="0" r="0" b="0"/>
              </a:stretch>
            </a:blipFill>
          </p:spPr>
        </p:sp>
        <p:sp>
          <p:nvSpPr>
            <p:cNvPr name="Freeform 27" id="27"/>
            <p:cNvSpPr/>
            <p:nvPr/>
          </p:nvSpPr>
          <p:spPr>
            <a:xfrm flipH="false" flipV="false" rot="0">
              <a:off x="45456" y="0"/>
              <a:ext cx="1149784" cy="986149"/>
            </a:xfrm>
            <a:custGeom>
              <a:avLst/>
              <a:gdLst/>
              <a:ahLst/>
              <a:cxnLst/>
              <a:rect r="r" b="b" t="t" l="l"/>
              <a:pathLst>
                <a:path h="986149" w="1149784">
                  <a:moveTo>
                    <a:pt x="0" y="0"/>
                  </a:moveTo>
                  <a:lnTo>
                    <a:pt x="1149784" y="0"/>
                  </a:lnTo>
                  <a:lnTo>
                    <a:pt x="1149784" y="986149"/>
                  </a:lnTo>
                  <a:lnTo>
                    <a:pt x="0" y="9861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  <p:sp>
          <p:nvSpPr>
            <p:cNvPr name="Freeform 28" id="28"/>
            <p:cNvSpPr/>
            <p:nvPr/>
          </p:nvSpPr>
          <p:spPr>
            <a:xfrm flipH="false" flipV="false" rot="0">
              <a:off x="45456" y="3239163"/>
              <a:ext cx="1062505" cy="1062505"/>
            </a:xfrm>
            <a:custGeom>
              <a:avLst/>
              <a:gdLst/>
              <a:ahLst/>
              <a:cxnLst/>
              <a:rect r="r" b="b" t="t" l="l"/>
              <a:pathLst>
                <a:path h="1062505" w="1062505">
                  <a:moveTo>
                    <a:pt x="0" y="0"/>
                  </a:moveTo>
                  <a:lnTo>
                    <a:pt x="1062504" y="0"/>
                  </a:lnTo>
                  <a:lnTo>
                    <a:pt x="1062504" y="1062505"/>
                  </a:lnTo>
                  <a:lnTo>
                    <a:pt x="0" y="10625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0" b="0"/>
              </a:stretch>
            </a:blipFill>
          </p:spPr>
        </p:sp>
      </p:grpSp>
      <p:sp>
        <p:nvSpPr>
          <p:cNvPr name="TextBox 29" id="29"/>
          <p:cNvSpPr txBox="true"/>
          <p:nvPr/>
        </p:nvSpPr>
        <p:spPr>
          <a:xfrm rot="0">
            <a:off x="2271205" y="8451074"/>
            <a:ext cx="6150889" cy="9750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18"/>
              </a:lnSpc>
            </a:pPr>
            <a:r>
              <a:rPr lang="en-US" b="true" sz="3681" spc="110">
                <a:solidFill>
                  <a:srgbClr val="FFFFFF"/>
                </a:solidFill>
                <a:latin typeface="Gotham Heavy"/>
                <a:ea typeface="Gotham Heavy"/>
                <a:cs typeface="Gotham Heavy"/>
                <a:sym typeface="Gotham Heavy"/>
              </a:rPr>
              <a:t>SÁBADO </a:t>
            </a:r>
          </a:p>
          <a:p>
            <a:pPr algn="l">
              <a:lnSpc>
                <a:spcPts val="3718"/>
              </a:lnSpc>
            </a:pPr>
            <a:r>
              <a:rPr lang="en-US" b="true" sz="3681" spc="110">
                <a:solidFill>
                  <a:srgbClr val="233958"/>
                </a:solidFill>
                <a:latin typeface="Gotham Heavy"/>
                <a:ea typeface="Gotham Heavy"/>
                <a:cs typeface="Gotham Heavy"/>
                <a:sym typeface="Gotham Heavy"/>
              </a:rPr>
              <a:t>AZUL </a:t>
            </a:r>
          </a:p>
        </p:txBody>
      </p:sp>
      <p:sp>
        <p:nvSpPr>
          <p:cNvPr name="Freeform 30" id="30"/>
          <p:cNvSpPr/>
          <p:nvPr/>
        </p:nvSpPr>
        <p:spPr>
          <a:xfrm flipH="false" flipV="false" rot="0">
            <a:off x="746331" y="-827648"/>
            <a:ext cx="5589669" cy="4115394"/>
          </a:xfrm>
          <a:custGeom>
            <a:avLst/>
            <a:gdLst/>
            <a:ahLst/>
            <a:cxnLst/>
            <a:rect r="r" b="b" t="t" l="l"/>
            <a:pathLst>
              <a:path h="4115394" w="5589669">
                <a:moveTo>
                  <a:pt x="0" y="0"/>
                </a:moveTo>
                <a:lnTo>
                  <a:pt x="5589669" y="0"/>
                </a:lnTo>
                <a:lnTo>
                  <a:pt x="5589669" y="4115394"/>
                </a:lnTo>
                <a:lnTo>
                  <a:pt x="0" y="411539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TextBox 31" id="31"/>
          <p:cNvSpPr txBox="true"/>
          <p:nvPr/>
        </p:nvSpPr>
        <p:spPr>
          <a:xfrm rot="0">
            <a:off x="765560" y="2867175"/>
            <a:ext cx="4660255" cy="2317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87"/>
              </a:lnSpc>
              <a:spcBef>
                <a:spcPct val="0"/>
              </a:spcBef>
            </a:pPr>
            <a:r>
              <a:rPr lang="en-US" sz="1348">
                <a:solidFill>
                  <a:srgbClr val="1D3D66"/>
                </a:solidFill>
                <a:latin typeface="Gotham"/>
                <a:ea typeface="Gotham"/>
                <a:cs typeface="Gotham"/>
                <a:sym typeface="Gotham"/>
              </a:rPr>
              <a:t>SÁBADO DE </a:t>
            </a:r>
            <a:r>
              <a:rPr lang="en-US" sz="1348">
                <a:solidFill>
                  <a:srgbClr val="1D3D66"/>
                </a:solidFill>
                <a:latin typeface="Gotham"/>
                <a:ea typeface="Gotham"/>
                <a:cs typeface="Gotham"/>
                <a:sym typeface="Gotham"/>
              </a:rPr>
              <a:t>CONCIENTIZACIÓN SOBRE EL AUTISMO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DAHEUbuATpw</dc:identifier>
  <dcterms:modified xsi:type="dcterms:W3CDTF">2011-08-01T06:04:30Z</dcterms:modified>
  <cp:revision>1</cp:revision>
  <dc:title>ES Sábado AZUL 2026 POST (Apresentação)</dc:title>
</cp:coreProperties>
</file>