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Quicksand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622" y="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8490" y="-373249"/>
            <a:ext cx="20104979" cy="11033498"/>
          </a:xfrm>
          <a:custGeom>
            <a:avLst/>
            <a:gdLst/>
            <a:ahLst/>
            <a:cxnLst/>
            <a:rect l="l" t="t" r="r" b="b"/>
            <a:pathLst>
              <a:path w="20104979" h="11033498">
                <a:moveTo>
                  <a:pt x="0" y="0"/>
                </a:moveTo>
                <a:lnTo>
                  <a:pt x="20104980" y="0"/>
                </a:lnTo>
                <a:lnTo>
                  <a:pt x="20104980" y="11033498"/>
                </a:lnTo>
                <a:lnTo>
                  <a:pt x="0" y="11033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6038" y="598803"/>
            <a:ext cx="4877600" cy="70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2482" b="1">
                <a:solidFill>
                  <a:srgbClr val="A8D7F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SÁBADO DE CONSCIENTIZAÇÃO </a:t>
            </a:r>
          </a:p>
          <a:p>
            <a:pPr algn="ctr">
              <a:lnSpc>
                <a:spcPts val="2706"/>
              </a:lnSpc>
            </a:pPr>
            <a:r>
              <a:rPr lang="en-US" sz="2482" b="1">
                <a:solidFill>
                  <a:srgbClr val="A8D7F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 SÍNDROME DE DOWN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96566" y="8941995"/>
            <a:ext cx="4436385" cy="65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8"/>
              </a:lnSpc>
            </a:pPr>
            <a:r>
              <a:rPr lang="en-US" sz="1734" b="1">
                <a:solidFill>
                  <a:srgbClr val="A8D7F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Participe da campanha Meias Coloridas e Descasadas e ajude na conscientização </a:t>
            </a:r>
          </a:p>
          <a:p>
            <a:pPr algn="ctr">
              <a:lnSpc>
                <a:spcPts val="1768"/>
              </a:lnSpc>
            </a:pPr>
            <a:r>
              <a:rPr lang="en-US" sz="1734" b="1">
                <a:solidFill>
                  <a:srgbClr val="A8D7F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 Síndrome de Down.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62877" y="8864174"/>
            <a:ext cx="4563921" cy="729839"/>
            <a:chOff x="0" y="0"/>
            <a:chExt cx="6085227" cy="973118"/>
          </a:xfrm>
        </p:grpSpPr>
        <p:sp>
          <p:nvSpPr>
            <p:cNvPr id="14" name="Freeform 14"/>
            <p:cNvSpPr/>
            <p:nvPr/>
          </p:nvSpPr>
          <p:spPr>
            <a:xfrm rot="5400000">
              <a:off x="2451700" y="-2451700"/>
              <a:ext cx="754560" cy="5657960"/>
            </a:xfrm>
            <a:custGeom>
              <a:avLst/>
              <a:gdLst/>
              <a:ahLst/>
              <a:cxnLst/>
              <a:rect l="l" t="t" r="r" b="b"/>
              <a:pathLst>
                <a:path w="754560" h="5657960">
                  <a:moveTo>
                    <a:pt x="0" y="0"/>
                  </a:moveTo>
                  <a:lnTo>
                    <a:pt x="754560" y="0"/>
                  </a:lnTo>
                  <a:lnTo>
                    <a:pt x="754560" y="5657960"/>
                  </a:lnTo>
                  <a:lnTo>
                    <a:pt x="0" y="5657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735510"/>
              <a:ext cx="6085227" cy="23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24"/>
                </a:lnSpc>
                <a:spcBef>
                  <a:spcPct val="0"/>
                </a:spcBef>
              </a:pPr>
              <a:r>
                <a:rPr lang="en-US" sz="1094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Rede Adventista de Apoio à Pessoa com Síndrome de Down</a:t>
              </a:r>
            </a:p>
          </p:txBody>
        </p:sp>
      </p:grpSp>
      <p:sp>
        <p:nvSpPr>
          <p:cNvPr id="16" name="Freeform 16"/>
          <p:cNvSpPr/>
          <p:nvPr/>
        </p:nvSpPr>
        <p:spPr>
          <a:xfrm rot="-868657">
            <a:off x="9432858" y="7189387"/>
            <a:ext cx="1163801" cy="1163801"/>
          </a:xfrm>
          <a:custGeom>
            <a:avLst/>
            <a:gdLst/>
            <a:ahLst/>
            <a:cxnLst/>
            <a:rect l="l" t="t" r="r" b="b"/>
            <a:pathLst>
              <a:path w="1163801" h="1163801">
                <a:moveTo>
                  <a:pt x="0" y="0"/>
                </a:moveTo>
                <a:lnTo>
                  <a:pt x="1163801" y="0"/>
                </a:lnTo>
                <a:lnTo>
                  <a:pt x="1163801" y="1163801"/>
                </a:lnTo>
                <a:lnTo>
                  <a:pt x="0" y="1163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244868" y="8399604"/>
            <a:ext cx="3201844" cy="504290"/>
          </a:xfrm>
          <a:custGeom>
            <a:avLst/>
            <a:gdLst/>
            <a:ahLst/>
            <a:cxnLst/>
            <a:rect l="l" t="t" r="r" b="b"/>
            <a:pathLst>
              <a:path w="3201844" h="504290">
                <a:moveTo>
                  <a:pt x="0" y="0"/>
                </a:moveTo>
                <a:lnTo>
                  <a:pt x="3201844" y="0"/>
                </a:lnTo>
                <a:lnTo>
                  <a:pt x="3201844" y="504291"/>
                </a:lnTo>
                <a:lnTo>
                  <a:pt x="0" y="504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9C3DB34-3A25-4184-981B-B2E513DFF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88" y="1361399"/>
            <a:ext cx="5880298" cy="7564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86985" y="-6096605"/>
            <a:ext cx="27129533" cy="27129533"/>
          </a:xfrm>
          <a:custGeom>
            <a:avLst/>
            <a:gdLst/>
            <a:ahLst/>
            <a:cxnLst/>
            <a:rect l="l" t="t" r="r" b="b"/>
            <a:pathLst>
              <a:path w="27129533" h="27129533">
                <a:moveTo>
                  <a:pt x="0" y="0"/>
                </a:moveTo>
                <a:lnTo>
                  <a:pt x="27129533" y="0"/>
                </a:lnTo>
                <a:lnTo>
                  <a:pt x="27129533" y="27129533"/>
                </a:lnTo>
                <a:lnTo>
                  <a:pt x="0" y="27129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02209" y="8664195"/>
            <a:ext cx="771396" cy="1208185"/>
          </a:xfrm>
          <a:custGeom>
            <a:avLst/>
            <a:gdLst/>
            <a:ahLst/>
            <a:cxnLst/>
            <a:rect l="l" t="t" r="r" b="b"/>
            <a:pathLst>
              <a:path w="771396" h="1208185">
                <a:moveTo>
                  <a:pt x="0" y="0"/>
                </a:moveTo>
                <a:lnTo>
                  <a:pt x="771396" y="0"/>
                </a:lnTo>
                <a:lnTo>
                  <a:pt x="771396" y="1208184"/>
                </a:lnTo>
                <a:lnTo>
                  <a:pt x="0" y="120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703" r="-40428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92680" y="9013267"/>
            <a:ext cx="529091" cy="529091"/>
          </a:xfrm>
          <a:custGeom>
            <a:avLst/>
            <a:gdLst/>
            <a:ahLst/>
            <a:cxnLst/>
            <a:rect l="l" t="t" r="r" b="b"/>
            <a:pathLst>
              <a:path w="529091" h="529091">
                <a:moveTo>
                  <a:pt x="0" y="0"/>
                </a:moveTo>
                <a:lnTo>
                  <a:pt x="529091" y="0"/>
                </a:lnTo>
                <a:lnTo>
                  <a:pt x="529091" y="529090"/>
                </a:lnTo>
                <a:lnTo>
                  <a:pt x="0" y="529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31840" y="8955913"/>
            <a:ext cx="419343" cy="612158"/>
          </a:xfrm>
          <a:custGeom>
            <a:avLst/>
            <a:gdLst/>
            <a:ahLst/>
            <a:cxnLst/>
            <a:rect l="l" t="t" r="r" b="b"/>
            <a:pathLst>
              <a:path w="419343" h="612158">
                <a:moveTo>
                  <a:pt x="0" y="0"/>
                </a:moveTo>
                <a:lnTo>
                  <a:pt x="419343" y="0"/>
                </a:lnTo>
                <a:lnTo>
                  <a:pt x="419343" y="612157"/>
                </a:lnTo>
                <a:lnTo>
                  <a:pt x="0" y="612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2005947" y="7913816"/>
            <a:ext cx="4563921" cy="729839"/>
            <a:chOff x="0" y="0"/>
            <a:chExt cx="6085227" cy="973118"/>
          </a:xfrm>
        </p:grpSpPr>
        <p:sp>
          <p:nvSpPr>
            <p:cNvPr id="15" name="Freeform 15"/>
            <p:cNvSpPr/>
            <p:nvPr/>
          </p:nvSpPr>
          <p:spPr>
            <a:xfrm rot="5400000">
              <a:off x="2451700" y="-2451700"/>
              <a:ext cx="754560" cy="5657960"/>
            </a:xfrm>
            <a:custGeom>
              <a:avLst/>
              <a:gdLst/>
              <a:ahLst/>
              <a:cxnLst/>
              <a:rect l="l" t="t" r="r" b="b"/>
              <a:pathLst>
                <a:path w="754560" h="5657960">
                  <a:moveTo>
                    <a:pt x="0" y="0"/>
                  </a:moveTo>
                  <a:lnTo>
                    <a:pt x="754560" y="0"/>
                  </a:lnTo>
                  <a:lnTo>
                    <a:pt x="754560" y="5657960"/>
                  </a:lnTo>
                  <a:lnTo>
                    <a:pt x="0" y="5657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735510"/>
              <a:ext cx="6085227" cy="23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24"/>
                </a:lnSpc>
                <a:spcBef>
                  <a:spcPct val="0"/>
                </a:spcBef>
              </a:pPr>
              <a:r>
                <a:rPr lang="en-US" sz="1094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Rede Adventista de Apoio à Pessoa com Síndrome de Down</a:t>
              </a:r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EF4F3D07-F202-430A-ABBC-AE6FA30A6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63191"/>
            <a:ext cx="5490066" cy="7062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</Words>
  <Application>Microsoft Office PowerPoint</Application>
  <PresentationFormat>Personalizar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Quicksand Bold</vt:lpstr>
      <vt:lpstr>Poppins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Down (Apresentação)</dc:title>
  <cp:lastModifiedBy>Tatiane Fernandes Pereira</cp:lastModifiedBy>
  <cp:revision>2</cp:revision>
  <dcterms:created xsi:type="dcterms:W3CDTF">2006-08-16T00:00:00Z</dcterms:created>
  <dcterms:modified xsi:type="dcterms:W3CDTF">2026-02-20T21:34:04Z</dcterms:modified>
  <dc:identifier>DAHB0b67wiQ</dc:identifier>
</cp:coreProperties>
</file>