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Quicksand Bold" charset="1" panose="00000000000000000000"/>
      <p:regular r:id="rId8"/>
    </p:embeddedFont>
    <p:embeddedFont>
      <p:font typeface="Chewy" charset="1" panose="02000000000000000000"/>
      <p:regular r:id="rId9"/>
    </p:embeddedFont>
    <p:embeddedFont>
      <p:font typeface="Poppins Bold" charset="1" panose="000008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4.png" Type="http://schemas.openxmlformats.org/officeDocument/2006/relationships/image"/><Relationship Id="rId13" Target="../media/image7.png" Type="http://schemas.openxmlformats.org/officeDocument/2006/relationships/image"/><Relationship Id="rId14" Target="../media/image8.svg" Type="http://schemas.openxmlformats.org/officeDocument/2006/relationships/image"/><Relationship Id="rId2" Target="../media/image15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28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08490" y="-373249"/>
            <a:ext cx="20104979" cy="11033498"/>
          </a:xfrm>
          <a:custGeom>
            <a:avLst/>
            <a:gdLst/>
            <a:ahLst/>
            <a:cxnLst/>
            <a:rect r="r" b="b" t="t" l="l"/>
            <a:pathLst>
              <a:path h="11033498" w="20104979">
                <a:moveTo>
                  <a:pt x="0" y="0"/>
                </a:moveTo>
                <a:lnTo>
                  <a:pt x="20104980" y="0"/>
                </a:lnTo>
                <a:lnTo>
                  <a:pt x="20104980" y="11033498"/>
                </a:lnTo>
                <a:lnTo>
                  <a:pt x="0" y="11033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32878" y="536506"/>
            <a:ext cx="4998941" cy="701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06"/>
              </a:lnSpc>
            </a:pPr>
            <a:r>
              <a:rPr lang="en-US" b="true" sz="2482">
                <a:solidFill>
                  <a:srgbClr val="A8D7F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SÁBADO DE CONCIENCIACIÓN SOBRE EL SÍNDROME DE DOWN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718411" y="8981071"/>
            <a:ext cx="4364381" cy="642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701"/>
              </a:lnSpc>
            </a:pPr>
            <a:r>
              <a:rPr lang="en-US" b="true" sz="1668">
                <a:solidFill>
                  <a:srgbClr val="A8D7F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b="true" sz="1668">
                <a:solidFill>
                  <a:srgbClr val="A8D7F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Participa en la campaña de media coloridas y disparejas , ayuda a  crear conciencia sobre el síndrome de Down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868657">
            <a:off x="9392242" y="7220790"/>
            <a:ext cx="1016718" cy="1016718"/>
          </a:xfrm>
          <a:custGeom>
            <a:avLst/>
            <a:gdLst/>
            <a:ahLst/>
            <a:cxnLst/>
            <a:rect r="r" b="b" t="t" l="l"/>
            <a:pathLst>
              <a:path h="1016718" w="1016718">
                <a:moveTo>
                  <a:pt x="0" y="0"/>
                </a:moveTo>
                <a:lnTo>
                  <a:pt x="1016718" y="0"/>
                </a:lnTo>
                <a:lnTo>
                  <a:pt x="1016718" y="1016718"/>
                </a:lnTo>
                <a:lnTo>
                  <a:pt x="0" y="1016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587655" y="8358902"/>
            <a:ext cx="3460511" cy="593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36"/>
              </a:lnSpc>
            </a:pPr>
            <a:r>
              <a:rPr lang="en-US" sz="4161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14 DE MARZO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6857532" y="8946818"/>
            <a:ext cx="737642" cy="737642"/>
          </a:xfrm>
          <a:custGeom>
            <a:avLst/>
            <a:gdLst/>
            <a:ahLst/>
            <a:cxnLst/>
            <a:rect r="r" b="b" t="t" l="l"/>
            <a:pathLst>
              <a:path h="737642" w="737642">
                <a:moveTo>
                  <a:pt x="0" y="0"/>
                </a:moveTo>
                <a:lnTo>
                  <a:pt x="737642" y="0"/>
                </a:lnTo>
                <a:lnTo>
                  <a:pt x="737642" y="737641"/>
                </a:lnTo>
                <a:lnTo>
                  <a:pt x="0" y="7376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831152" y="6538284"/>
            <a:ext cx="693516" cy="624759"/>
          </a:xfrm>
          <a:custGeom>
            <a:avLst/>
            <a:gdLst/>
            <a:ahLst/>
            <a:cxnLst/>
            <a:rect r="r" b="b" t="t" l="l"/>
            <a:pathLst>
              <a:path h="624759" w="693516">
                <a:moveTo>
                  <a:pt x="0" y="0"/>
                </a:moveTo>
                <a:lnTo>
                  <a:pt x="693517" y="0"/>
                </a:lnTo>
                <a:lnTo>
                  <a:pt x="693517" y="624759"/>
                </a:lnTo>
                <a:lnTo>
                  <a:pt x="0" y="6247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62046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613427" y="7696213"/>
            <a:ext cx="1142295" cy="959707"/>
          </a:xfrm>
          <a:custGeom>
            <a:avLst/>
            <a:gdLst/>
            <a:ahLst/>
            <a:cxnLst/>
            <a:rect r="r" b="b" t="t" l="l"/>
            <a:pathLst>
              <a:path h="959707" w="1142295">
                <a:moveTo>
                  <a:pt x="0" y="0"/>
                </a:moveTo>
                <a:lnTo>
                  <a:pt x="1142295" y="0"/>
                </a:lnTo>
                <a:lnTo>
                  <a:pt x="1142295" y="959707"/>
                </a:lnTo>
                <a:lnTo>
                  <a:pt x="0" y="9597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6831152" y="7171223"/>
            <a:ext cx="732688" cy="354189"/>
            <a:chOff x="0" y="0"/>
            <a:chExt cx="976917" cy="472252"/>
          </a:xfrm>
        </p:grpSpPr>
        <p:sp>
          <p:nvSpPr>
            <p:cNvPr name="Freeform 11" id="11"/>
            <p:cNvSpPr/>
            <p:nvPr/>
          </p:nvSpPr>
          <p:spPr>
            <a:xfrm flipH="false" flipV="false" rot="5400000">
              <a:off x="357941" y="-357941"/>
              <a:ext cx="261036" cy="976917"/>
            </a:xfrm>
            <a:custGeom>
              <a:avLst/>
              <a:gdLst/>
              <a:ahLst/>
              <a:cxnLst/>
              <a:rect r="r" b="b" t="t" l="l"/>
              <a:pathLst>
                <a:path h="976917" w="261036">
                  <a:moveTo>
                    <a:pt x="0" y="0"/>
                  </a:moveTo>
                  <a:lnTo>
                    <a:pt x="261035" y="0"/>
                  </a:lnTo>
                  <a:lnTo>
                    <a:pt x="261035" y="976917"/>
                  </a:lnTo>
                  <a:lnTo>
                    <a:pt x="0" y="9769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-133335" r="-47265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5400000">
              <a:off x="391918" y="-112747"/>
              <a:ext cx="211216" cy="958781"/>
            </a:xfrm>
            <a:custGeom>
              <a:avLst/>
              <a:gdLst/>
              <a:ahLst/>
              <a:cxnLst/>
              <a:rect r="r" b="b" t="t" l="l"/>
              <a:pathLst>
                <a:path h="958781" w="211216">
                  <a:moveTo>
                    <a:pt x="0" y="0"/>
                  </a:moveTo>
                  <a:lnTo>
                    <a:pt x="211216" y="0"/>
                  </a:lnTo>
                  <a:lnTo>
                    <a:pt x="211216" y="958781"/>
                  </a:lnTo>
                  <a:lnTo>
                    <a:pt x="0" y="958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2325" t="-35" r="-32121" b="-75594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956033" y="8985457"/>
            <a:ext cx="3752631" cy="637622"/>
            <a:chOff x="0" y="0"/>
            <a:chExt cx="5003508" cy="850162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673860"/>
              <a:ext cx="5003508" cy="1763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994"/>
                </a:lnSpc>
                <a:spcBef>
                  <a:spcPct val="0"/>
                </a:spcBef>
              </a:pPr>
              <a:r>
                <a:rPr lang="en-US" b="true" sz="82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Red Adventista de Apoyo a Familia de Persona  Síndrome de Down</a:t>
              </a:r>
            </a:p>
          </p:txBody>
        </p:sp>
        <p:sp>
          <p:nvSpPr>
            <p:cNvPr name="Freeform 15" id="15"/>
            <p:cNvSpPr/>
            <p:nvPr/>
          </p:nvSpPr>
          <p:spPr>
            <a:xfrm flipH="false" flipV="false" rot="5400000">
              <a:off x="2061171" y="-2061171"/>
              <a:ext cx="622559" cy="4744900"/>
            </a:xfrm>
            <a:custGeom>
              <a:avLst/>
              <a:gdLst/>
              <a:ahLst/>
              <a:cxnLst/>
              <a:rect r="r" b="b" t="t" l="l"/>
              <a:pathLst>
                <a:path h="4744900" w="622559">
                  <a:moveTo>
                    <a:pt x="0" y="0"/>
                  </a:moveTo>
                  <a:lnTo>
                    <a:pt x="622558" y="0"/>
                  </a:lnTo>
                  <a:lnTo>
                    <a:pt x="622558" y="4744900"/>
                  </a:lnTo>
                  <a:lnTo>
                    <a:pt x="0" y="4744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-249" r="-28852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776314" y="1468622"/>
            <a:ext cx="5930694" cy="7187298"/>
            <a:chOff x="0" y="0"/>
            <a:chExt cx="7907591" cy="958306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814325" y="200340"/>
              <a:ext cx="6283212" cy="6562962"/>
            </a:xfrm>
            <a:custGeom>
              <a:avLst/>
              <a:gdLst/>
              <a:ahLst/>
              <a:cxnLst/>
              <a:rect r="r" b="b" t="t" l="l"/>
              <a:pathLst>
                <a:path h="6562962" w="6283212">
                  <a:moveTo>
                    <a:pt x="0" y="0"/>
                  </a:moveTo>
                  <a:lnTo>
                    <a:pt x="6283212" y="0"/>
                  </a:lnTo>
                  <a:lnTo>
                    <a:pt x="6283212" y="6562962"/>
                  </a:lnTo>
                  <a:lnTo>
                    <a:pt x="0" y="65629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-8484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200340"/>
              <a:ext cx="4044665" cy="9375446"/>
            </a:xfrm>
            <a:custGeom>
              <a:avLst/>
              <a:gdLst/>
              <a:ahLst/>
              <a:cxnLst/>
              <a:rect r="r" b="b" t="t" l="l"/>
              <a:pathLst>
                <a:path h="9375446" w="4044665">
                  <a:moveTo>
                    <a:pt x="0" y="0"/>
                  </a:moveTo>
                  <a:lnTo>
                    <a:pt x="4044665" y="0"/>
                  </a:lnTo>
                  <a:lnTo>
                    <a:pt x="4044665" y="9375445"/>
                  </a:lnTo>
                  <a:lnTo>
                    <a:pt x="0" y="9375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-95869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4030005" y="207618"/>
              <a:ext cx="3877587" cy="9375446"/>
            </a:xfrm>
            <a:custGeom>
              <a:avLst/>
              <a:gdLst/>
              <a:ahLst/>
              <a:cxnLst/>
              <a:rect r="r" b="b" t="t" l="l"/>
              <a:pathLst>
                <a:path h="9375446" w="3877587">
                  <a:moveTo>
                    <a:pt x="0" y="0"/>
                  </a:moveTo>
                  <a:lnTo>
                    <a:pt x="3877586" y="0"/>
                  </a:lnTo>
                  <a:lnTo>
                    <a:pt x="3877586" y="9375445"/>
                  </a:lnTo>
                  <a:lnTo>
                    <a:pt x="0" y="9375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04308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113621">
              <a:off x="3087360" y="30645"/>
              <a:ext cx="1885289" cy="1849940"/>
            </a:xfrm>
            <a:custGeom>
              <a:avLst/>
              <a:gdLst/>
              <a:ahLst/>
              <a:cxnLst/>
              <a:rect r="r" b="b" t="t" l="l"/>
              <a:pathLst>
                <a:path h="1849940" w="1885289">
                  <a:moveTo>
                    <a:pt x="0" y="0"/>
                  </a:moveTo>
                  <a:lnTo>
                    <a:pt x="1885289" y="0"/>
                  </a:lnTo>
                  <a:lnTo>
                    <a:pt x="1885289" y="1849940"/>
                  </a:lnTo>
                  <a:lnTo>
                    <a:pt x="0" y="1849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0" b="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1190319" y="8683661"/>
              <a:ext cx="5666964" cy="7128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68"/>
                </a:lnSpc>
                <a:spcBef>
                  <a:spcPct val="0"/>
                </a:spcBef>
              </a:pPr>
              <a:r>
                <a:rPr lang="en-US" sz="3527">
                  <a:solidFill>
                    <a:srgbClr val="FECD05"/>
                  </a:solidFill>
                  <a:latin typeface="Chewy"/>
                  <a:ea typeface="Chewy"/>
                  <a:cs typeface="Chewy"/>
                  <a:sym typeface="Chewy"/>
                </a:rPr>
                <a:t>Juntos contra la soledad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28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486985" y="-6096605"/>
            <a:ext cx="27129533" cy="27129533"/>
          </a:xfrm>
          <a:custGeom>
            <a:avLst/>
            <a:gdLst/>
            <a:ahLst/>
            <a:cxnLst/>
            <a:rect r="r" b="b" t="t" l="l"/>
            <a:pathLst>
              <a:path h="27129533" w="27129533">
                <a:moveTo>
                  <a:pt x="0" y="0"/>
                </a:moveTo>
                <a:lnTo>
                  <a:pt x="27129533" y="0"/>
                </a:lnTo>
                <a:lnTo>
                  <a:pt x="27129533" y="27129533"/>
                </a:lnTo>
                <a:lnTo>
                  <a:pt x="0" y="271295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925741" y="770362"/>
            <a:ext cx="5581459" cy="6764067"/>
            <a:chOff x="0" y="0"/>
            <a:chExt cx="7441945" cy="901875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766372" y="188543"/>
              <a:ext cx="5913219" cy="6176496"/>
            </a:xfrm>
            <a:custGeom>
              <a:avLst/>
              <a:gdLst/>
              <a:ahLst/>
              <a:cxnLst/>
              <a:rect r="r" b="b" t="t" l="l"/>
              <a:pathLst>
                <a:path h="6176496" w="5913219">
                  <a:moveTo>
                    <a:pt x="0" y="0"/>
                  </a:moveTo>
                  <a:lnTo>
                    <a:pt x="5913220" y="0"/>
                  </a:lnTo>
                  <a:lnTo>
                    <a:pt x="5913220" y="6176495"/>
                  </a:lnTo>
                  <a:lnTo>
                    <a:pt x="0" y="61764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-8484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88543"/>
              <a:ext cx="3806491" cy="8823363"/>
            </a:xfrm>
            <a:custGeom>
              <a:avLst/>
              <a:gdLst/>
              <a:ahLst/>
              <a:cxnLst/>
              <a:rect r="r" b="b" t="t" l="l"/>
              <a:pathLst>
                <a:path h="8823363" w="3806491">
                  <a:moveTo>
                    <a:pt x="0" y="0"/>
                  </a:moveTo>
                  <a:lnTo>
                    <a:pt x="3806491" y="0"/>
                  </a:lnTo>
                  <a:lnTo>
                    <a:pt x="3806491" y="8823363"/>
                  </a:lnTo>
                  <a:lnTo>
                    <a:pt x="0" y="8823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95869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3792694" y="195392"/>
              <a:ext cx="3649251" cy="8823363"/>
            </a:xfrm>
            <a:custGeom>
              <a:avLst/>
              <a:gdLst/>
              <a:ahLst/>
              <a:cxnLst/>
              <a:rect r="r" b="b" t="t" l="l"/>
              <a:pathLst>
                <a:path h="8823363" w="3649251">
                  <a:moveTo>
                    <a:pt x="0" y="0"/>
                  </a:moveTo>
                  <a:lnTo>
                    <a:pt x="3649251" y="0"/>
                  </a:lnTo>
                  <a:lnTo>
                    <a:pt x="3649251" y="8823364"/>
                  </a:lnTo>
                  <a:lnTo>
                    <a:pt x="0" y="88233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04308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13621">
              <a:off x="2905558" y="28840"/>
              <a:ext cx="1774272" cy="1741005"/>
            </a:xfrm>
            <a:custGeom>
              <a:avLst/>
              <a:gdLst/>
              <a:ahLst/>
              <a:cxnLst/>
              <a:rect r="r" b="b" t="t" l="l"/>
              <a:pathLst>
                <a:path h="1741005" w="1774272">
                  <a:moveTo>
                    <a:pt x="0" y="0"/>
                  </a:moveTo>
                  <a:lnTo>
                    <a:pt x="1774272" y="0"/>
                  </a:lnTo>
                  <a:lnTo>
                    <a:pt x="1774272" y="1741005"/>
                  </a:lnTo>
                  <a:lnTo>
                    <a:pt x="0" y="1741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120226" y="8171755"/>
              <a:ext cx="5333259" cy="6714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16"/>
                </a:lnSpc>
                <a:spcBef>
                  <a:spcPct val="0"/>
                </a:spcBef>
              </a:pPr>
              <a:r>
                <a:rPr lang="en-US" sz="3319">
                  <a:solidFill>
                    <a:srgbClr val="FECD05"/>
                  </a:solidFill>
                  <a:latin typeface="Chewy"/>
                  <a:ea typeface="Chewy"/>
                  <a:cs typeface="Chewy"/>
                  <a:sym typeface="Chewy"/>
                </a:rPr>
                <a:t>Juntos contra la soledad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057021" y="7905904"/>
            <a:ext cx="3752631" cy="637622"/>
            <a:chOff x="0" y="0"/>
            <a:chExt cx="5003508" cy="850162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673860"/>
              <a:ext cx="5003508" cy="1763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994"/>
                </a:lnSpc>
                <a:spcBef>
                  <a:spcPct val="0"/>
                </a:spcBef>
              </a:pPr>
              <a:r>
                <a:rPr lang="en-US" b="true" sz="82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Red Adventista de Apoyo a Familia de Persona  Síndrome de Down</a:t>
              </a:r>
            </a:p>
          </p:txBody>
        </p:sp>
        <p:sp>
          <p:nvSpPr>
            <p:cNvPr name="Freeform 11" id="11"/>
            <p:cNvSpPr/>
            <p:nvPr/>
          </p:nvSpPr>
          <p:spPr>
            <a:xfrm flipH="false" flipV="false" rot="5400000">
              <a:off x="2061171" y="-2061171"/>
              <a:ext cx="622559" cy="4744900"/>
            </a:xfrm>
            <a:custGeom>
              <a:avLst/>
              <a:gdLst/>
              <a:ahLst/>
              <a:cxnLst/>
              <a:rect r="r" b="b" t="t" l="l"/>
              <a:pathLst>
                <a:path h="4744900" w="622559">
                  <a:moveTo>
                    <a:pt x="0" y="0"/>
                  </a:moveTo>
                  <a:lnTo>
                    <a:pt x="622558" y="0"/>
                  </a:lnTo>
                  <a:lnTo>
                    <a:pt x="622558" y="4744900"/>
                  </a:lnTo>
                  <a:lnTo>
                    <a:pt x="0" y="4744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-249" r="-28852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2589162" y="8910373"/>
            <a:ext cx="2468729" cy="606265"/>
            <a:chOff x="0" y="0"/>
            <a:chExt cx="3291638" cy="80835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2483285" y="0"/>
              <a:ext cx="808353" cy="808353"/>
            </a:xfrm>
            <a:custGeom>
              <a:avLst/>
              <a:gdLst/>
              <a:ahLst/>
              <a:cxnLst/>
              <a:rect r="r" b="b" t="t" l="l"/>
              <a:pathLst>
                <a:path h="808353" w="808353">
                  <a:moveTo>
                    <a:pt x="0" y="0"/>
                  </a:moveTo>
                  <a:lnTo>
                    <a:pt x="808353" y="0"/>
                  </a:lnTo>
                  <a:lnTo>
                    <a:pt x="808353" y="808353"/>
                  </a:lnTo>
                  <a:lnTo>
                    <a:pt x="0" y="808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105794" y="0"/>
              <a:ext cx="962146" cy="808353"/>
            </a:xfrm>
            <a:custGeom>
              <a:avLst/>
              <a:gdLst/>
              <a:ahLst/>
              <a:cxnLst/>
              <a:rect r="r" b="b" t="t" l="l"/>
              <a:pathLst>
                <a:path h="808353" w="962146">
                  <a:moveTo>
                    <a:pt x="0" y="0"/>
                  </a:moveTo>
                  <a:lnTo>
                    <a:pt x="962146" y="0"/>
                  </a:lnTo>
                  <a:lnTo>
                    <a:pt x="962146" y="808353"/>
                  </a:lnTo>
                  <a:lnTo>
                    <a:pt x="0" y="808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67917" cy="511611"/>
            </a:xfrm>
            <a:custGeom>
              <a:avLst/>
              <a:gdLst/>
              <a:ahLst/>
              <a:cxnLst/>
              <a:rect r="r" b="b" t="t" l="l"/>
              <a:pathLst>
                <a:path h="511611" w="567917">
                  <a:moveTo>
                    <a:pt x="0" y="0"/>
                  </a:moveTo>
                  <a:lnTo>
                    <a:pt x="567917" y="0"/>
                  </a:lnTo>
                  <a:lnTo>
                    <a:pt x="567917" y="511611"/>
                  </a:lnTo>
                  <a:lnTo>
                    <a:pt x="0" y="511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-62046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5400000">
              <a:off x="219837" y="298473"/>
              <a:ext cx="160321" cy="599994"/>
            </a:xfrm>
            <a:custGeom>
              <a:avLst/>
              <a:gdLst/>
              <a:ahLst/>
              <a:cxnLst/>
              <a:rect r="r" b="b" t="t" l="l"/>
              <a:pathLst>
                <a:path h="599994" w="160321">
                  <a:moveTo>
                    <a:pt x="0" y="0"/>
                  </a:moveTo>
                  <a:lnTo>
                    <a:pt x="160320" y="0"/>
                  </a:lnTo>
                  <a:lnTo>
                    <a:pt x="160320" y="599994"/>
                  </a:lnTo>
                  <a:lnTo>
                    <a:pt x="0" y="599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-133335" r="-47265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5400000">
              <a:off x="240705" y="449064"/>
              <a:ext cx="129723" cy="588855"/>
            </a:xfrm>
            <a:custGeom>
              <a:avLst/>
              <a:gdLst/>
              <a:ahLst/>
              <a:cxnLst/>
              <a:rect r="r" b="b" t="t" l="l"/>
              <a:pathLst>
                <a:path h="588855" w="129723">
                  <a:moveTo>
                    <a:pt x="0" y="0"/>
                  </a:moveTo>
                  <a:lnTo>
                    <a:pt x="129722" y="0"/>
                  </a:lnTo>
                  <a:lnTo>
                    <a:pt x="129722" y="588856"/>
                  </a:lnTo>
                  <a:lnTo>
                    <a:pt x="0" y="588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-2325" t="-35" r="-32121" b="-75594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DAHB0b67wiQ</dc:identifier>
  <dcterms:modified xsi:type="dcterms:W3CDTF">2011-08-01T06:04:30Z</dcterms:modified>
  <cp:revision>1</cp:revision>
  <dc:title>2026 Down (Apresentação)</dc:title>
</cp:coreProperties>
</file>