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26A21-1571-4E60-89C3-49173E435F41}" v="3" dt="2025-12-16T19:03:10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lles Andrade" userId="b0d496a639bbb918" providerId="LiveId" clId="{5214D237-9011-480F-BC22-0CF0107354D2}"/>
    <pc:docChg chg="custSel modSld">
      <pc:chgData name="Thalles Andrade" userId="b0d496a639bbb918" providerId="LiveId" clId="{5214D237-9011-480F-BC22-0CF0107354D2}" dt="2025-12-16T19:03:10.718" v="11" actId="962"/>
      <pc:docMkLst>
        <pc:docMk/>
      </pc:docMkLst>
      <pc:sldChg chg="addSp delSp modSp mod">
        <pc:chgData name="Thalles Andrade" userId="b0d496a639bbb918" providerId="LiveId" clId="{5214D237-9011-480F-BC22-0CF0107354D2}" dt="2025-12-16T19:02:48.531" v="3" actId="962"/>
        <pc:sldMkLst>
          <pc:docMk/>
          <pc:sldMk cId="3092473616" sldId="260"/>
        </pc:sldMkLst>
        <pc:picChg chg="del">
          <ac:chgData name="Thalles Andrade" userId="b0d496a639bbb918" providerId="LiveId" clId="{5214D237-9011-480F-BC22-0CF0107354D2}" dt="2025-12-16T19:02:35.565" v="0" actId="478"/>
          <ac:picMkLst>
            <pc:docMk/>
            <pc:sldMk cId="3092473616" sldId="260"/>
            <ac:picMk id="3" creationId="{4DAF6B15-6055-EDF1-C7DE-25B7FF428B3B}"/>
          </ac:picMkLst>
        </pc:picChg>
        <pc:picChg chg="add mod">
          <ac:chgData name="Thalles Andrade" userId="b0d496a639bbb918" providerId="LiveId" clId="{5214D237-9011-480F-BC22-0CF0107354D2}" dt="2025-12-16T19:02:48.531" v="3" actId="962"/>
          <ac:picMkLst>
            <pc:docMk/>
            <pc:sldMk cId="3092473616" sldId="260"/>
            <ac:picMk id="4" creationId="{45D25A6D-785A-D467-9139-3D4854E665C4}"/>
          </ac:picMkLst>
        </pc:picChg>
      </pc:sldChg>
      <pc:sldChg chg="addSp delSp modSp mod">
        <pc:chgData name="Thalles Andrade" userId="b0d496a639bbb918" providerId="LiveId" clId="{5214D237-9011-480F-BC22-0CF0107354D2}" dt="2025-12-16T19:03:01.474" v="7" actId="962"/>
        <pc:sldMkLst>
          <pc:docMk/>
          <pc:sldMk cId="456375473" sldId="270"/>
        </pc:sldMkLst>
        <pc:picChg chg="del">
          <ac:chgData name="Thalles Andrade" userId="b0d496a639bbb918" providerId="LiveId" clId="{5214D237-9011-480F-BC22-0CF0107354D2}" dt="2025-12-16T19:02:54.050" v="4" actId="478"/>
          <ac:picMkLst>
            <pc:docMk/>
            <pc:sldMk cId="456375473" sldId="270"/>
            <ac:picMk id="3" creationId="{F44DFB5D-81C3-ABA1-78AC-24A5FBFEE8B1}"/>
          </ac:picMkLst>
        </pc:picChg>
        <pc:picChg chg="add mod">
          <ac:chgData name="Thalles Andrade" userId="b0d496a639bbb918" providerId="LiveId" clId="{5214D237-9011-480F-BC22-0CF0107354D2}" dt="2025-12-16T19:03:01.474" v="7" actId="962"/>
          <ac:picMkLst>
            <pc:docMk/>
            <pc:sldMk cId="456375473" sldId="270"/>
            <ac:picMk id="4" creationId="{E09DF064-B74A-5C5E-3F12-81038ED65E91}"/>
          </ac:picMkLst>
        </pc:picChg>
      </pc:sldChg>
      <pc:sldChg chg="addSp delSp modSp mod">
        <pc:chgData name="Thalles Andrade" userId="b0d496a639bbb918" providerId="LiveId" clId="{5214D237-9011-480F-BC22-0CF0107354D2}" dt="2025-12-16T19:03:10.718" v="11" actId="962"/>
        <pc:sldMkLst>
          <pc:docMk/>
          <pc:sldMk cId="3587991645" sldId="273"/>
        </pc:sldMkLst>
        <pc:picChg chg="del">
          <ac:chgData name="Thalles Andrade" userId="b0d496a639bbb918" providerId="LiveId" clId="{5214D237-9011-480F-BC22-0CF0107354D2}" dt="2025-12-16T19:03:04.601" v="8" actId="478"/>
          <ac:picMkLst>
            <pc:docMk/>
            <pc:sldMk cId="3587991645" sldId="273"/>
            <ac:picMk id="3" creationId="{8C3FB7B3-7775-558F-D285-551200587E36}"/>
          </ac:picMkLst>
        </pc:picChg>
        <pc:picChg chg="add mod">
          <ac:chgData name="Thalles Andrade" userId="b0d496a639bbb918" providerId="LiveId" clId="{5214D237-9011-480F-BC22-0CF0107354D2}" dt="2025-12-16T19:03:10.718" v="11" actId="962"/>
          <ac:picMkLst>
            <pc:docMk/>
            <pc:sldMk cId="3587991645" sldId="273"/>
            <ac:picMk id="4" creationId="{F8EE7FDA-7A93-19CA-ADCB-732F736E25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B50DC-3640-D2D1-EB3A-4C1FD028A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8934D2-868C-E128-24D9-4BAE9F168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7D7E9F-7E52-0F12-8E39-416F9DD9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83E4FD-CF7E-12E9-1D37-DA7AEF3E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81E421-E730-1950-D2F1-3741D49E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35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181AF-5BC9-8989-421E-8D2A9356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2AB3834-3587-CA0B-9150-D5AE1B07E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420D40-D145-CD2B-A1F7-BB275A3E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B3E587-7151-5EEE-CBA0-7154CEC8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B6984B-633E-60FD-44B3-DE9369D6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65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7F1B2BF-56F9-C64D-2691-6AAAE6A62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52B47A-054B-370A-4169-6897A579B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2D3D7C-B324-A9BA-4302-4D4E736C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AE584F-EFC0-752A-358B-4F0AF0C18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F06D22-9E81-B165-96A8-400F26C5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00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1AD91-14F6-D1D2-FDC8-44046519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A54A6C-DDCF-0DB2-2B3A-7D8B13B2A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F6426-70C2-41E3-4B76-84AFA48A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DE5618-8FC3-685D-842E-C720E482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F4B28C-F215-7DEA-519D-42546A94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28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0E965C-5120-DE2A-A7DE-D057A576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C3CE1B-2363-52C6-45F1-A31963D8D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A1ED0E-F311-CD00-6293-914159FE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FC6998-9422-CA49-7A99-2D64C023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02CEF3-526F-ED55-5BFB-147DF2DB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95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5437A-0CE4-658C-BCF6-F4AB80F5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C749D7-CA13-D366-BF54-4198C735B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00E8C75-0F7A-5BE0-AF9F-BA49644C2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90854D-C450-2B67-753C-CBA7271A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8662D-46AA-A2F8-29EF-0053ACE9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B765E3-D15C-DE79-420D-A2C5EE3C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25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06788-C4D2-2A3B-4D64-8DCA9AB0A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29D01C-CD3F-1632-ED9A-A28ED0151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FD3F87-826A-16D3-1793-3F225DCBE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402D922-1612-3781-CFA8-047A4D13A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C1077A-7411-6F75-812A-E0811D5D8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3495FF0-B9F7-93F5-240D-B3FBBCC7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2A3A9B6-FDD0-F790-5564-96D440AF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8330BB6-E12C-2211-9334-EDD3871B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53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0B0BC-4330-EA0C-2CA2-E1B8B1EA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0D7AAFE-B65A-FD8A-D485-89031BB6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699714-FA28-39D2-2047-AFAC331F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B080D42-E196-080F-98E9-2D5B3C6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80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0C8C180-1C13-3820-58B5-2426BAC4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4E749A4-E021-28EC-E09C-12C3EE82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626436-F727-8677-3A44-37DA2111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36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3BA04-7445-1563-6BFD-B8563B0DD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2EC34A-475A-ED16-1C4A-F80C034CF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2E2D8B-48C3-579B-E198-DFCFAD20A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0D1B4A-E7FE-D0C1-4F0D-46971389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C334D9-8218-D253-ABAD-EDFF206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E4F5D3-7B4E-58FA-CB26-8DAF59AA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6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83944-F23C-D9BB-1096-59CB8354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C951681-1AE5-6E7C-5A10-A5C3C0F07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4DF95E-7092-1539-0496-D2BB6A8B9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50B157-52C8-6D3E-B12E-9750270A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DEF60D-D859-8D99-7FC7-3ED87708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1FB835-6B79-502E-5B16-703BB7B0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4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D8BCA0C-1BF5-7154-B259-0B93D16F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EFFCE6-3795-99F7-2EEE-0D0E127F5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3125A0-5315-884E-D6C3-AC034000E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A5A6C-8D17-434E-A78C-D9D2A847D04B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349A27-6302-333D-CB2C-4604B3E0B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1E7A9D-386E-CAB3-7F52-86D0F3A36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41E4A-EAAB-4924-AF82-114A6B5A0B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899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pa">
            <a:extLst>
              <a:ext uri="{FF2B5EF4-FFF2-40B4-BE49-F238E27FC236}">
                <a16:creationId xmlns:a16="http://schemas.microsoft.com/office/drawing/2014/main" id="{AE9DF3BA-E260-2A5E-9B60-12FBA4320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09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0">
            <a:extLst>
              <a:ext uri="{FF2B5EF4-FFF2-40B4-BE49-F238E27FC236}">
                <a16:creationId xmlns:a16="http://schemas.microsoft.com/office/drawing/2014/main" id="{CC032F0B-4D33-BEB0-4AE5-26E102D8D8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1">
            <a:extLst>
              <a:ext uri="{FF2B5EF4-FFF2-40B4-BE49-F238E27FC236}">
                <a16:creationId xmlns:a16="http://schemas.microsoft.com/office/drawing/2014/main" id="{1F2D8BD6-DEF2-9DDD-F747-98171B65F0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4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2">
            <a:extLst>
              <a:ext uri="{FF2B5EF4-FFF2-40B4-BE49-F238E27FC236}">
                <a16:creationId xmlns:a16="http://schemas.microsoft.com/office/drawing/2014/main" id="{70DF4984-068A-6D4A-612D-3EDBDD0CC0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0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3">
            <a:extLst>
              <a:ext uri="{FF2B5EF4-FFF2-40B4-BE49-F238E27FC236}">
                <a16:creationId xmlns:a16="http://schemas.microsoft.com/office/drawing/2014/main" id="{3DFDF216-9BFC-48C7-3943-311352D273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6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E09DF064-B74A-5C5E-3F12-81038ED6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5">
            <a:extLst>
              <a:ext uri="{FF2B5EF4-FFF2-40B4-BE49-F238E27FC236}">
                <a16:creationId xmlns:a16="http://schemas.microsoft.com/office/drawing/2014/main" id="{117BD2CD-C80F-384C-30D4-6FF9658B7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79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6">
            <a:extLst>
              <a:ext uri="{FF2B5EF4-FFF2-40B4-BE49-F238E27FC236}">
                <a16:creationId xmlns:a16="http://schemas.microsoft.com/office/drawing/2014/main" id="{03FA6B29-F649-8F7D-A3FA-AD78A3856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8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8EE7FDA-7A93-19CA-ADCB-732F736E2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91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8">
            <a:extLst>
              <a:ext uri="{FF2B5EF4-FFF2-40B4-BE49-F238E27FC236}">
                <a16:creationId xmlns:a16="http://schemas.microsoft.com/office/drawing/2014/main" id="{D852A525-4C17-C46E-054B-BBBAA874A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5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9">
            <a:extLst>
              <a:ext uri="{FF2B5EF4-FFF2-40B4-BE49-F238E27FC236}">
                <a16:creationId xmlns:a16="http://schemas.microsoft.com/office/drawing/2014/main" id="{5692A238-9268-1228-93A3-F2C36196D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6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2">
            <a:extLst>
              <a:ext uri="{FF2B5EF4-FFF2-40B4-BE49-F238E27FC236}">
                <a16:creationId xmlns:a16="http://schemas.microsoft.com/office/drawing/2014/main" id="{031C2E14-9CCF-BF1E-E116-D7D7E0453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3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3">
            <a:extLst>
              <a:ext uri="{FF2B5EF4-FFF2-40B4-BE49-F238E27FC236}">
                <a16:creationId xmlns:a16="http://schemas.microsoft.com/office/drawing/2014/main" id="{5525F731-3D5D-7BF2-AC25-AF3CFBE49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9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falando no microfone&#10;&#10;O conteúdo gerado por IA pode estar incorreto.">
            <a:extLst>
              <a:ext uri="{FF2B5EF4-FFF2-40B4-BE49-F238E27FC236}">
                <a16:creationId xmlns:a16="http://schemas.microsoft.com/office/drawing/2014/main" id="{45D25A6D-785A-D467-9139-3D4854E66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7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5">
            <a:extLst>
              <a:ext uri="{FF2B5EF4-FFF2-40B4-BE49-F238E27FC236}">
                <a16:creationId xmlns:a16="http://schemas.microsoft.com/office/drawing/2014/main" id="{67CD3177-8D68-F032-A063-9D9B857E74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6">
            <a:extLst>
              <a:ext uri="{FF2B5EF4-FFF2-40B4-BE49-F238E27FC236}">
                <a16:creationId xmlns:a16="http://schemas.microsoft.com/office/drawing/2014/main" id="{A608000D-CB77-3D79-4AA6-04EC6EC23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83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7">
            <a:extLst>
              <a:ext uri="{FF2B5EF4-FFF2-40B4-BE49-F238E27FC236}">
                <a16:creationId xmlns:a16="http://schemas.microsoft.com/office/drawing/2014/main" id="{C8B3865E-A0AB-8CC9-3038-0DC8333C63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4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8">
            <a:extLst>
              <a:ext uri="{FF2B5EF4-FFF2-40B4-BE49-F238E27FC236}">
                <a16:creationId xmlns:a16="http://schemas.microsoft.com/office/drawing/2014/main" id="{847BA810-216B-2277-99EC-66957738D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9">
            <a:extLst>
              <a:ext uri="{FF2B5EF4-FFF2-40B4-BE49-F238E27FC236}">
                <a16:creationId xmlns:a16="http://schemas.microsoft.com/office/drawing/2014/main" id="{376B8234-A093-55B3-757C-46472BFB22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190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Thalles Andrade</dc:creator>
  <cp:lastModifiedBy>Thalles Andrade</cp:lastModifiedBy>
  <cp:revision>1</cp:revision>
  <dcterms:created xsi:type="dcterms:W3CDTF">2025-12-16T17:56:23Z</dcterms:created>
  <dcterms:modified xsi:type="dcterms:W3CDTF">2025-12-16T19:03:12Z</dcterms:modified>
</cp:coreProperties>
</file>