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5"/>
  </p:normalViewPr>
  <p:slideViewPr>
    <p:cSldViewPr snapToGrid="0">
      <p:cViewPr varScale="1">
        <p:scale>
          <a:sx n="120" d="100"/>
          <a:sy n="120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FBF53-0994-3D4D-2B24-5FB6CCBD9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935216-2D6F-BCE8-68EC-57898BF35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5B6F50-DE9E-049A-DD1A-159F3B6BF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F1584-0F07-4EE9-876F-BB3CA1E08A81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C36963-E52D-860C-3331-DA7713EC9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23F73C-0057-A039-8317-FE5FA882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DDF3-602B-4523-99CC-7301BDE87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25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1CCC2-85CF-599D-ECEC-0DBA7F95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69496AE-4C18-A8AD-E25D-54B95647E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464A93-8CE2-033D-D465-0C102823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F1584-0F07-4EE9-876F-BB3CA1E08A81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4257D65-3552-B542-6467-C848171CB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F2E226-87FB-255E-E705-06665321C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DDF3-602B-4523-99CC-7301BDE87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142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4D6F035-E4CA-650B-6A40-9C67C61F3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0F8C32B-A752-024E-D70A-82647C761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AE97DC-9A48-845D-08AF-DCFC312FE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F1584-0F07-4EE9-876F-BB3CA1E08A81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26771E-34FC-6019-4F61-D555362A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498ACD-9AE5-1905-087D-04729C90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DDF3-602B-4523-99CC-7301BDE87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43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2B4E33-959A-3358-EA9F-16581C41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88A77-59C4-97EF-0EED-B3F60C27F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47D668-B63A-C405-6D43-9573384F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F1584-0F07-4EE9-876F-BB3CA1E08A81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20F5E5-6B67-75F0-CA60-CB57527ED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1F97CE-D3ED-FC39-9F80-ADB3B4A93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DDF3-602B-4523-99CC-7301BDE87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98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5892E-1D50-2A21-6E87-762FDFE1C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96BE72-9442-3AFE-D5ED-6837F1394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D15315C-07CC-C65F-AB9E-CCCC67376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F1584-0F07-4EE9-876F-BB3CA1E08A81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893012-5E56-E956-6325-69501E1D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ABDF57-6763-28A2-5E5A-F9E1458E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DDF3-602B-4523-99CC-7301BDE87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634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566D66-64BF-7385-8BC7-59958F450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FAC2CE-74A8-D975-D054-916BD9584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08DFF64-1AE4-2430-F38D-B14598DB0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E28C10A-6A69-BCC3-BE34-B3C60A11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F1584-0F07-4EE9-876F-BB3CA1E08A81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14B5B8-FEA6-AEA4-D1FB-7BA4C412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ECE2E5-0786-148E-8A7A-2E1ADB91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DDF3-602B-4523-99CC-7301BDE87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824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63271-8021-4D9B-B223-CD1F3DE92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7036A7D-F7AF-BEBC-1700-788D0BD6C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3789BE2-F3DF-1148-4F4F-B8FA3B60F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E80C8B0-3CE9-BD6C-FE40-3E2F00B97F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AA63490-40E0-9AB8-672C-B5E956499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5345BD-E87F-6C45-F61D-AAE4BBA0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F1584-0F07-4EE9-876F-BB3CA1E08A81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89F8134-1D42-37B9-9A89-FD647556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F0CECAF-C977-39E1-A07C-F9E86EBC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DDF3-602B-4523-99CC-7301BDE87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658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8593E-F2E3-5BA9-45DD-16B05B81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F0E0DAC-C259-7013-9103-F32413E9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F1584-0F07-4EE9-876F-BB3CA1E08A81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57E9BB-703A-3863-61A6-835ED56B2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386B8A-109F-13F7-9785-E78443667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DDF3-602B-4523-99CC-7301BDE87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27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934A4C6-6F34-D8CC-F2BE-0C4EABEFC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F1584-0F07-4EE9-876F-BB3CA1E08A81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76C49DA-1CDC-B7F4-DFAA-D8AB4ADF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D019CE-94BB-32DA-703E-C040D959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DDF3-602B-4523-99CC-7301BDE87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1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6C8E05-2259-4C6D-2E2A-835F304C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149AA2-5302-68CD-D0EC-E9F63F001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E5E92B1-E24C-29FC-834C-ACDB3EB0D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E3C00AA-1CC7-5A69-DC32-BA1EBEC9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F1584-0F07-4EE9-876F-BB3CA1E08A81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72C5DC-B2DF-DF93-C546-6F6A87C1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BBE4A0-3923-1A1A-AF02-B5DE4230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DDF3-602B-4523-99CC-7301BDE87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396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2DFDD-2B52-E71A-5D63-173D953CD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2953822-1537-E17A-7C13-76A739956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7E9C9F-84BA-DF79-3C0E-D5311D60E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7139A1-0CC0-B8DE-0755-321A7C07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F1584-0F07-4EE9-876F-BB3CA1E08A81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3F6E80-6F5D-C050-BFCC-E61716447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B57F40-650C-79C9-A6B0-6361F9A9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DDDF3-602B-4523-99CC-7301BDE87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225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8A13210-AE87-FA59-9FCF-685570B39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6EC565-045F-AE80-2426-AD74069C0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5F6F02-FFDF-4E0E-695B-EA6BF1A23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CF1584-0F07-4EE9-876F-BB3CA1E08A81}" type="datetimeFigureOut">
              <a:rPr lang="pt-BR" smtClean="0"/>
              <a:t>16/12/2025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59B1ED-8760-4846-5812-09E0F84AF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6A0C7B-9B3B-4A0F-95A1-EC17E7CB4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8DDDF3-602B-4523-99CC-7301BDE87F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3539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pa">
            <a:extLst>
              <a:ext uri="{FF2B5EF4-FFF2-40B4-BE49-F238E27FC236}">
                <a16:creationId xmlns:a16="http://schemas.microsoft.com/office/drawing/2014/main" id="{A6F6C730-AF98-C085-B5C6-2E87FAB343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32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0">
            <a:extLst>
              <a:ext uri="{FF2B5EF4-FFF2-40B4-BE49-F238E27FC236}">
                <a16:creationId xmlns:a16="http://schemas.microsoft.com/office/drawing/2014/main" id="{0687EA69-3EE1-F4DC-623D-2EE1048DA2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97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1">
            <a:extLst>
              <a:ext uri="{FF2B5EF4-FFF2-40B4-BE49-F238E27FC236}">
                <a16:creationId xmlns:a16="http://schemas.microsoft.com/office/drawing/2014/main" id="{A0DAFBC5-6A45-4B89-D59D-A43797041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97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2">
            <a:extLst>
              <a:ext uri="{FF2B5EF4-FFF2-40B4-BE49-F238E27FC236}">
                <a16:creationId xmlns:a16="http://schemas.microsoft.com/office/drawing/2014/main" id="{385D4899-6F3A-5117-08E5-0687D9C46A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66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3">
            <a:extLst>
              <a:ext uri="{FF2B5EF4-FFF2-40B4-BE49-F238E27FC236}">
                <a16:creationId xmlns:a16="http://schemas.microsoft.com/office/drawing/2014/main" id="{6EBF24A8-D18C-29FA-3563-80CEF913AC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90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4">
            <a:extLst>
              <a:ext uri="{FF2B5EF4-FFF2-40B4-BE49-F238E27FC236}">
                <a16:creationId xmlns:a16="http://schemas.microsoft.com/office/drawing/2014/main" id="{B79A61DD-021A-0FDC-66A5-70ADD97492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55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5">
            <a:extLst>
              <a:ext uri="{FF2B5EF4-FFF2-40B4-BE49-F238E27FC236}">
                <a16:creationId xmlns:a16="http://schemas.microsoft.com/office/drawing/2014/main" id="{767C98DC-20CA-0DB3-6DC5-34EE5689C2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81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6">
            <a:extLst>
              <a:ext uri="{FF2B5EF4-FFF2-40B4-BE49-F238E27FC236}">
                <a16:creationId xmlns:a16="http://schemas.microsoft.com/office/drawing/2014/main" id="{FDCDCA87-294B-E0B8-E329-5712364E98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03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7">
            <a:extLst>
              <a:ext uri="{FF2B5EF4-FFF2-40B4-BE49-F238E27FC236}">
                <a16:creationId xmlns:a16="http://schemas.microsoft.com/office/drawing/2014/main" id="{08505817-652D-C351-000F-8071C28529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90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8">
            <a:extLst>
              <a:ext uri="{FF2B5EF4-FFF2-40B4-BE49-F238E27FC236}">
                <a16:creationId xmlns:a16="http://schemas.microsoft.com/office/drawing/2014/main" id="{0BF57612-80E5-A575-EA06-083A304722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68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19">
            <a:extLst>
              <a:ext uri="{FF2B5EF4-FFF2-40B4-BE49-F238E27FC236}">
                <a16:creationId xmlns:a16="http://schemas.microsoft.com/office/drawing/2014/main" id="{60425939-83AA-81DF-7036-45E3855363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5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2">
            <a:extLst>
              <a:ext uri="{FF2B5EF4-FFF2-40B4-BE49-F238E27FC236}">
                <a16:creationId xmlns:a16="http://schemas.microsoft.com/office/drawing/2014/main" id="{334CFDAE-3BAC-CC18-D9D8-55A5C2FA6E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79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3">
            <a:extLst>
              <a:ext uri="{FF2B5EF4-FFF2-40B4-BE49-F238E27FC236}">
                <a16:creationId xmlns:a16="http://schemas.microsoft.com/office/drawing/2014/main" id="{72FA7448-3764-91E6-9396-7619FD7A1A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2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4">
            <a:extLst>
              <a:ext uri="{FF2B5EF4-FFF2-40B4-BE49-F238E27FC236}">
                <a16:creationId xmlns:a16="http://schemas.microsoft.com/office/drawing/2014/main" id="{5C886FA5-B300-0C2C-33B2-32A2BB7775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93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5">
            <a:extLst>
              <a:ext uri="{FF2B5EF4-FFF2-40B4-BE49-F238E27FC236}">
                <a16:creationId xmlns:a16="http://schemas.microsoft.com/office/drawing/2014/main" id="{6CE3BD8E-D339-FF8C-D37B-F87F6AA3FB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28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6">
            <a:extLst>
              <a:ext uri="{FF2B5EF4-FFF2-40B4-BE49-F238E27FC236}">
                <a16:creationId xmlns:a16="http://schemas.microsoft.com/office/drawing/2014/main" id="{BAF4068E-7D8C-CAD7-8C27-9597DA8E3A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2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7">
            <a:extLst>
              <a:ext uri="{FF2B5EF4-FFF2-40B4-BE49-F238E27FC236}">
                <a16:creationId xmlns:a16="http://schemas.microsoft.com/office/drawing/2014/main" id="{7CDC4954-364C-8B89-6A6F-25746D4C64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3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8">
            <a:extLst>
              <a:ext uri="{FF2B5EF4-FFF2-40B4-BE49-F238E27FC236}">
                <a16:creationId xmlns:a16="http://schemas.microsoft.com/office/drawing/2014/main" id="{A115F25D-F67D-2233-2234-ED322F50A7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83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lide 09">
            <a:extLst>
              <a:ext uri="{FF2B5EF4-FFF2-40B4-BE49-F238E27FC236}">
                <a16:creationId xmlns:a16="http://schemas.microsoft.com/office/drawing/2014/main" id="{98C0861E-5D00-D791-33F1-F662B905E7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114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Thalles Andrade</dc:creator>
  <cp:lastModifiedBy>RODRIGO CEZARE</cp:lastModifiedBy>
  <cp:revision>3</cp:revision>
  <dcterms:created xsi:type="dcterms:W3CDTF">2025-12-16T16:53:20Z</dcterms:created>
  <dcterms:modified xsi:type="dcterms:W3CDTF">2025-12-16T22:19:02Z</dcterms:modified>
</cp:coreProperties>
</file>