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3" r:id="rId2"/>
    <p:sldId id="264" r:id="rId3"/>
    <p:sldId id="265" r:id="rId4"/>
    <p:sldId id="266" r:id="rId5"/>
    <p:sldId id="267" r:id="rId6"/>
    <p:sldId id="268" r:id="rId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030"/>
    <p:restoredTop sz="94694"/>
  </p:normalViewPr>
  <p:slideViewPr>
    <p:cSldViewPr snapToGrid="0" snapToObjects="1">
      <p:cViewPr varScale="1">
        <p:scale>
          <a:sx n="121" d="100"/>
          <a:sy n="121" d="100"/>
        </p:scale>
        <p:origin x="12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3A1FF8-BCD7-604E-8FAD-9A592DEE4B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19C9B427-87D9-0340-8990-627C3F0374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3AAEAB8-D840-5845-8F48-D7AD35466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D95F7D5-7C4A-FE43-90C3-FB71006B4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0D7EF4A6-EB60-7945-AD87-CF9090E04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6865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EB5360-56C4-5349-971C-C2E6269AB6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9323A01-4ECA-FA40-AB5E-F534B1FEE4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93727D-E65D-B84A-ACB9-10C5E579DD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E8BA0EF-DFDE-294D-8A06-1D8DA63290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9221BAC-E883-284B-9F67-37355256C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40459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F9D43F4-2A1D-654E-A17F-92A70E77F5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FBF53710-E83B-0E4F-BED6-E2C4C9DFCC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06724FC-CED0-FB4C-9A0A-1E09BE8EB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B9097C2-28D1-CA49-AB96-EAA8FBFB5E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F9B4475-ACDE-884E-8C9A-554777CF46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2122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6872064-6B3C-1641-B82C-2A85EDC93D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8C60EE1-A8DB-A14C-A824-5D6E9AA37F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25BB59F-341D-B146-94AE-F31BB77EC5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B00742E-5867-AE44-843C-9FDFA199D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36AA743-E60F-4A49-9C71-4363B0A5A3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00676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BB632F-A9BF-F349-89B3-86E66EA2D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1C003E0-B632-1D47-B81D-4EF5650C1D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FA317BB-DBBD-F34A-8767-FF9EBE2712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73945A9-4C39-1E45-A813-573342713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CE2CFBC-0F61-DD49-8156-E240E9876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361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E8F413-7AAA-304B-9B25-E73ADF3074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05AD695-5FD8-6D48-B9DF-BA5CDCFDE3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55F7EB5-4038-BC43-9BD5-C6BFA73877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6579EE22-1F24-6242-BF20-10C3478D6F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7FF0243D-6768-2144-896E-E500C68F7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601E3ED1-36B1-9D49-9128-4883FE687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999468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E842D4-AC7E-6442-BF47-18AE597A4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E0409AF3-0FEE-4547-8130-489141D590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B6B91899-6946-D84A-ADD3-DB3E5BF5A3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4A4E898-5E9F-4847-9881-FBCDBBE8FB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00D697AB-D80D-2E41-B06E-0C38D73868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0CF1549F-B6DE-B14F-9D08-4F743CDD8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229006C6-559D-1541-B984-456A4C240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4AA1F805-BC73-964C-9855-26EE00536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18790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063D7D-ACBB-8143-B674-857E5277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27D1B349-680F-2048-84DA-7BF158D38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59C60D98-80A5-E94F-8DDD-09B2E7DC0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013FF191-5662-5B47-8AD7-FC209EBE15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26410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B32DD5E8-5F7A-BD4E-A78F-307FA09D2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83508E5-E482-2540-A75B-CF40FAD4B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72332681-7120-B449-8A82-5C5AAB70D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4113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45EBB4-4AF7-3446-8A53-4268E76A0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78CE909-4FEE-6B42-B381-3C8CAB3A8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A2C2571-C4EA-B749-9CB2-5FA001C7F7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F5F14BD-D3F5-C44E-861E-A86D20BC95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A12F35F-75AF-B04F-A956-4F08328FC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8FA15FD-9437-8445-A691-E8EA5032E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92299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F81891C-A9AB-0B4A-BAB5-7EABBCCBB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30F9904-0109-BD4B-84B0-2B5ABDD209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146EA42-38D3-B845-9AD4-2B168BC394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638D0E8-755F-354E-9D3B-D1771DD45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993E5FB-605D-9D49-A858-4CF9B3915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9EB2E9F-FC1E-174F-8888-CE55CDA21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6015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BE67D12-211E-B542-9D71-598B5D0943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130118D-D547-E941-A84B-D55860B0C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54B6B1-BBD1-924F-8D5F-BC3FF4235D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14D155-CA38-EA45-9488-F3ED04FEF8DD}" type="datetimeFigureOut">
              <a:rPr lang="pt-BR" smtClean="0"/>
              <a:t>11/05/2023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2027E00-3225-A341-AA3F-6CDC461853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EEE26BA-35F2-F145-8A26-3C47010204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05216-C848-F74D-9D55-562BD3287B3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48260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E984ADE5-0559-3C4E-922B-3667150FC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0389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ço Reservado para Conteúdo 4">
            <a:extLst>
              <a:ext uri="{FF2B5EF4-FFF2-40B4-BE49-F238E27FC236}">
                <a16:creationId xmlns:a16="http://schemas.microsoft.com/office/drawing/2014/main" id="{A1E06F02-C8CA-2A41-8AAF-B62C0CD1A1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075230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8993E23C-5D80-5444-BC1C-50D53BFFDA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262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F5F5F664-10BA-3B4C-A7A2-FA08E2C39B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0012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24B7F287-7063-054B-B388-E606E394E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2388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5879E793-BDE4-474D-AA13-E9B13E996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6264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Macintosh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DSA - Priscila Padula</dc:creator>
  <cp:lastModifiedBy>DSA - Priscila Padula</cp:lastModifiedBy>
  <cp:revision>9</cp:revision>
  <cp:lastPrinted>2023-05-04T11:55:10Z</cp:lastPrinted>
  <dcterms:created xsi:type="dcterms:W3CDTF">2023-05-04T11:37:36Z</dcterms:created>
  <dcterms:modified xsi:type="dcterms:W3CDTF">2023-05-11T12:46:30Z</dcterms:modified>
</cp:coreProperties>
</file>