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ia e Data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Autoria e Data</a:t>
            </a:r>
          </a:p>
        </p:txBody>
      </p:sp>
      <p:sp>
        <p:nvSpPr>
          <p:cNvPr id="12" name="Nível de Corpo Um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Título da Apresentação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1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penas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ubtítulo do Slid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Subtítulo do Slide</a:t>
            </a:r>
          </a:p>
        </p:txBody>
      </p:sp>
      <p:sp>
        <p:nvSpPr>
          <p:cNvPr id="100" name="Título do Slid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10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ubtítulo de Agenda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Subtítulo de Agenda</a:t>
            </a:r>
          </a:p>
        </p:txBody>
      </p:sp>
      <p:sp>
        <p:nvSpPr>
          <p:cNvPr id="109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Tópicos da Agenda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Título da Agenda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da Agenda</a:t>
            </a:r>
          </a:p>
        </p:txBody>
      </p:sp>
      <p:sp>
        <p:nvSpPr>
          <p:cNvPr id="11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cl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Nível de Corpo Um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Declaração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to Princip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Nível de Corpo Um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Informações do fato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Informações do fato</a:t>
            </a:r>
          </a:p>
        </p:txBody>
      </p:sp>
      <p:sp>
        <p:nvSpPr>
          <p:cNvPr id="128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ribuição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Atribuição</a:t>
            </a:r>
          </a:p>
        </p:txBody>
      </p:sp>
      <p:sp>
        <p:nvSpPr>
          <p:cNvPr id="136" name="Nível de Corpo Um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“Citação Notável”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ês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Imagem de perto de um padrão branco curvo em camada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Imagem de perto de um padrão de pedras cinza em camada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Imagem de perto de um padrão branco corrugado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orredor futurístico angular branco com sombra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Estrutura futurista branca curvada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oria e Data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Autoria e Data</a:t>
            </a:r>
          </a:p>
        </p:txBody>
      </p:sp>
      <p:sp>
        <p:nvSpPr>
          <p:cNvPr id="23" name="Nível de Corpo Um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Título da Apresentação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2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magem de perto de um padrão branco curvo em camada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Título do Slid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Título do Slide</a:t>
            </a:r>
          </a:p>
        </p:txBody>
      </p:sp>
      <p:sp>
        <p:nvSpPr>
          <p:cNvPr id="34" name="Nível de Corpo Um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Subtítulo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ubtítulo do Slid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Subtítulo do Slide</a:t>
            </a:r>
          </a:p>
        </p:txBody>
      </p:sp>
      <p:sp>
        <p:nvSpPr>
          <p:cNvPr id="43" name="Título do Slid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44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Imagem de perto da borda de uma pedra branca curvada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ubtítulo do Slid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Subtítulo do Slide</a:t>
            </a:r>
          </a:p>
        </p:txBody>
      </p:sp>
      <p:sp>
        <p:nvSpPr>
          <p:cNvPr id="62" name="Título do Slid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63" name="Nível de Corpo Um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Vídeo Peque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ubtítulo do Slid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Subtítulo do Slide</a:t>
            </a:r>
          </a:p>
        </p:txBody>
      </p:sp>
      <p:sp>
        <p:nvSpPr>
          <p:cNvPr id="72" name="Título do Slid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73" name="Nível de Corpo Um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Vídeo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ubtítulo do Slid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Subtítulo do Slide</a:t>
            </a:r>
          </a:p>
        </p:txBody>
      </p:sp>
      <p:sp>
        <p:nvSpPr>
          <p:cNvPr id="82" name="Título do Slid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83" name="Nível de Corpo Um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ítulo da Seção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Título da Seção</a:t>
            </a:r>
          </a:p>
        </p:txBody>
      </p:sp>
      <p:sp>
        <p:nvSpPr>
          <p:cNvPr id="92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o Slid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Título do Slide</a:t>
            </a:r>
          </a:p>
        </p:txBody>
      </p:sp>
      <p:sp>
        <p:nvSpPr>
          <p:cNvPr id="3" name="Nível de Corpo Um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Número do Slide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2316479">
              <a:defRPr spc="-95" sz="9500"/>
            </a:pPr>
          </a:p>
        </p:txBody>
      </p:sp>
      <p:sp>
        <p:nvSpPr>
          <p:cNvPr id="173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4" name="Semana-Familia 26-ES06.jpg" descr="Semana-Familia 26-ES0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7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2316479">
              <a:defRPr spc="-95" sz="9500"/>
            </a:pPr>
          </a:p>
        </p:txBody>
      </p:sp>
      <p:sp>
        <p:nvSpPr>
          <p:cNvPr id="178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9" name="Semana-Familia 26-ES01.jpg" descr="Semana-Familia 26-ES0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2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2316479">
              <a:defRPr spc="-95" sz="9500"/>
            </a:pPr>
          </a:p>
        </p:txBody>
      </p:sp>
      <p:sp>
        <p:nvSpPr>
          <p:cNvPr id="183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4" name="Semana-Familia 26-ES02.jpg" descr="Semana-Familia 26-ES0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7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2316479">
              <a:defRPr spc="-95" sz="9500"/>
            </a:pPr>
          </a:p>
        </p:txBody>
      </p:sp>
      <p:sp>
        <p:nvSpPr>
          <p:cNvPr id="188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Semana-Familia 26-ES03.jpg" descr="Semana-Familia 26-ES0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2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2316479">
              <a:defRPr spc="-95" sz="9500"/>
            </a:pPr>
          </a:p>
        </p:txBody>
      </p:sp>
      <p:sp>
        <p:nvSpPr>
          <p:cNvPr id="193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4" name="Semana-Familia 26-ES04.jpg" descr="Semana-Familia 26-ES0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7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2316479">
              <a:defRPr spc="-95" sz="9500"/>
            </a:pPr>
          </a:p>
        </p:txBody>
      </p:sp>
      <p:sp>
        <p:nvSpPr>
          <p:cNvPr id="198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9" name="Semana-Familia 26-ES05.jpg" descr="Semana-Familia 26-ES0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ubtítulo do Slid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2" name="Título do Slid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2316479">
              <a:defRPr spc="-95" sz="9500"/>
            </a:pPr>
          </a:p>
        </p:txBody>
      </p:sp>
      <p:sp>
        <p:nvSpPr>
          <p:cNvPr id="203" name="Texto com marcadores do slide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4" name="Semana-Familia 26-ES07.jpg" descr="Semana-Familia 26-ES0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