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81" r:id="rId4"/>
    <p:sldId id="259" r:id="rId5"/>
    <p:sldId id="282" r:id="rId6"/>
    <p:sldId id="283" r:id="rId7"/>
    <p:sldId id="287" r:id="rId8"/>
    <p:sldId id="257" r:id="rId9"/>
    <p:sldId id="284" r:id="rId10"/>
    <p:sldId id="285" r:id="rId11"/>
    <p:sldId id="260" r:id="rId12"/>
    <p:sldId id="290" r:id="rId13"/>
    <p:sldId id="291" r:id="rId14"/>
    <p:sldId id="286" r:id="rId15"/>
    <p:sldId id="292" r:id="rId16"/>
    <p:sldId id="294" r:id="rId17"/>
    <p:sldId id="293" r:id="rId18"/>
    <p:sldId id="271" r:id="rId19"/>
    <p:sldId id="295" r:id="rId20"/>
    <p:sldId id="296" r:id="rId21"/>
    <p:sldId id="299" r:id="rId22"/>
    <p:sldId id="288" r:id="rId23"/>
    <p:sldId id="297" r:id="rId24"/>
    <p:sldId id="298" r:id="rId25"/>
    <p:sldId id="28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4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6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32205D57-8592-4EEB-92FB-30E92F75E1A6}"/>
    <pc:docChg chg="modSld">
      <pc:chgData name="DSA - Maria Cristina Barbosa" userId="a7deaa94-27fa-4381-b313-ee83126f3c73" providerId="ADAL" clId="{32205D57-8592-4EEB-92FB-30E92F75E1A6}" dt="2025-10-08T18:39:45.548" v="21" actId="1076"/>
      <pc:docMkLst>
        <pc:docMk/>
      </pc:docMkLst>
      <pc:sldChg chg="modSp mod">
        <pc:chgData name="DSA - Maria Cristina Barbosa" userId="a7deaa94-27fa-4381-b313-ee83126f3c73" providerId="ADAL" clId="{32205D57-8592-4EEB-92FB-30E92F75E1A6}" dt="2025-10-08T18:37:07.828" v="1" actId="20577"/>
        <pc:sldMkLst>
          <pc:docMk/>
          <pc:sldMk cId="848399673" sldId="258"/>
        </pc:sldMkLst>
        <pc:spChg chg="mod">
          <ac:chgData name="DSA - Maria Cristina Barbosa" userId="a7deaa94-27fa-4381-b313-ee83126f3c73" providerId="ADAL" clId="{32205D57-8592-4EEB-92FB-30E92F75E1A6}" dt="2025-10-08T18:37:07.828" v="1" actId="20577"/>
          <ac:spMkLst>
            <pc:docMk/>
            <pc:sldMk cId="848399673" sldId="258"/>
            <ac:spMk id="3" creationId="{A8912EE3-06E8-7FDF-CC32-074515DE95CC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7:48.712" v="7" actId="1076"/>
        <pc:sldMkLst>
          <pc:docMk/>
          <pc:sldMk cId="3158068340" sldId="260"/>
        </pc:sldMkLst>
        <pc:spChg chg="mod">
          <ac:chgData name="DSA - Maria Cristina Barbosa" userId="a7deaa94-27fa-4381-b313-ee83126f3c73" providerId="ADAL" clId="{32205D57-8592-4EEB-92FB-30E92F75E1A6}" dt="2025-10-08T18:37:48.712" v="7" actId="1076"/>
          <ac:spMkLst>
            <pc:docMk/>
            <pc:sldMk cId="3158068340" sldId="260"/>
            <ac:spMk id="3" creationId="{4298F519-5488-6310-3208-AF83DC082909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7:23.761" v="3" actId="1076"/>
        <pc:sldMkLst>
          <pc:docMk/>
          <pc:sldMk cId="2717157564" sldId="283"/>
        </pc:sldMkLst>
        <pc:spChg chg="mod">
          <ac:chgData name="DSA - Maria Cristina Barbosa" userId="a7deaa94-27fa-4381-b313-ee83126f3c73" providerId="ADAL" clId="{32205D57-8592-4EEB-92FB-30E92F75E1A6}" dt="2025-10-08T18:37:23.761" v="3" actId="1076"/>
          <ac:spMkLst>
            <pc:docMk/>
            <pc:sldMk cId="2717157564" sldId="283"/>
            <ac:spMk id="3" creationId="{CB368512-7891-66A7-D516-46460B48BA92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7:31.707" v="5" actId="14100"/>
        <pc:sldMkLst>
          <pc:docMk/>
          <pc:sldMk cId="1007542796" sldId="287"/>
        </pc:sldMkLst>
        <pc:spChg chg="mod">
          <ac:chgData name="DSA - Maria Cristina Barbosa" userId="a7deaa94-27fa-4381-b313-ee83126f3c73" providerId="ADAL" clId="{32205D57-8592-4EEB-92FB-30E92F75E1A6}" dt="2025-10-08T18:37:31.707" v="5" actId="14100"/>
          <ac:spMkLst>
            <pc:docMk/>
            <pc:sldMk cId="1007542796" sldId="287"/>
            <ac:spMk id="3" creationId="{40CEE521-20F5-976C-477C-A17D9C31B025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9:45.548" v="21" actId="1076"/>
        <pc:sldMkLst>
          <pc:docMk/>
          <pc:sldMk cId="3979064358" sldId="289"/>
        </pc:sldMkLst>
        <pc:spChg chg="mod">
          <ac:chgData name="DSA - Maria Cristina Barbosa" userId="a7deaa94-27fa-4381-b313-ee83126f3c73" providerId="ADAL" clId="{32205D57-8592-4EEB-92FB-30E92F75E1A6}" dt="2025-10-08T18:39:45.548" v="21" actId="1076"/>
          <ac:spMkLst>
            <pc:docMk/>
            <pc:sldMk cId="3979064358" sldId="289"/>
            <ac:spMk id="3" creationId="{2B277BEC-A550-B23E-1566-F11F4D6B732C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8:08.351" v="10" actId="1076"/>
        <pc:sldMkLst>
          <pc:docMk/>
          <pc:sldMk cId="3146787632" sldId="290"/>
        </pc:sldMkLst>
        <pc:spChg chg="mod">
          <ac:chgData name="DSA - Maria Cristina Barbosa" userId="a7deaa94-27fa-4381-b313-ee83126f3c73" providerId="ADAL" clId="{32205D57-8592-4EEB-92FB-30E92F75E1A6}" dt="2025-10-08T18:38:08.351" v="10" actId="1076"/>
          <ac:spMkLst>
            <pc:docMk/>
            <pc:sldMk cId="3146787632" sldId="290"/>
            <ac:spMk id="3" creationId="{3F067E95-D784-9E9A-DDB1-C09C6D2EFDD2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8:17.823" v="11" actId="1076"/>
        <pc:sldMkLst>
          <pc:docMk/>
          <pc:sldMk cId="2872751777" sldId="291"/>
        </pc:sldMkLst>
        <pc:spChg chg="mod">
          <ac:chgData name="DSA - Maria Cristina Barbosa" userId="a7deaa94-27fa-4381-b313-ee83126f3c73" providerId="ADAL" clId="{32205D57-8592-4EEB-92FB-30E92F75E1A6}" dt="2025-10-08T18:38:17.823" v="11" actId="1076"/>
          <ac:spMkLst>
            <pc:docMk/>
            <pc:sldMk cId="2872751777" sldId="291"/>
            <ac:spMk id="3" creationId="{674B7F9E-8191-BA15-A8E2-97BEF46D6735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8:29.742" v="12" actId="1076"/>
        <pc:sldMkLst>
          <pc:docMk/>
          <pc:sldMk cId="557326047" sldId="292"/>
        </pc:sldMkLst>
        <pc:spChg chg="mod">
          <ac:chgData name="DSA - Maria Cristina Barbosa" userId="a7deaa94-27fa-4381-b313-ee83126f3c73" providerId="ADAL" clId="{32205D57-8592-4EEB-92FB-30E92F75E1A6}" dt="2025-10-08T18:38:29.742" v="12" actId="1076"/>
          <ac:spMkLst>
            <pc:docMk/>
            <pc:sldMk cId="557326047" sldId="292"/>
            <ac:spMk id="5" creationId="{DC5BD4B4-F942-EB6D-F183-2C160A94F4DF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9:02.174" v="15" actId="1076"/>
        <pc:sldMkLst>
          <pc:docMk/>
          <pc:sldMk cId="535517378" sldId="296"/>
        </pc:sldMkLst>
        <pc:spChg chg="mod">
          <ac:chgData name="DSA - Maria Cristina Barbosa" userId="a7deaa94-27fa-4381-b313-ee83126f3c73" providerId="ADAL" clId="{32205D57-8592-4EEB-92FB-30E92F75E1A6}" dt="2025-10-08T18:39:02.174" v="15" actId="1076"/>
          <ac:spMkLst>
            <pc:docMk/>
            <pc:sldMk cId="535517378" sldId="296"/>
            <ac:spMk id="3" creationId="{A509F7BB-FA81-1DF5-AC1D-AC2D4FB48F3D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9:28.097" v="18" actId="1076"/>
        <pc:sldMkLst>
          <pc:docMk/>
          <pc:sldMk cId="233064757" sldId="297"/>
        </pc:sldMkLst>
        <pc:spChg chg="mod">
          <ac:chgData name="DSA - Maria Cristina Barbosa" userId="a7deaa94-27fa-4381-b313-ee83126f3c73" providerId="ADAL" clId="{32205D57-8592-4EEB-92FB-30E92F75E1A6}" dt="2025-10-08T18:39:28.097" v="18" actId="1076"/>
          <ac:spMkLst>
            <pc:docMk/>
            <pc:sldMk cId="233064757" sldId="297"/>
            <ac:spMk id="2" creationId="{D60E2FEC-1209-3329-30E2-19C1962C1F2F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9:39.261" v="20" actId="1076"/>
        <pc:sldMkLst>
          <pc:docMk/>
          <pc:sldMk cId="1783432364" sldId="298"/>
        </pc:sldMkLst>
        <pc:spChg chg="mod">
          <ac:chgData name="DSA - Maria Cristina Barbosa" userId="a7deaa94-27fa-4381-b313-ee83126f3c73" providerId="ADAL" clId="{32205D57-8592-4EEB-92FB-30E92F75E1A6}" dt="2025-10-08T18:39:39.261" v="20" actId="1076"/>
          <ac:spMkLst>
            <pc:docMk/>
            <pc:sldMk cId="1783432364" sldId="298"/>
            <ac:spMk id="3" creationId="{B25F074D-B584-9374-CB48-5D789BC4C5AC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9:13.937" v="16" actId="1076"/>
        <pc:sldMkLst>
          <pc:docMk/>
          <pc:sldMk cId="1483628108" sldId="299"/>
        </pc:sldMkLst>
        <pc:spChg chg="mod">
          <ac:chgData name="DSA - Maria Cristina Barbosa" userId="a7deaa94-27fa-4381-b313-ee83126f3c73" providerId="ADAL" clId="{32205D57-8592-4EEB-92FB-30E92F75E1A6}" dt="2025-10-08T18:39:13.937" v="16" actId="1076"/>
          <ac:spMkLst>
            <pc:docMk/>
            <pc:sldMk cId="1483628108" sldId="299"/>
            <ac:spMk id="3" creationId="{D7BB2BD1-4757-2F16-8467-8B67203FFEE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52B033-EB02-DC27-32CD-B74B779B1F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A13AAD-2FB3-3DBE-2209-421063F000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573BD3E-EAA2-9126-B94A-7A7C5848D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1F44925-FF3A-5067-2D37-ECF35F0F0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FB692B-6DCD-FA7A-C969-80FEF9877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54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92DDFF-2360-9415-C78E-9E35BE974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E2DC7C3-B8C6-4789-B8D1-A94B8EC553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9DB32C-F0EB-6952-8DE8-583E2F2CE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B247BE-C030-25DF-7DED-89C8B64D4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B7F4A7-0EB3-C4AA-B541-0F547A811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47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7DAF563-36FE-D0D1-3C85-994BDFC362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E7B99C-1AED-2F4C-0D62-D53E1EA080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3A791F-5203-D58F-9B74-1C34CD519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2C67443-6D70-1246-6972-1A7892689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5BF5E5-1FFD-63B9-BAF9-A11FCFAFA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446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34F826-B044-74CD-26D2-5559B461B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C1ABCA-4A9E-2EAD-B94D-1083CC6C23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A5948F-BBC7-49E4-4A8A-3960C8BDC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A1A5AE-D353-C3CD-260A-4F323E825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120DE1-87F8-ACD4-8A2A-0FA43906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77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D6F8B-8E5E-2457-43C5-0A6C6F741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695683-4936-3B7E-CD50-BC890C6B4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E9858E-0D7E-27BB-D433-B819DB01E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D4CCB0-FE85-6552-951A-CA7BC1DD1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C48A17-4B52-349F-2583-5CCD9475E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96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F5306B-DAC4-230B-99FC-87CF5877F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9A565F-7477-F98C-9D11-01AC7DCFE8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8D90FE8-E93C-D932-5E84-5D57F8B3BE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574723-3253-97CC-673D-16EC72BB3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11F25BE-DD6F-1A92-B4FF-1BAA4A62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CD117DC-A4A6-3142-81D0-40A340269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24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6ABDE-28DF-279A-12C0-3A39EB8BD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4BAE41-9FD2-A57E-FC1C-4AEA0C27A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3A2442E-C54B-C867-B9E3-D81D139F4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C6A5DD0-FDB0-C387-98D4-8A9D84CE6B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E676E5F-79FA-0230-6160-F0BE836CB1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296E1A6-B2B7-9417-7EB9-7831B2B4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B371BA4-756C-E9F7-2AEF-FDE80A4E0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D3BFC11-E70C-AB13-7935-A10ECF636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20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0D63F8-B57C-5157-558B-7C9B04E15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A3D22B4-1A29-ADDF-B179-4DDCFC885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7007D0F-31EB-47F1-105D-4FA20DE6C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9717910-E082-30BA-7D97-F419CF5AA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03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ABE306E-4A37-EF79-E5A9-EA9E12F82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6D7C8C-14CC-4707-8E21-169FDA56E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E48158-DA55-AB7B-0898-7073A4CDC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689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28F09D-BDF8-1DFE-A4A8-7BA25BAFB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5B6564-E3E2-A9E6-B801-DD0B55526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A959B06-E870-E31F-860E-5627F60FC4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A298DCB-E417-0982-F006-DA2104C59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C5676C-5A37-BBFF-8EED-3980F6EF1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ABB1205-2F1B-281B-2516-1CCD1BBFF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033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C13287-34EA-73EA-9669-F75B1EF1C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704329F-B188-99D1-4F52-7786E989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092198B-559A-D203-2B9B-6818CAC26F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B1E4ED-45E9-DBAE-81F5-1591F0891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4831ADA-65E1-CE7E-AAFC-617696982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594B39E-09E8-66FF-9F0D-5B1921FD2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989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EBC4AAA-EB8D-CE10-D832-4C4FFAA89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20508BF-F1FB-043D-08F1-BBBE50CBFE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20D444-125E-984F-5324-3B3C3834FC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64DA3-E9F6-48BC-A50E-D842A8BCE379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3FE667-65C3-2499-3CBE-91DD43FAC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1BC3AB-1B3E-3B28-18B7-49951E45BD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9C117-B53A-40FD-A6F1-C315AF24D8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98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46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C9D548D-5AEE-A777-7787-C4227E1D1F2B}"/>
              </a:ext>
            </a:extLst>
          </p:cNvPr>
          <p:cNvSpPr txBox="1"/>
          <p:nvPr/>
        </p:nvSpPr>
        <p:spPr>
          <a:xfrm>
            <a:off x="6711227" y="1443841"/>
            <a:ext cx="466434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Entonces Jesús, el Maestro, el Hijo de Dios, se levantó. Se quitó el manto. Tomó la toalla. Colocó agua en la vasija. Y comenzó a lavar los pies de cada uno. Uno por uno. Incluso los pies de Judas, quien pocas horas después lo traicionaría.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351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298F519-5488-6310-3208-AF83DC082909}"/>
              </a:ext>
            </a:extLst>
          </p:cNvPr>
          <p:cNvSpPr txBox="1"/>
          <p:nvPr/>
        </p:nvSpPr>
        <p:spPr>
          <a:xfrm>
            <a:off x="2510823" y="2305615"/>
            <a:ext cx="5524224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Ese gesto dejó a los discípulos impactados. Pero Jesús quería enseñar algo:</a:t>
            </a:r>
            <a:r>
              <a:rPr lang="es-ES" sz="2800" b="1" dirty="0">
                <a:latin typeface="Georgia" panose="02040502050405020303" pitchFamily="18" charset="0"/>
              </a:rPr>
              <a:t> la bondad no se trata de merecimiento, sino de misión. </a:t>
            </a:r>
            <a:endParaRPr lang="en-US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068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F067E95-D784-9E9A-DDB1-C09C6D2EFDD2}"/>
              </a:ext>
            </a:extLst>
          </p:cNvPr>
          <p:cNvSpPr txBox="1"/>
          <p:nvPr/>
        </p:nvSpPr>
        <p:spPr>
          <a:xfrm>
            <a:off x="2408789" y="1773637"/>
            <a:ext cx="7374422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Georgia" panose="02040502050405020303" pitchFamily="18" charset="0"/>
              </a:rPr>
              <a:t>¿</a:t>
            </a:r>
            <a:r>
              <a:rPr lang="es-ES" sz="2800" dirty="0">
                <a:latin typeface="Georgia" panose="02040502050405020303" pitchFamily="18" charset="0"/>
              </a:rPr>
              <a:t>Cuántas veces dejamos de ser bondadosos porque pensamos que el otro no lo merece?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787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74B7F9E-8191-BA15-A8E2-97BEF46D6735}"/>
              </a:ext>
            </a:extLst>
          </p:cNvPr>
          <p:cNvSpPr txBox="1"/>
          <p:nvPr/>
        </p:nvSpPr>
        <p:spPr>
          <a:xfrm>
            <a:off x="2388986" y="2644170"/>
            <a:ext cx="74140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2. La bondad restaura lo que el pecado ha roto </a:t>
            </a:r>
            <a:endParaRPr lang="en-US" sz="48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751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8A4DE90-65B6-C714-6F3C-32FF643678DF}"/>
              </a:ext>
            </a:extLst>
          </p:cNvPr>
          <p:cNvSpPr txBox="1"/>
          <p:nvPr/>
        </p:nvSpPr>
        <p:spPr>
          <a:xfrm>
            <a:off x="1851488" y="3638126"/>
            <a:ext cx="848902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Vivimos en un mundo herido. Las personas están cargadas de culpas, traumas y desilusiones. Y muchas veces, todo lo que necesitan es un gesto de bondad que les diga: “Eres importante.”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619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C5BD4B4-F942-EB6D-F183-2C160A94F4DF}"/>
              </a:ext>
            </a:extLst>
          </p:cNvPr>
          <p:cNvSpPr txBox="1"/>
          <p:nvPr/>
        </p:nvSpPr>
        <p:spPr>
          <a:xfrm>
            <a:off x="3108353" y="163832"/>
            <a:ext cx="5780742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Jesús lo sabía. Por eso, a lo largo del camino, tocó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326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8A5F44D-6862-2233-61AA-2FDEFD96B486}"/>
              </a:ext>
            </a:extLst>
          </p:cNvPr>
          <p:cNvSpPr txBox="1"/>
          <p:nvPr/>
        </p:nvSpPr>
        <p:spPr>
          <a:xfrm>
            <a:off x="2764849" y="2736502"/>
            <a:ext cx="6237637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 Zaqueo fue alcanzado con una comida. La mujer samaritana, con una conversación. El ciego, con un toque.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45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52F7AD6-7EBD-CE5D-088B-EAE273441577}"/>
              </a:ext>
            </a:extLst>
          </p:cNvPr>
          <p:cNvSpPr txBox="1"/>
          <p:nvPr/>
        </p:nvSpPr>
        <p:spPr>
          <a:xfrm>
            <a:off x="6410829" y="1443841"/>
            <a:ext cx="460551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Hoy, la bondad sigue siendo una herramienta de restauración. Un abrazo puede romper el hielo de años de distancia. Una nota puede abrir el camino al perdón. Una visita puede traer esperanza a quien ya pensaba en rendirse.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283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>
            <a:extLst>
              <a:ext uri="{FF2B5EF4-FFF2-40B4-BE49-F238E27FC236}">
                <a16:creationId xmlns:a16="http://schemas.microsoft.com/office/drawing/2014/main" id="{1577E2BF-2810-C97F-F375-ADFF268E96B8}"/>
              </a:ext>
            </a:extLst>
          </p:cNvPr>
          <p:cNvSpPr txBox="1"/>
          <p:nvPr/>
        </p:nvSpPr>
        <p:spPr>
          <a:xfrm>
            <a:off x="1659071" y="2770263"/>
            <a:ext cx="887385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3. Familias bondadosas crían hijos más sanos y hogares más felices </a:t>
            </a:r>
            <a:endParaRPr lang="en-US" sz="48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974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EA44D1A-09B1-D6AD-4216-EB524B6B9545}"/>
              </a:ext>
            </a:extLst>
          </p:cNvPr>
          <p:cNvSpPr txBox="1"/>
          <p:nvPr/>
        </p:nvSpPr>
        <p:spPr>
          <a:xfrm>
            <a:off x="1775991" y="608473"/>
            <a:ext cx="864001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Muchas familias están atravesando un colapso emocional porque perdieron la delicadeza. El tono de voz se elevó. Los gestos de cuidado se hicieron raros. La generosidad se volvió excepción.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02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8912EE3-06E8-7FDF-CC32-074515DE95CC}"/>
              </a:ext>
            </a:extLst>
          </p:cNvPr>
          <p:cNvSpPr txBox="1"/>
          <p:nvPr/>
        </p:nvSpPr>
        <p:spPr>
          <a:xfrm>
            <a:off x="3047144" y="2151727"/>
            <a:ext cx="609771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Elige </a:t>
            </a:r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la</a:t>
            </a:r>
            <a:r>
              <a:rPr lang="pt-BR" sz="80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 </a:t>
            </a:r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Bondad</a:t>
            </a:r>
            <a:r>
              <a:rPr lang="pt-BR" sz="80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 </a:t>
            </a:r>
            <a:endParaRPr lang="en-US" sz="80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399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509F7BB-FA81-1DF5-AC1D-AC2D4FB48F3D}"/>
              </a:ext>
            </a:extLst>
          </p:cNvPr>
          <p:cNvSpPr txBox="1"/>
          <p:nvPr/>
        </p:nvSpPr>
        <p:spPr>
          <a:xfrm>
            <a:off x="340469" y="1773146"/>
            <a:ext cx="596954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La bondad dentro del hogar es una escuela para las futuras generaciones. Hijos que crecen viendo a sus padres servirse mutuamente, perdonarse, abrazarse, serán hijos que entenderán que el evangelio es real.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517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7BB2BD1-4757-2F16-8467-8B67203FFEEB}"/>
              </a:ext>
            </a:extLst>
          </p:cNvPr>
          <p:cNvSpPr txBox="1"/>
          <p:nvPr/>
        </p:nvSpPr>
        <p:spPr>
          <a:xfrm>
            <a:off x="2609399" y="1530755"/>
            <a:ext cx="6097712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Y la bondad es una de las llaves que Dios nos da para sanar heridas y crear una cultura de amor duradero.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628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828A374-E97F-6C99-B95C-33F0208A33F4}"/>
              </a:ext>
            </a:extLst>
          </p:cNvPr>
          <p:cNvSpPr txBox="1"/>
          <p:nvPr/>
        </p:nvSpPr>
        <p:spPr>
          <a:xfrm>
            <a:off x="3048000" y="2767280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Conclusión</a:t>
            </a:r>
            <a:r>
              <a:rPr lang="pt-BR" sz="80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 </a:t>
            </a:r>
            <a:endParaRPr lang="en-US" sz="80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9940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60E2FEC-1209-3329-30E2-19C1962C1F2F}"/>
              </a:ext>
            </a:extLst>
          </p:cNvPr>
          <p:cNvSpPr txBox="1"/>
          <p:nvPr/>
        </p:nvSpPr>
        <p:spPr>
          <a:xfrm>
            <a:off x="6310009" y="2090172"/>
            <a:ext cx="555773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Jesús terminó aquel momento de lavar los pies con una pregunta: </a:t>
            </a:r>
          </a:p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“¿Entendieron lo que les hice? […] Les he dado un ejemplo, para que hagan lo mismo que yo he hecho con ustedes.”</a:t>
            </a:r>
          </a:p>
        </p:txBody>
      </p:sp>
    </p:spTree>
    <p:extLst>
      <p:ext uri="{BB962C8B-B14F-4D97-AF65-F5344CB8AC3E}">
        <p14:creationId xmlns:p14="http://schemas.microsoft.com/office/powerpoint/2010/main" val="233064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25F074D-B584-9374-CB48-5D789BC4C5AC}"/>
              </a:ext>
            </a:extLst>
          </p:cNvPr>
          <p:cNvSpPr txBox="1"/>
          <p:nvPr/>
        </p:nvSpPr>
        <p:spPr>
          <a:xfrm>
            <a:off x="933856" y="2090172"/>
            <a:ext cx="576526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Si queremos reflejar a Cristo, necesitamos ser bondadosos. En los pequeños detalles. En los bastidores de la vida. Con quienes están cerca, y también con quienes nos han herido.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432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B277BEC-A550-B23E-1566-F11F4D6B732C}"/>
              </a:ext>
            </a:extLst>
          </p:cNvPr>
          <p:cNvSpPr txBox="1"/>
          <p:nvPr/>
        </p:nvSpPr>
        <p:spPr>
          <a:xfrm>
            <a:off x="3821098" y="1363673"/>
            <a:ext cx="46582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Llamado</a:t>
            </a:r>
            <a:endParaRPr lang="en-US" sz="80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89713DC-9311-6EFA-DEB9-CE36E3179267}"/>
              </a:ext>
            </a:extLst>
          </p:cNvPr>
          <p:cNvSpPr txBox="1"/>
          <p:nvPr/>
        </p:nvSpPr>
        <p:spPr>
          <a:xfrm>
            <a:off x="2700084" y="2687112"/>
            <a:ext cx="6900259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 Hoy, la invitación es simple pero profunda: elige la bondad. Elige inclinarte. Elige lavar los pies. Elige extender la mano, incluso si el otro no lo merece.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64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4AD7651-4BE2-5DDC-2C47-004365356D19}"/>
              </a:ext>
            </a:extLst>
          </p:cNvPr>
          <p:cNvSpPr txBox="1"/>
          <p:nvPr/>
        </p:nvSpPr>
        <p:spPr>
          <a:xfrm>
            <a:off x="1462109" y="2090172"/>
            <a:ext cx="5123748" cy="26776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Efesios 4:32 </a:t>
            </a:r>
          </a:p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“Más bien, sean bondadosos y compasivos unos con otros, y perdónense mutuamente, así como Dios los perdonó a ustedes en Cristo.”</a:t>
            </a:r>
          </a:p>
        </p:txBody>
      </p:sp>
    </p:spTree>
    <p:extLst>
      <p:ext uri="{BB962C8B-B14F-4D97-AF65-F5344CB8AC3E}">
        <p14:creationId xmlns:p14="http://schemas.microsoft.com/office/powerpoint/2010/main" val="31512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59E7CAF-BB44-279F-B719-A7105B908363}"/>
              </a:ext>
            </a:extLst>
          </p:cNvPr>
          <p:cNvSpPr txBox="1"/>
          <p:nvPr/>
        </p:nvSpPr>
        <p:spPr>
          <a:xfrm>
            <a:off x="2916943" y="2767280"/>
            <a:ext cx="63581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Introducción</a:t>
            </a:r>
            <a:r>
              <a:rPr lang="pt-BR" sz="80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 </a:t>
            </a:r>
            <a:endParaRPr lang="en-US" sz="80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645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DE35651-A9FC-CBD6-EF01-5312B51DDD6F}"/>
              </a:ext>
            </a:extLst>
          </p:cNvPr>
          <p:cNvSpPr txBox="1"/>
          <p:nvPr/>
        </p:nvSpPr>
        <p:spPr>
          <a:xfrm>
            <a:off x="6557847" y="1874728"/>
            <a:ext cx="469798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La bondad es un idioma que todo ser humano comprende. No importa el idioma, la cultura, la edad o la condición social: cuando alguien actúa con bondad, un corazón se abre.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54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B368512-7891-66A7-D516-46460B48BA92}"/>
              </a:ext>
            </a:extLst>
          </p:cNvPr>
          <p:cNvSpPr txBox="1"/>
          <p:nvPr/>
        </p:nvSpPr>
        <p:spPr>
          <a:xfrm>
            <a:off x="856034" y="2008045"/>
            <a:ext cx="503128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la Biblia nos recuerda: la bondad no es solo un rasgo de personalidad. Es un fruto del Espíritu. Es una decisión espiritual. Es el reflejo del carácter de Dios en nosotros.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157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0CEE521-20F5-976C-477C-A17D9C31B025}"/>
              </a:ext>
            </a:extLst>
          </p:cNvPr>
          <p:cNvSpPr txBox="1"/>
          <p:nvPr/>
        </p:nvSpPr>
        <p:spPr>
          <a:xfrm>
            <a:off x="4072455" y="2913195"/>
            <a:ext cx="46143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pt-BR" sz="8000" dirty="0" err="1">
                <a:solidFill>
                  <a:srgbClr val="BA4622"/>
                </a:solidFill>
                <a:latin typeface="Muthiara -Demo Version-" panose="02000500000000000000" pitchFamily="2" charset="0"/>
              </a:rPr>
              <a:t>Desarrollo</a:t>
            </a:r>
            <a:endParaRPr lang="en-US" sz="80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542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BF94D5D-34D5-513C-65A4-A9FE543C77BF}"/>
              </a:ext>
            </a:extLst>
          </p:cNvPr>
          <p:cNvSpPr txBox="1"/>
          <p:nvPr/>
        </p:nvSpPr>
        <p:spPr>
          <a:xfrm>
            <a:off x="1828001" y="2962332"/>
            <a:ext cx="85359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A4622"/>
                </a:solidFill>
                <a:latin typeface="Muthiara -Demo Version-" panose="02000500000000000000" pitchFamily="2" charset="0"/>
              </a:rPr>
              <a:t>1. Jesús nos mostró que la bondad es humildad en acción (Juan 13:1-17) </a:t>
            </a:r>
            <a:endParaRPr lang="en-US" sz="4800" dirty="0">
              <a:solidFill>
                <a:srgbClr val="BA4622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651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7EC9BD2-4EF4-0C7D-9AE4-262F1E79703C}"/>
              </a:ext>
            </a:extLst>
          </p:cNvPr>
          <p:cNvSpPr txBox="1"/>
          <p:nvPr/>
        </p:nvSpPr>
        <p:spPr>
          <a:xfrm>
            <a:off x="1392026" y="4649498"/>
            <a:ext cx="940794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Esa noche, el ambiente era tenso. Jesús sabía que sería traicionado. Los discípulos discutían quién era el mayor. La mesa ya estaba servida, pero había un detalle: nadie quiso lavar los pies.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1142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603</Words>
  <Application>Microsoft Office PowerPoint</Application>
  <PresentationFormat>Widescreen</PresentationFormat>
  <Paragraphs>27</Paragraphs>
  <Slides>25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Georgia</vt:lpstr>
      <vt:lpstr>Muthiara -Demo Version-</vt:lpstr>
      <vt:lpstr>Tema de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Nelly Oscanoa</dc:creator>
  <cp:lastModifiedBy>DSA - Maria Cristina Barbosa</cp:lastModifiedBy>
  <cp:revision>2</cp:revision>
  <dcterms:created xsi:type="dcterms:W3CDTF">2025-10-07T19:14:39Z</dcterms:created>
  <dcterms:modified xsi:type="dcterms:W3CDTF">2025-10-08T18:39:49Z</dcterms:modified>
</cp:coreProperties>
</file>