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65" r:id="rId2"/>
    <p:sldId id="267" r:id="rId3"/>
    <p:sldId id="286" r:id="rId4"/>
    <p:sldId id="287" r:id="rId5"/>
    <p:sldId id="266" r:id="rId6"/>
    <p:sldId id="268" r:id="rId7"/>
    <p:sldId id="269" r:id="rId8"/>
    <p:sldId id="288" r:id="rId9"/>
    <p:sldId id="291" r:id="rId10"/>
    <p:sldId id="290" r:id="rId11"/>
    <p:sldId id="292" r:id="rId12"/>
    <p:sldId id="293" r:id="rId13"/>
    <p:sldId id="274" r:id="rId14"/>
    <p:sldId id="275" r:id="rId15"/>
    <p:sldId id="294" r:id="rId16"/>
    <p:sldId id="276" r:id="rId17"/>
    <p:sldId id="278" r:id="rId18"/>
    <p:sldId id="295" r:id="rId19"/>
    <p:sldId id="296" r:id="rId20"/>
    <p:sldId id="297" r:id="rId21"/>
    <p:sldId id="289" r:id="rId22"/>
    <p:sldId id="283" r:id="rId23"/>
    <p:sldId id="298" r:id="rId24"/>
    <p:sldId id="284" r:id="rId25"/>
    <p:sldId id="299" r:id="rId26"/>
    <p:sldId id="285"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2A0C"/>
    <a:srgbClr val="F3EB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32" d="100"/>
          <a:sy n="32" d="100"/>
        </p:scale>
        <p:origin x="1066"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SA - Maria Cristina Barbosa" userId="a7deaa94-27fa-4381-b313-ee83126f3c73" providerId="ADAL" clId="{32205D57-8592-4EEB-92FB-30E92F75E1A6}"/>
    <pc:docChg chg="modSld">
      <pc:chgData name="DSA - Maria Cristina Barbosa" userId="a7deaa94-27fa-4381-b313-ee83126f3c73" providerId="ADAL" clId="{32205D57-8592-4EEB-92FB-30E92F75E1A6}" dt="2025-10-08T18:52:27.050" v="53" actId="20577"/>
      <pc:docMkLst>
        <pc:docMk/>
      </pc:docMkLst>
      <pc:sldChg chg="addSp modSp mod">
        <pc:chgData name="DSA - Maria Cristina Barbosa" userId="a7deaa94-27fa-4381-b313-ee83126f3c73" providerId="ADAL" clId="{32205D57-8592-4EEB-92FB-30E92F75E1A6}" dt="2025-10-08T18:20:42.750" v="9" actId="122"/>
        <pc:sldMkLst>
          <pc:docMk/>
          <pc:sldMk cId="253738642" sldId="267"/>
        </pc:sldMkLst>
        <pc:spChg chg="add mod">
          <ac:chgData name="DSA - Maria Cristina Barbosa" userId="a7deaa94-27fa-4381-b313-ee83126f3c73" providerId="ADAL" clId="{32205D57-8592-4EEB-92FB-30E92F75E1A6}" dt="2025-10-08T18:20:42.750" v="9" actId="122"/>
          <ac:spMkLst>
            <pc:docMk/>
            <pc:sldMk cId="253738642" sldId="267"/>
            <ac:spMk id="3" creationId="{4D2A98CF-3C6B-7986-8AB3-3CCA7F0BAFDB}"/>
          </ac:spMkLst>
        </pc:spChg>
        <pc:spChg chg="mod">
          <ac:chgData name="DSA - Maria Cristina Barbosa" userId="a7deaa94-27fa-4381-b313-ee83126f3c73" providerId="ADAL" clId="{32205D57-8592-4EEB-92FB-30E92F75E1A6}" dt="2025-10-08T18:19:31.057" v="0" actId="1076"/>
          <ac:spMkLst>
            <pc:docMk/>
            <pc:sldMk cId="253738642" sldId="267"/>
            <ac:spMk id="4" creationId="{08C89B13-4EEC-9CDE-734C-B14B4CCA2CE3}"/>
          </ac:spMkLst>
        </pc:spChg>
      </pc:sldChg>
      <pc:sldChg chg="modSp mod">
        <pc:chgData name="DSA - Maria Cristina Barbosa" userId="a7deaa94-27fa-4381-b313-ee83126f3c73" providerId="ADAL" clId="{32205D57-8592-4EEB-92FB-30E92F75E1A6}" dt="2025-10-08T18:21:01.334" v="11" actId="1076"/>
        <pc:sldMkLst>
          <pc:docMk/>
          <pc:sldMk cId="2096135216" sldId="268"/>
        </pc:sldMkLst>
        <pc:spChg chg="mod">
          <ac:chgData name="DSA - Maria Cristina Barbosa" userId="a7deaa94-27fa-4381-b313-ee83126f3c73" providerId="ADAL" clId="{32205D57-8592-4EEB-92FB-30E92F75E1A6}" dt="2025-10-08T18:21:01.334" v="11" actId="1076"/>
          <ac:spMkLst>
            <pc:docMk/>
            <pc:sldMk cId="2096135216" sldId="268"/>
            <ac:spMk id="3" creationId="{67F3E87E-B979-E108-63B8-B53DF0BCAEF9}"/>
          </ac:spMkLst>
        </pc:spChg>
      </pc:sldChg>
      <pc:sldChg chg="modSp mod">
        <pc:chgData name="DSA - Maria Cristina Barbosa" userId="a7deaa94-27fa-4381-b313-ee83126f3c73" providerId="ADAL" clId="{32205D57-8592-4EEB-92FB-30E92F75E1A6}" dt="2025-10-08T18:21:10.160" v="12" actId="14100"/>
        <pc:sldMkLst>
          <pc:docMk/>
          <pc:sldMk cId="643287686" sldId="269"/>
        </pc:sldMkLst>
        <pc:spChg chg="mod">
          <ac:chgData name="DSA - Maria Cristina Barbosa" userId="a7deaa94-27fa-4381-b313-ee83126f3c73" providerId="ADAL" clId="{32205D57-8592-4EEB-92FB-30E92F75E1A6}" dt="2025-10-08T18:21:10.160" v="12" actId="14100"/>
          <ac:spMkLst>
            <pc:docMk/>
            <pc:sldMk cId="643287686" sldId="269"/>
            <ac:spMk id="4" creationId="{D8957F60-6058-95FB-57E5-EB4ACF4C5426}"/>
          </ac:spMkLst>
        </pc:spChg>
      </pc:sldChg>
      <pc:sldChg chg="modSp mod">
        <pc:chgData name="DSA - Maria Cristina Barbosa" userId="a7deaa94-27fa-4381-b313-ee83126f3c73" providerId="ADAL" clId="{32205D57-8592-4EEB-92FB-30E92F75E1A6}" dt="2025-10-08T18:22:04.137" v="19" actId="14100"/>
        <pc:sldMkLst>
          <pc:docMk/>
          <pc:sldMk cId="661593396" sldId="274"/>
        </pc:sldMkLst>
        <pc:spChg chg="mod">
          <ac:chgData name="DSA - Maria Cristina Barbosa" userId="a7deaa94-27fa-4381-b313-ee83126f3c73" providerId="ADAL" clId="{32205D57-8592-4EEB-92FB-30E92F75E1A6}" dt="2025-10-08T18:22:04.137" v="19" actId="14100"/>
          <ac:spMkLst>
            <pc:docMk/>
            <pc:sldMk cId="661593396" sldId="274"/>
            <ac:spMk id="3" creationId="{11C40918-5E14-65F1-080D-1D9203789F8D}"/>
          </ac:spMkLst>
        </pc:spChg>
      </pc:sldChg>
      <pc:sldChg chg="modSp mod">
        <pc:chgData name="DSA - Maria Cristina Barbosa" userId="a7deaa94-27fa-4381-b313-ee83126f3c73" providerId="ADAL" clId="{32205D57-8592-4EEB-92FB-30E92F75E1A6}" dt="2025-10-08T18:22:13.261" v="20" actId="14100"/>
        <pc:sldMkLst>
          <pc:docMk/>
          <pc:sldMk cId="48642693" sldId="275"/>
        </pc:sldMkLst>
        <pc:spChg chg="mod">
          <ac:chgData name="DSA - Maria Cristina Barbosa" userId="a7deaa94-27fa-4381-b313-ee83126f3c73" providerId="ADAL" clId="{32205D57-8592-4EEB-92FB-30E92F75E1A6}" dt="2025-10-08T18:22:13.261" v="20" actId="14100"/>
          <ac:spMkLst>
            <pc:docMk/>
            <pc:sldMk cId="48642693" sldId="275"/>
            <ac:spMk id="3" creationId="{8C043526-0543-ED3B-13D1-DB3FCFD7D5AE}"/>
          </ac:spMkLst>
        </pc:spChg>
      </pc:sldChg>
      <pc:sldChg chg="modSp mod">
        <pc:chgData name="DSA - Maria Cristina Barbosa" userId="a7deaa94-27fa-4381-b313-ee83126f3c73" providerId="ADAL" clId="{32205D57-8592-4EEB-92FB-30E92F75E1A6}" dt="2025-10-08T18:23:10.929" v="28" actId="1076"/>
        <pc:sldMkLst>
          <pc:docMk/>
          <pc:sldMk cId="2154958395" sldId="276"/>
        </pc:sldMkLst>
        <pc:spChg chg="mod">
          <ac:chgData name="DSA - Maria Cristina Barbosa" userId="a7deaa94-27fa-4381-b313-ee83126f3c73" providerId="ADAL" clId="{32205D57-8592-4EEB-92FB-30E92F75E1A6}" dt="2025-10-08T18:23:10.929" v="28" actId="1076"/>
          <ac:spMkLst>
            <pc:docMk/>
            <pc:sldMk cId="2154958395" sldId="276"/>
            <ac:spMk id="3" creationId="{88572030-E808-D7D0-69E8-4248A0A50D44}"/>
          </ac:spMkLst>
        </pc:spChg>
      </pc:sldChg>
      <pc:sldChg chg="modSp mod">
        <pc:chgData name="DSA - Maria Cristina Barbosa" userId="a7deaa94-27fa-4381-b313-ee83126f3c73" providerId="ADAL" clId="{32205D57-8592-4EEB-92FB-30E92F75E1A6}" dt="2025-10-08T18:24:17.670" v="37" actId="1076"/>
        <pc:sldMkLst>
          <pc:docMk/>
          <pc:sldMk cId="3566060783" sldId="283"/>
        </pc:sldMkLst>
        <pc:spChg chg="mod">
          <ac:chgData name="DSA - Maria Cristina Barbosa" userId="a7deaa94-27fa-4381-b313-ee83126f3c73" providerId="ADAL" clId="{32205D57-8592-4EEB-92FB-30E92F75E1A6}" dt="2025-10-08T18:24:17.670" v="37" actId="1076"/>
          <ac:spMkLst>
            <pc:docMk/>
            <pc:sldMk cId="3566060783" sldId="283"/>
            <ac:spMk id="3" creationId="{153619BF-7E47-2FF3-2032-14025A0AC578}"/>
          </ac:spMkLst>
        </pc:spChg>
      </pc:sldChg>
      <pc:sldChg chg="modSp mod">
        <pc:chgData name="DSA - Maria Cristina Barbosa" userId="a7deaa94-27fa-4381-b313-ee83126f3c73" providerId="ADAL" clId="{32205D57-8592-4EEB-92FB-30E92F75E1A6}" dt="2025-10-08T18:25:14.240" v="46" actId="1076"/>
        <pc:sldMkLst>
          <pc:docMk/>
          <pc:sldMk cId="3819271102" sldId="284"/>
        </pc:sldMkLst>
        <pc:spChg chg="mod">
          <ac:chgData name="DSA - Maria Cristina Barbosa" userId="a7deaa94-27fa-4381-b313-ee83126f3c73" providerId="ADAL" clId="{32205D57-8592-4EEB-92FB-30E92F75E1A6}" dt="2025-10-08T18:25:14.240" v="46" actId="1076"/>
          <ac:spMkLst>
            <pc:docMk/>
            <pc:sldMk cId="3819271102" sldId="284"/>
            <ac:spMk id="3" creationId="{A45C5E2E-6AAD-F201-E1FB-711C41403945}"/>
          </ac:spMkLst>
        </pc:spChg>
      </pc:sldChg>
      <pc:sldChg chg="modSp mod">
        <pc:chgData name="DSA - Maria Cristina Barbosa" userId="a7deaa94-27fa-4381-b313-ee83126f3c73" providerId="ADAL" clId="{32205D57-8592-4EEB-92FB-30E92F75E1A6}" dt="2025-10-08T18:25:35.948" v="49" actId="1076"/>
        <pc:sldMkLst>
          <pc:docMk/>
          <pc:sldMk cId="2251734811" sldId="285"/>
        </pc:sldMkLst>
        <pc:spChg chg="mod">
          <ac:chgData name="DSA - Maria Cristina Barbosa" userId="a7deaa94-27fa-4381-b313-ee83126f3c73" providerId="ADAL" clId="{32205D57-8592-4EEB-92FB-30E92F75E1A6}" dt="2025-10-08T18:25:35.948" v="49" actId="1076"/>
          <ac:spMkLst>
            <pc:docMk/>
            <pc:sldMk cId="2251734811" sldId="285"/>
            <ac:spMk id="8" creationId="{4D1CB1BF-1297-4716-F999-E96932738686}"/>
          </ac:spMkLst>
        </pc:spChg>
      </pc:sldChg>
      <pc:sldChg chg="modSp mod">
        <pc:chgData name="DSA - Maria Cristina Barbosa" userId="a7deaa94-27fa-4381-b313-ee83126f3c73" providerId="ADAL" clId="{32205D57-8592-4EEB-92FB-30E92F75E1A6}" dt="2025-10-08T18:52:27.050" v="53" actId="20577"/>
        <pc:sldMkLst>
          <pc:docMk/>
          <pc:sldMk cId="2241791779" sldId="286"/>
        </pc:sldMkLst>
        <pc:spChg chg="mod">
          <ac:chgData name="DSA - Maria Cristina Barbosa" userId="a7deaa94-27fa-4381-b313-ee83126f3c73" providerId="ADAL" clId="{32205D57-8592-4EEB-92FB-30E92F75E1A6}" dt="2025-10-08T18:52:27.050" v="53" actId="20577"/>
          <ac:spMkLst>
            <pc:docMk/>
            <pc:sldMk cId="2241791779" sldId="286"/>
            <ac:spMk id="3" creationId="{612AB950-2134-F208-4341-4E420F784183}"/>
          </ac:spMkLst>
        </pc:spChg>
      </pc:sldChg>
      <pc:sldChg chg="modSp mod">
        <pc:chgData name="DSA - Maria Cristina Barbosa" userId="a7deaa94-27fa-4381-b313-ee83126f3c73" providerId="ADAL" clId="{32205D57-8592-4EEB-92FB-30E92F75E1A6}" dt="2025-10-08T18:21:20.478" v="13" actId="1076"/>
        <pc:sldMkLst>
          <pc:docMk/>
          <pc:sldMk cId="3526351163" sldId="288"/>
        </pc:sldMkLst>
        <pc:spChg chg="mod">
          <ac:chgData name="DSA - Maria Cristina Barbosa" userId="a7deaa94-27fa-4381-b313-ee83126f3c73" providerId="ADAL" clId="{32205D57-8592-4EEB-92FB-30E92F75E1A6}" dt="2025-10-08T18:21:20.478" v="13" actId="1076"/>
          <ac:spMkLst>
            <pc:docMk/>
            <pc:sldMk cId="3526351163" sldId="288"/>
            <ac:spMk id="3" creationId="{AC06E197-96F4-2A59-4A1D-26640B197788}"/>
          </ac:spMkLst>
        </pc:spChg>
      </pc:sldChg>
      <pc:sldChg chg="modSp mod">
        <pc:chgData name="DSA - Maria Cristina Barbosa" userId="a7deaa94-27fa-4381-b313-ee83126f3c73" providerId="ADAL" clId="{32205D57-8592-4EEB-92FB-30E92F75E1A6}" dt="2025-10-08T18:21:43.128" v="16" actId="1076"/>
        <pc:sldMkLst>
          <pc:docMk/>
          <pc:sldMk cId="1689482627" sldId="290"/>
        </pc:sldMkLst>
        <pc:spChg chg="mod">
          <ac:chgData name="DSA - Maria Cristina Barbosa" userId="a7deaa94-27fa-4381-b313-ee83126f3c73" providerId="ADAL" clId="{32205D57-8592-4EEB-92FB-30E92F75E1A6}" dt="2025-10-08T18:21:43.128" v="16" actId="1076"/>
          <ac:spMkLst>
            <pc:docMk/>
            <pc:sldMk cId="1689482627" sldId="290"/>
            <ac:spMk id="3" creationId="{F2A28D79-F567-466F-C1DA-13485E9D7754}"/>
          </ac:spMkLst>
        </pc:spChg>
      </pc:sldChg>
      <pc:sldChg chg="modSp mod">
        <pc:chgData name="DSA - Maria Cristina Barbosa" userId="a7deaa94-27fa-4381-b313-ee83126f3c73" providerId="ADAL" clId="{32205D57-8592-4EEB-92FB-30E92F75E1A6}" dt="2025-10-08T18:21:33.138" v="15" actId="1076"/>
        <pc:sldMkLst>
          <pc:docMk/>
          <pc:sldMk cId="2790988826" sldId="291"/>
        </pc:sldMkLst>
        <pc:spChg chg="mod">
          <ac:chgData name="DSA - Maria Cristina Barbosa" userId="a7deaa94-27fa-4381-b313-ee83126f3c73" providerId="ADAL" clId="{32205D57-8592-4EEB-92FB-30E92F75E1A6}" dt="2025-10-08T18:21:33.138" v="15" actId="1076"/>
          <ac:spMkLst>
            <pc:docMk/>
            <pc:sldMk cId="2790988826" sldId="291"/>
            <ac:spMk id="3" creationId="{AAA9D4FF-6AB1-F2FB-30B0-AF3738CE40FE}"/>
          </ac:spMkLst>
        </pc:spChg>
      </pc:sldChg>
      <pc:sldChg chg="modSp mod">
        <pc:chgData name="DSA - Maria Cristina Barbosa" userId="a7deaa94-27fa-4381-b313-ee83126f3c73" providerId="ADAL" clId="{32205D57-8592-4EEB-92FB-30E92F75E1A6}" dt="2025-10-08T18:21:53.488" v="18" actId="1076"/>
        <pc:sldMkLst>
          <pc:docMk/>
          <pc:sldMk cId="909121561" sldId="292"/>
        </pc:sldMkLst>
        <pc:spChg chg="mod">
          <ac:chgData name="DSA - Maria Cristina Barbosa" userId="a7deaa94-27fa-4381-b313-ee83126f3c73" providerId="ADAL" clId="{32205D57-8592-4EEB-92FB-30E92F75E1A6}" dt="2025-10-08T18:21:53.488" v="18" actId="1076"/>
          <ac:spMkLst>
            <pc:docMk/>
            <pc:sldMk cId="909121561" sldId="292"/>
            <ac:spMk id="3" creationId="{0D60DA44-A60A-BA6A-7765-D08788D01CFB}"/>
          </ac:spMkLst>
        </pc:spChg>
      </pc:sldChg>
      <pc:sldChg chg="modSp mod">
        <pc:chgData name="DSA - Maria Cristina Barbosa" userId="a7deaa94-27fa-4381-b313-ee83126f3c73" providerId="ADAL" clId="{32205D57-8592-4EEB-92FB-30E92F75E1A6}" dt="2025-10-08T18:22:19.776" v="21" actId="14100"/>
        <pc:sldMkLst>
          <pc:docMk/>
          <pc:sldMk cId="1440892207" sldId="294"/>
        </pc:sldMkLst>
        <pc:spChg chg="mod">
          <ac:chgData name="DSA - Maria Cristina Barbosa" userId="a7deaa94-27fa-4381-b313-ee83126f3c73" providerId="ADAL" clId="{32205D57-8592-4EEB-92FB-30E92F75E1A6}" dt="2025-10-08T18:22:19.776" v="21" actId="14100"/>
          <ac:spMkLst>
            <pc:docMk/>
            <pc:sldMk cId="1440892207" sldId="294"/>
            <ac:spMk id="3" creationId="{E21FADA3-BD14-32C2-C438-C9E2B5454E1F}"/>
          </ac:spMkLst>
        </pc:spChg>
      </pc:sldChg>
      <pc:sldChg chg="modSp mod">
        <pc:chgData name="DSA - Maria Cristina Barbosa" userId="a7deaa94-27fa-4381-b313-ee83126f3c73" providerId="ADAL" clId="{32205D57-8592-4EEB-92FB-30E92F75E1A6}" dt="2025-10-08T18:23:36.714" v="32" actId="1076"/>
        <pc:sldMkLst>
          <pc:docMk/>
          <pc:sldMk cId="2339386078" sldId="295"/>
        </pc:sldMkLst>
        <pc:spChg chg="mod">
          <ac:chgData name="DSA - Maria Cristina Barbosa" userId="a7deaa94-27fa-4381-b313-ee83126f3c73" providerId="ADAL" clId="{32205D57-8592-4EEB-92FB-30E92F75E1A6}" dt="2025-10-08T18:23:36.714" v="32" actId="1076"/>
          <ac:spMkLst>
            <pc:docMk/>
            <pc:sldMk cId="2339386078" sldId="295"/>
            <ac:spMk id="3" creationId="{5C314BE3-54EE-E230-95FE-589427C7086C}"/>
          </ac:spMkLst>
        </pc:spChg>
      </pc:sldChg>
      <pc:sldChg chg="modSp mod">
        <pc:chgData name="DSA - Maria Cristina Barbosa" userId="a7deaa94-27fa-4381-b313-ee83126f3c73" providerId="ADAL" clId="{32205D57-8592-4EEB-92FB-30E92F75E1A6}" dt="2025-10-08T18:24:02.956" v="36" actId="1076"/>
        <pc:sldMkLst>
          <pc:docMk/>
          <pc:sldMk cId="3848288552" sldId="297"/>
        </pc:sldMkLst>
        <pc:spChg chg="mod">
          <ac:chgData name="DSA - Maria Cristina Barbosa" userId="a7deaa94-27fa-4381-b313-ee83126f3c73" providerId="ADAL" clId="{32205D57-8592-4EEB-92FB-30E92F75E1A6}" dt="2025-10-08T18:24:02.956" v="36" actId="1076"/>
          <ac:spMkLst>
            <pc:docMk/>
            <pc:sldMk cId="3848288552" sldId="297"/>
            <ac:spMk id="3" creationId="{503CF864-17AD-701A-AC40-66CCEF2DDE99}"/>
          </ac:spMkLst>
        </pc:spChg>
      </pc:sldChg>
      <pc:sldChg chg="modSp mod">
        <pc:chgData name="DSA - Maria Cristina Barbosa" userId="a7deaa94-27fa-4381-b313-ee83126f3c73" providerId="ADAL" clId="{32205D57-8592-4EEB-92FB-30E92F75E1A6}" dt="2025-10-08T18:24:49.477" v="44" actId="1076"/>
        <pc:sldMkLst>
          <pc:docMk/>
          <pc:sldMk cId="573234361" sldId="298"/>
        </pc:sldMkLst>
        <pc:spChg chg="mod">
          <ac:chgData name="DSA - Maria Cristina Barbosa" userId="a7deaa94-27fa-4381-b313-ee83126f3c73" providerId="ADAL" clId="{32205D57-8592-4EEB-92FB-30E92F75E1A6}" dt="2025-10-08T18:24:49.477" v="44" actId="1076"/>
          <ac:spMkLst>
            <pc:docMk/>
            <pc:sldMk cId="573234361" sldId="298"/>
            <ac:spMk id="7" creationId="{24F9D0D5-DB66-8380-7085-69B1376F135F}"/>
          </ac:spMkLst>
        </pc:spChg>
      </pc:sldChg>
      <pc:sldChg chg="modSp mod">
        <pc:chgData name="DSA - Maria Cristina Barbosa" userId="a7deaa94-27fa-4381-b313-ee83126f3c73" providerId="ADAL" clId="{32205D57-8592-4EEB-92FB-30E92F75E1A6}" dt="2025-10-08T18:25:23.042" v="47" actId="1076"/>
        <pc:sldMkLst>
          <pc:docMk/>
          <pc:sldMk cId="846432291" sldId="299"/>
        </pc:sldMkLst>
        <pc:spChg chg="mod">
          <ac:chgData name="DSA - Maria Cristina Barbosa" userId="a7deaa94-27fa-4381-b313-ee83126f3c73" providerId="ADAL" clId="{32205D57-8592-4EEB-92FB-30E92F75E1A6}" dt="2025-10-08T18:25:23.042" v="47" actId="1076"/>
          <ac:spMkLst>
            <pc:docMk/>
            <pc:sldMk cId="846432291" sldId="299"/>
            <ac:spMk id="3" creationId="{93D6096C-6E5A-B031-5CA8-B527E7B2BD2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F0B329-90AF-493C-A462-E7E69AD9DC3D}" type="datetimeFigureOut">
              <a:rPr lang="en-US" smtClean="0"/>
              <a:t>10/8/2025</a:t>
            </a:fld>
            <a:endParaRPr lang="en-U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F2E962-FA2A-47F5-922E-D4BF26168F30}" type="slidenum">
              <a:rPr lang="en-US" smtClean="0"/>
              <a:t>‹nº›</a:t>
            </a:fld>
            <a:endParaRPr lang="en-US"/>
          </a:p>
        </p:txBody>
      </p:sp>
    </p:spTree>
    <p:extLst>
      <p:ext uri="{BB962C8B-B14F-4D97-AF65-F5344CB8AC3E}">
        <p14:creationId xmlns:p14="http://schemas.microsoft.com/office/powerpoint/2010/main" val="1596748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fld id="{62F2E962-FA2A-47F5-922E-D4BF26168F30}" type="slidenum">
              <a:rPr lang="en-US" smtClean="0"/>
              <a:t>26</a:t>
            </a:fld>
            <a:endParaRPr lang="en-US"/>
          </a:p>
        </p:txBody>
      </p:sp>
    </p:spTree>
    <p:extLst>
      <p:ext uri="{BB962C8B-B14F-4D97-AF65-F5344CB8AC3E}">
        <p14:creationId xmlns:p14="http://schemas.microsoft.com/office/powerpoint/2010/main" val="29317253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D3B0BB-DE11-2146-CB80-526FBF6B1E2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a:p>
        </p:txBody>
      </p:sp>
      <p:sp>
        <p:nvSpPr>
          <p:cNvPr id="3" name="Subtítulo 2">
            <a:extLst>
              <a:ext uri="{FF2B5EF4-FFF2-40B4-BE49-F238E27FC236}">
                <a16:creationId xmlns:a16="http://schemas.microsoft.com/office/drawing/2014/main" id="{CEF67870-FAA6-D032-4170-8F7E0D0A1D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Marcador de fecha 3">
            <a:extLst>
              <a:ext uri="{FF2B5EF4-FFF2-40B4-BE49-F238E27FC236}">
                <a16:creationId xmlns:a16="http://schemas.microsoft.com/office/drawing/2014/main" id="{32AA5A3E-CC07-6D5E-DACC-415211F79FFD}"/>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5" name="Marcador de pie de página 4">
            <a:extLst>
              <a:ext uri="{FF2B5EF4-FFF2-40B4-BE49-F238E27FC236}">
                <a16:creationId xmlns:a16="http://schemas.microsoft.com/office/drawing/2014/main" id="{5F07BD20-B48C-9F00-5942-E6DBAB6ADB61}"/>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9147F9D1-AFCD-1739-C77E-8023A60B8553}"/>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2489290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798E53-4175-78FA-0FDB-0F7E7F2C9BE6}"/>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1AD8A74D-4DBF-9A08-C5E9-9094BFAA977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086AFCCD-AC06-3016-A440-ED3FDC997982}"/>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5" name="Marcador de pie de página 4">
            <a:extLst>
              <a:ext uri="{FF2B5EF4-FFF2-40B4-BE49-F238E27FC236}">
                <a16:creationId xmlns:a16="http://schemas.microsoft.com/office/drawing/2014/main" id="{86408E1F-92D8-B14F-E1C3-EB477AFD4E28}"/>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5D9FF38-DEE4-EA56-DDC9-F4BE593C9528}"/>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36573208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4CE8D3F-49BA-34D5-A53D-D7429170A9D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14733439-D0CA-C657-0393-7FD8B2FFB8A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18F980C1-391A-15FE-7774-90B3D2F4C2C3}"/>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5" name="Marcador de pie de página 4">
            <a:extLst>
              <a:ext uri="{FF2B5EF4-FFF2-40B4-BE49-F238E27FC236}">
                <a16:creationId xmlns:a16="http://schemas.microsoft.com/office/drawing/2014/main" id="{38AC7A70-1568-46DD-6F3E-7B56B3619D35}"/>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CC95562E-F61E-EE2F-44EA-7140F7ADBFB9}"/>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2188869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B13199-D0E0-7255-863C-6D12F8A40A88}"/>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A38648A2-4B35-30ED-D9CA-062AF7E4356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E10A0DAE-7B4B-84F9-FE5A-D3737AFC4FED}"/>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5" name="Marcador de pie de página 4">
            <a:extLst>
              <a:ext uri="{FF2B5EF4-FFF2-40B4-BE49-F238E27FC236}">
                <a16:creationId xmlns:a16="http://schemas.microsoft.com/office/drawing/2014/main" id="{5255A356-A001-8B33-FC07-3F713D864A71}"/>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7EE6D376-A3AD-1883-FC61-F6A7602E3A09}"/>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855221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27F7B1-409D-0509-BF1B-70B0DC55E8F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CA0DC2A-EB76-B27F-AC6F-7D996F4065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361ECB3F-9E84-330B-CECD-7E96353665BF}"/>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5" name="Marcador de pie de página 4">
            <a:extLst>
              <a:ext uri="{FF2B5EF4-FFF2-40B4-BE49-F238E27FC236}">
                <a16:creationId xmlns:a16="http://schemas.microsoft.com/office/drawing/2014/main" id="{6D10CDF4-7E2B-FE3A-59C5-953FE38F53B3}"/>
              </a:ext>
            </a:extLst>
          </p:cNvPr>
          <p:cNvSpPr>
            <a:spLocks noGrp="1"/>
          </p:cNvSpPr>
          <p:nvPr>
            <p:ph type="ftr" sz="quarter" idx="11"/>
          </p:nvPr>
        </p:nvSpPr>
        <p:spPr/>
        <p:txBody>
          <a:bodyPr/>
          <a:lstStyle/>
          <a:p>
            <a:endParaRPr lang="en-US"/>
          </a:p>
        </p:txBody>
      </p:sp>
      <p:sp>
        <p:nvSpPr>
          <p:cNvPr id="6" name="Marcador de número de diapositiva 5">
            <a:extLst>
              <a:ext uri="{FF2B5EF4-FFF2-40B4-BE49-F238E27FC236}">
                <a16:creationId xmlns:a16="http://schemas.microsoft.com/office/drawing/2014/main" id="{67E2B11D-1C2E-E519-DD22-F151E68D250F}"/>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4718703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218CA6-1F1C-31BB-D7BD-C312ADF18F91}"/>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552BEA4D-0C1F-904F-6848-B57CF72FB29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2E95EDF9-7190-AAB4-4AF9-CDC44F8745F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fecha 4">
            <a:extLst>
              <a:ext uri="{FF2B5EF4-FFF2-40B4-BE49-F238E27FC236}">
                <a16:creationId xmlns:a16="http://schemas.microsoft.com/office/drawing/2014/main" id="{9A3097BE-5DE6-A887-5BD6-DD116AF39B3A}"/>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6" name="Marcador de pie de página 5">
            <a:extLst>
              <a:ext uri="{FF2B5EF4-FFF2-40B4-BE49-F238E27FC236}">
                <a16:creationId xmlns:a16="http://schemas.microsoft.com/office/drawing/2014/main" id="{C97E2A09-E692-9CE5-3596-D86719BD1C28}"/>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F4668341-7DE9-57EB-F6FA-B6E3BA4773B9}"/>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4025282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07E24D-7709-C09C-30BD-AAE5522AE8B3}"/>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D72717C7-FCB7-55A2-23CB-6C843E0FF5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EEFCB85C-4B28-01DF-C4D0-9916756BC906}"/>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C6224349-F80B-310A-40C1-88608501A2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BBE048C1-1FB2-D01B-41A4-2C200218C14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Marcador de fecha 6">
            <a:extLst>
              <a:ext uri="{FF2B5EF4-FFF2-40B4-BE49-F238E27FC236}">
                <a16:creationId xmlns:a16="http://schemas.microsoft.com/office/drawing/2014/main" id="{B30D133E-B0B9-D894-3795-5F8AE7180741}"/>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8" name="Marcador de pie de página 7">
            <a:extLst>
              <a:ext uri="{FF2B5EF4-FFF2-40B4-BE49-F238E27FC236}">
                <a16:creationId xmlns:a16="http://schemas.microsoft.com/office/drawing/2014/main" id="{E7BC7EB6-01E9-6F11-A36B-EA7F2C88BF8D}"/>
              </a:ext>
            </a:extLst>
          </p:cNvPr>
          <p:cNvSpPr>
            <a:spLocks noGrp="1"/>
          </p:cNvSpPr>
          <p:nvPr>
            <p:ph type="ftr" sz="quarter" idx="11"/>
          </p:nvPr>
        </p:nvSpPr>
        <p:spPr/>
        <p:txBody>
          <a:bodyPr/>
          <a:lstStyle/>
          <a:p>
            <a:endParaRPr lang="en-US"/>
          </a:p>
        </p:txBody>
      </p:sp>
      <p:sp>
        <p:nvSpPr>
          <p:cNvPr id="9" name="Marcador de número de diapositiva 8">
            <a:extLst>
              <a:ext uri="{FF2B5EF4-FFF2-40B4-BE49-F238E27FC236}">
                <a16:creationId xmlns:a16="http://schemas.microsoft.com/office/drawing/2014/main" id="{59564131-DA7D-3043-D923-6C14B58018B7}"/>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447327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437322-857C-12AA-DBA5-F034037C8913}"/>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fecha 2">
            <a:extLst>
              <a:ext uri="{FF2B5EF4-FFF2-40B4-BE49-F238E27FC236}">
                <a16:creationId xmlns:a16="http://schemas.microsoft.com/office/drawing/2014/main" id="{02D96F34-C956-CCA5-C5B9-4735CC6F1E82}"/>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4" name="Marcador de pie de página 3">
            <a:extLst>
              <a:ext uri="{FF2B5EF4-FFF2-40B4-BE49-F238E27FC236}">
                <a16:creationId xmlns:a16="http://schemas.microsoft.com/office/drawing/2014/main" id="{A9BA69FC-5C2B-2DD2-49E5-6CFD26B9EAE3}"/>
              </a:ext>
            </a:extLst>
          </p:cNvPr>
          <p:cNvSpPr>
            <a:spLocks noGrp="1"/>
          </p:cNvSpPr>
          <p:nvPr>
            <p:ph type="ftr" sz="quarter" idx="11"/>
          </p:nvPr>
        </p:nvSpPr>
        <p:spPr/>
        <p:txBody>
          <a:bodyPr/>
          <a:lstStyle/>
          <a:p>
            <a:endParaRPr lang="en-US"/>
          </a:p>
        </p:txBody>
      </p:sp>
      <p:sp>
        <p:nvSpPr>
          <p:cNvPr id="5" name="Marcador de número de diapositiva 4">
            <a:extLst>
              <a:ext uri="{FF2B5EF4-FFF2-40B4-BE49-F238E27FC236}">
                <a16:creationId xmlns:a16="http://schemas.microsoft.com/office/drawing/2014/main" id="{34EE7A83-ADC2-832C-E2FF-8C00A1364098}"/>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368239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1AFED6E-36C1-9C36-0425-4DDC79E9F7C6}"/>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3" name="Marcador de pie de página 2">
            <a:extLst>
              <a:ext uri="{FF2B5EF4-FFF2-40B4-BE49-F238E27FC236}">
                <a16:creationId xmlns:a16="http://schemas.microsoft.com/office/drawing/2014/main" id="{154E4800-F095-DE9D-DCC8-CE03158CC941}"/>
              </a:ext>
            </a:extLst>
          </p:cNvPr>
          <p:cNvSpPr>
            <a:spLocks noGrp="1"/>
          </p:cNvSpPr>
          <p:nvPr>
            <p:ph type="ftr" sz="quarter" idx="11"/>
          </p:nvPr>
        </p:nvSpPr>
        <p:spPr/>
        <p:txBody>
          <a:bodyPr/>
          <a:lstStyle/>
          <a:p>
            <a:endParaRPr lang="en-US"/>
          </a:p>
        </p:txBody>
      </p:sp>
      <p:sp>
        <p:nvSpPr>
          <p:cNvPr id="4" name="Marcador de número de diapositiva 3">
            <a:extLst>
              <a:ext uri="{FF2B5EF4-FFF2-40B4-BE49-F238E27FC236}">
                <a16:creationId xmlns:a16="http://schemas.microsoft.com/office/drawing/2014/main" id="{968F1909-2D02-9B09-E95D-A2ACD6ADD6CE}"/>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1211107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A13B0E-DBAD-B090-3673-E1E0A44CD5B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58182B1-E14D-0CBF-6E21-8A2E7BB2F0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A578F06F-F770-AFA0-1BC2-6E580E288E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7F2976C-0B1C-F1C1-6E31-30A6471FFE03}"/>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6" name="Marcador de pie de página 5">
            <a:extLst>
              <a:ext uri="{FF2B5EF4-FFF2-40B4-BE49-F238E27FC236}">
                <a16:creationId xmlns:a16="http://schemas.microsoft.com/office/drawing/2014/main" id="{375F1B67-D9BB-67F6-DCDF-0046F2A6EE29}"/>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43C4675C-34E8-575E-8551-54E773641E5D}"/>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2997135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CDED99-C0D2-A14C-2C0A-A1D50DA1210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B2FCCCA7-55A2-93D5-3FB6-0B94BD6C21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933407-4F9D-3E70-FEE6-8B9259ED91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53D7267-A486-2E62-0D4C-878AE0FE35B8}"/>
              </a:ext>
            </a:extLst>
          </p:cNvPr>
          <p:cNvSpPr>
            <a:spLocks noGrp="1"/>
          </p:cNvSpPr>
          <p:nvPr>
            <p:ph type="dt" sz="half" idx="10"/>
          </p:nvPr>
        </p:nvSpPr>
        <p:spPr/>
        <p:txBody>
          <a:bodyPr/>
          <a:lstStyle/>
          <a:p>
            <a:fld id="{F240775D-B009-47DF-9A88-632AE4AD0D27}" type="datetimeFigureOut">
              <a:rPr lang="en-US" smtClean="0"/>
              <a:t>10/8/2025</a:t>
            </a:fld>
            <a:endParaRPr lang="en-US"/>
          </a:p>
        </p:txBody>
      </p:sp>
      <p:sp>
        <p:nvSpPr>
          <p:cNvPr id="6" name="Marcador de pie de página 5">
            <a:extLst>
              <a:ext uri="{FF2B5EF4-FFF2-40B4-BE49-F238E27FC236}">
                <a16:creationId xmlns:a16="http://schemas.microsoft.com/office/drawing/2014/main" id="{969198C2-0DED-DE5D-84BF-2572EAE4AF99}"/>
              </a:ext>
            </a:extLst>
          </p:cNvPr>
          <p:cNvSpPr>
            <a:spLocks noGrp="1"/>
          </p:cNvSpPr>
          <p:nvPr>
            <p:ph type="ftr" sz="quarter" idx="11"/>
          </p:nvPr>
        </p:nvSpPr>
        <p:spPr/>
        <p:txBody>
          <a:bodyPr/>
          <a:lstStyle/>
          <a:p>
            <a:endParaRPr lang="en-US"/>
          </a:p>
        </p:txBody>
      </p:sp>
      <p:sp>
        <p:nvSpPr>
          <p:cNvPr id="7" name="Marcador de número de diapositiva 6">
            <a:extLst>
              <a:ext uri="{FF2B5EF4-FFF2-40B4-BE49-F238E27FC236}">
                <a16:creationId xmlns:a16="http://schemas.microsoft.com/office/drawing/2014/main" id="{2B5D62C3-6832-B785-B2FA-2A2811C6FD1C}"/>
              </a:ext>
            </a:extLst>
          </p:cNvPr>
          <p:cNvSpPr>
            <a:spLocks noGrp="1"/>
          </p:cNvSpPr>
          <p:nvPr>
            <p:ph type="sldNum" sz="quarter" idx="12"/>
          </p:nvPr>
        </p:nvSpPr>
        <p:spPr/>
        <p:txBody>
          <a:bodyPr/>
          <a:lstStyle/>
          <a:p>
            <a:fld id="{CF8B86B7-51BB-40A8-8BB9-8B3F4FB868A1}" type="slidenum">
              <a:rPr lang="en-US" smtClean="0"/>
              <a:t>‹nº›</a:t>
            </a:fld>
            <a:endParaRPr lang="en-US"/>
          </a:p>
        </p:txBody>
      </p:sp>
    </p:spTree>
    <p:extLst>
      <p:ext uri="{BB962C8B-B14F-4D97-AF65-F5344CB8AC3E}">
        <p14:creationId xmlns:p14="http://schemas.microsoft.com/office/powerpoint/2010/main" val="2636562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80956EE-1637-1238-9403-F7D4AA2641B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F402ABA-C02A-1A07-9C3C-93D04B7EA5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fecha 3">
            <a:extLst>
              <a:ext uri="{FF2B5EF4-FFF2-40B4-BE49-F238E27FC236}">
                <a16:creationId xmlns:a16="http://schemas.microsoft.com/office/drawing/2014/main" id="{C0AEB906-C254-D53D-8B4E-4AEB32AC57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40775D-B009-47DF-9A88-632AE4AD0D27}" type="datetimeFigureOut">
              <a:rPr lang="en-US" smtClean="0"/>
              <a:t>10/8/2025</a:t>
            </a:fld>
            <a:endParaRPr lang="en-US"/>
          </a:p>
        </p:txBody>
      </p:sp>
      <p:sp>
        <p:nvSpPr>
          <p:cNvPr id="5" name="Marcador de pie de página 4">
            <a:extLst>
              <a:ext uri="{FF2B5EF4-FFF2-40B4-BE49-F238E27FC236}">
                <a16:creationId xmlns:a16="http://schemas.microsoft.com/office/drawing/2014/main" id="{4D8D30ED-DD5B-2E23-F8ED-4A30841EC7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a:extLst>
              <a:ext uri="{FF2B5EF4-FFF2-40B4-BE49-F238E27FC236}">
                <a16:creationId xmlns:a16="http://schemas.microsoft.com/office/drawing/2014/main" id="{3AA5185E-63D3-620C-B505-3ACA9BCFE9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8B86B7-51BB-40A8-8BB9-8B3F4FB868A1}" type="slidenum">
              <a:rPr lang="en-US" smtClean="0"/>
              <a:t>‹nº›</a:t>
            </a:fld>
            <a:endParaRPr lang="en-US"/>
          </a:p>
        </p:txBody>
      </p:sp>
    </p:spTree>
    <p:extLst>
      <p:ext uri="{BB962C8B-B14F-4D97-AF65-F5344CB8AC3E}">
        <p14:creationId xmlns:p14="http://schemas.microsoft.com/office/powerpoint/2010/main" val="1545236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7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2A28D79-F567-466F-C1DA-13485E9D7754}"/>
              </a:ext>
            </a:extLst>
          </p:cNvPr>
          <p:cNvSpPr txBox="1"/>
          <p:nvPr/>
        </p:nvSpPr>
        <p:spPr>
          <a:xfrm>
            <a:off x="6228817" y="2305615"/>
            <a:ext cx="4595117" cy="2246769"/>
          </a:xfrm>
          <a:prstGeom prst="rect">
            <a:avLst/>
          </a:prstGeom>
          <a:noFill/>
        </p:spPr>
        <p:txBody>
          <a:bodyPr wrap="square">
            <a:spAutoFit/>
          </a:bodyPr>
          <a:lstStyle/>
          <a:p>
            <a:pPr marL="0" marR="0" algn="ctr">
              <a:buNone/>
            </a:pPr>
            <a:r>
              <a:rPr lang="es-ES" sz="2800" dirty="0">
                <a:latin typeface="Georgia" panose="02040502050405020303" pitchFamily="18" charset="0"/>
              </a:rPr>
              <a:t>Diez fueron limpiados. Diez volvieron a la sociedad. Pero solo uno regresó al lugar más importante: los pies de Jesús.</a:t>
            </a:r>
            <a:endParaRPr lang="en-US" sz="2800" dirty="0">
              <a:latin typeface="Georgia" panose="02040502050405020303" pitchFamily="18" charset="0"/>
            </a:endParaRPr>
          </a:p>
        </p:txBody>
      </p:sp>
    </p:spTree>
    <p:extLst>
      <p:ext uri="{BB962C8B-B14F-4D97-AF65-F5344CB8AC3E}">
        <p14:creationId xmlns:p14="http://schemas.microsoft.com/office/powerpoint/2010/main" val="16894826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D60DA44-A60A-BA6A-7765-D08788D01CFB}"/>
              </a:ext>
            </a:extLst>
          </p:cNvPr>
          <p:cNvSpPr txBox="1"/>
          <p:nvPr/>
        </p:nvSpPr>
        <p:spPr>
          <a:xfrm>
            <a:off x="1031131" y="2862961"/>
            <a:ext cx="4133163" cy="954107"/>
          </a:xfrm>
          <a:prstGeom prst="rect">
            <a:avLst/>
          </a:prstGeom>
          <a:noFill/>
        </p:spPr>
        <p:txBody>
          <a:bodyPr wrap="square">
            <a:spAutoFit/>
          </a:bodyPr>
          <a:lstStyle/>
          <a:p>
            <a:pPr algn="ctr"/>
            <a:r>
              <a:rPr lang="es-ES" sz="2800" dirty="0">
                <a:latin typeface="Georgia" panose="02040502050405020303" pitchFamily="18" charset="0"/>
              </a:rPr>
              <a:t>La Biblia dice que el que regresó era samaritano.</a:t>
            </a:r>
            <a:endParaRPr lang="en-US" sz="2800" dirty="0">
              <a:latin typeface="Georgia" panose="02040502050405020303" pitchFamily="18" charset="0"/>
            </a:endParaRPr>
          </a:p>
        </p:txBody>
      </p:sp>
    </p:spTree>
    <p:extLst>
      <p:ext uri="{BB962C8B-B14F-4D97-AF65-F5344CB8AC3E}">
        <p14:creationId xmlns:p14="http://schemas.microsoft.com/office/powerpoint/2010/main" val="909121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E1821E4C-9F1D-962B-297D-3F3B43840887}"/>
              </a:ext>
            </a:extLst>
          </p:cNvPr>
          <p:cNvSpPr txBox="1"/>
          <p:nvPr/>
        </p:nvSpPr>
        <p:spPr>
          <a:xfrm>
            <a:off x="2106654" y="1359111"/>
            <a:ext cx="7978687" cy="1384995"/>
          </a:xfrm>
          <a:prstGeom prst="rect">
            <a:avLst/>
          </a:prstGeom>
          <a:solidFill>
            <a:schemeClr val="accent5">
              <a:lumMod val="20000"/>
              <a:lumOff val="80000"/>
            </a:schemeClr>
          </a:solidFill>
        </p:spPr>
        <p:txBody>
          <a:bodyPr wrap="square">
            <a:spAutoFit/>
          </a:bodyPr>
          <a:lstStyle/>
          <a:p>
            <a:pPr marL="0" marR="0" algn="ctr">
              <a:buNone/>
            </a:pPr>
            <a:r>
              <a:rPr lang="es-PE" sz="2800" dirty="0">
                <a:latin typeface="Georgia" panose="02040502050405020303" pitchFamily="18" charset="0"/>
              </a:rPr>
              <a:t>É</a:t>
            </a:r>
            <a:r>
              <a:rPr lang="es-ES" sz="2800" dirty="0">
                <a:latin typeface="Georgia" panose="02040502050405020303" pitchFamily="18" charset="0"/>
              </a:rPr>
              <a:t>l entendió lo que muchos religiosos no entendieron: la sanidad más profunda no es del cuerpo, es del alma. Y comienza con la gratitud.</a:t>
            </a:r>
            <a:endParaRPr lang="en-US" sz="2800" dirty="0">
              <a:latin typeface="Georgia" panose="02040502050405020303" pitchFamily="18" charset="0"/>
            </a:endParaRPr>
          </a:p>
        </p:txBody>
      </p:sp>
      <p:sp>
        <p:nvSpPr>
          <p:cNvPr id="6" name="CuadroTexto 5">
            <a:extLst>
              <a:ext uri="{FF2B5EF4-FFF2-40B4-BE49-F238E27FC236}">
                <a16:creationId xmlns:a16="http://schemas.microsoft.com/office/drawing/2014/main" id="{D5CAAA4D-7776-D9A2-003F-A0267DD54978}"/>
              </a:ext>
            </a:extLst>
          </p:cNvPr>
          <p:cNvSpPr txBox="1"/>
          <p:nvPr/>
        </p:nvSpPr>
        <p:spPr>
          <a:xfrm>
            <a:off x="2213656" y="4113893"/>
            <a:ext cx="7764681" cy="523220"/>
          </a:xfrm>
          <a:prstGeom prst="rect">
            <a:avLst/>
          </a:prstGeom>
          <a:solidFill>
            <a:schemeClr val="accent5">
              <a:lumMod val="20000"/>
              <a:lumOff val="80000"/>
            </a:schemeClr>
          </a:solidFill>
        </p:spPr>
        <p:txBody>
          <a:bodyPr wrap="square">
            <a:spAutoFit/>
          </a:bodyPr>
          <a:lstStyle/>
          <a:p>
            <a:r>
              <a:rPr lang="es-ES" sz="2800" dirty="0">
                <a:latin typeface="Georgia" panose="02040502050405020303" pitchFamily="18" charset="0"/>
              </a:rPr>
              <a:t>La ingratitud es una forma de ceguera espiritual</a:t>
            </a:r>
            <a:endParaRPr lang="en-US" sz="2800" dirty="0">
              <a:latin typeface="Georgia" panose="02040502050405020303" pitchFamily="18" charset="0"/>
            </a:endParaRPr>
          </a:p>
        </p:txBody>
      </p:sp>
      <p:sp>
        <p:nvSpPr>
          <p:cNvPr id="2" name="Flecha: hacia abajo 1">
            <a:extLst>
              <a:ext uri="{FF2B5EF4-FFF2-40B4-BE49-F238E27FC236}">
                <a16:creationId xmlns:a16="http://schemas.microsoft.com/office/drawing/2014/main" id="{B590CF7B-0091-016B-0520-84E3AEF7794B}"/>
              </a:ext>
            </a:extLst>
          </p:cNvPr>
          <p:cNvSpPr/>
          <p:nvPr/>
        </p:nvSpPr>
        <p:spPr>
          <a:xfrm>
            <a:off x="5854557" y="3131049"/>
            <a:ext cx="482885" cy="59590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6891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1C40918-5E14-65F1-080D-1D9203789F8D}"/>
              </a:ext>
            </a:extLst>
          </p:cNvPr>
          <p:cNvSpPr txBox="1"/>
          <p:nvPr/>
        </p:nvSpPr>
        <p:spPr>
          <a:xfrm>
            <a:off x="1753884" y="2892646"/>
            <a:ext cx="9257827" cy="1569660"/>
          </a:xfrm>
          <a:prstGeom prst="rect">
            <a:avLst/>
          </a:prstGeom>
          <a:noFill/>
        </p:spPr>
        <p:txBody>
          <a:bodyPr wrap="square">
            <a:spAutoFit/>
          </a:bodyPr>
          <a:lstStyle/>
          <a:p>
            <a:pPr marL="0" marR="0" algn="ctr">
              <a:buNone/>
            </a:pPr>
            <a:r>
              <a:rPr lang="es-ES" sz="4800" dirty="0">
                <a:solidFill>
                  <a:srgbClr val="9E2A0C"/>
                </a:solidFill>
                <a:latin typeface="Muthiara -Demo Version-" panose="02000500000000000000" pitchFamily="2" charset="0"/>
              </a:rPr>
              <a:t>2. María: la gratitud que se convierte en adoración (Juan 12:1-8) </a:t>
            </a:r>
            <a:endParaRPr lang="en-US" sz="4800" dirty="0">
              <a:solidFill>
                <a:srgbClr val="9E2A0C"/>
              </a:solidFill>
              <a:latin typeface="Muthiara -Demo Version-" panose="02000500000000000000" pitchFamily="2" charset="0"/>
            </a:endParaRPr>
          </a:p>
        </p:txBody>
      </p:sp>
    </p:spTree>
    <p:extLst>
      <p:ext uri="{BB962C8B-B14F-4D97-AF65-F5344CB8AC3E}">
        <p14:creationId xmlns:p14="http://schemas.microsoft.com/office/powerpoint/2010/main" val="661593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C043526-0543-ED3B-13D1-DB3FCFD7D5AE}"/>
              </a:ext>
            </a:extLst>
          </p:cNvPr>
          <p:cNvSpPr txBox="1"/>
          <p:nvPr/>
        </p:nvSpPr>
        <p:spPr>
          <a:xfrm>
            <a:off x="6096000" y="2305615"/>
            <a:ext cx="5256179" cy="1815882"/>
          </a:xfrm>
          <a:prstGeom prst="rect">
            <a:avLst/>
          </a:prstGeom>
          <a:noFill/>
        </p:spPr>
        <p:txBody>
          <a:bodyPr wrap="square">
            <a:spAutoFit/>
          </a:bodyPr>
          <a:lstStyle/>
          <a:p>
            <a:pPr marL="0" marR="0" algn="ctr">
              <a:buNone/>
            </a:pPr>
            <a:r>
              <a:rPr lang="es-ES" sz="2800" dirty="0">
                <a:latin typeface="Georgia" panose="02040502050405020303" pitchFamily="18" charset="0"/>
              </a:rPr>
              <a:t>María, la hermana de Lázaro. Ella rompe el frasco y derrama sobre los pies de Jesús un perfume carísimo.</a:t>
            </a:r>
            <a:endParaRPr lang="en-US" sz="2800" dirty="0">
              <a:latin typeface="Georgia" panose="02040502050405020303" pitchFamily="18" charset="0"/>
            </a:endParaRPr>
          </a:p>
        </p:txBody>
      </p:sp>
    </p:spTree>
    <p:extLst>
      <p:ext uri="{BB962C8B-B14F-4D97-AF65-F5344CB8AC3E}">
        <p14:creationId xmlns:p14="http://schemas.microsoft.com/office/powerpoint/2010/main" val="48642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21FADA3-BD14-32C2-C438-C9E2B5454E1F}"/>
              </a:ext>
            </a:extLst>
          </p:cNvPr>
          <p:cNvSpPr txBox="1"/>
          <p:nvPr/>
        </p:nvSpPr>
        <p:spPr>
          <a:xfrm>
            <a:off x="369651" y="1659285"/>
            <a:ext cx="4695510" cy="3108543"/>
          </a:xfrm>
          <a:prstGeom prst="rect">
            <a:avLst/>
          </a:prstGeom>
          <a:noFill/>
        </p:spPr>
        <p:txBody>
          <a:bodyPr wrap="square">
            <a:spAutoFit/>
          </a:bodyPr>
          <a:lstStyle/>
          <a:p>
            <a:pPr marL="0" marR="0" algn="ctr">
              <a:buNone/>
            </a:pPr>
            <a:r>
              <a:rPr lang="es-ES" sz="2800" dirty="0">
                <a:latin typeface="Georgia" panose="02040502050405020303" pitchFamily="18" charset="0"/>
              </a:rPr>
              <a:t>María no habló. No predicó. No explicó. Solo actuó. Su gratitud era tan grande que no pudo guardársela. Necesitaba demostrarla. Necesitaba ungir. Necesitaba adorar.</a:t>
            </a:r>
            <a:endParaRPr lang="en-US" sz="2800" dirty="0">
              <a:latin typeface="Georgia" panose="02040502050405020303" pitchFamily="18" charset="0"/>
            </a:endParaRPr>
          </a:p>
        </p:txBody>
      </p:sp>
    </p:spTree>
    <p:extLst>
      <p:ext uri="{BB962C8B-B14F-4D97-AF65-F5344CB8AC3E}">
        <p14:creationId xmlns:p14="http://schemas.microsoft.com/office/powerpoint/2010/main" val="1440892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8572030-E808-D7D0-69E8-4248A0A50D44}"/>
              </a:ext>
            </a:extLst>
          </p:cNvPr>
          <p:cNvSpPr txBox="1"/>
          <p:nvPr/>
        </p:nvSpPr>
        <p:spPr>
          <a:xfrm>
            <a:off x="321012" y="2094476"/>
            <a:ext cx="8638162" cy="1815882"/>
          </a:xfrm>
          <a:prstGeom prst="rect">
            <a:avLst/>
          </a:prstGeom>
          <a:solidFill>
            <a:schemeClr val="accent5">
              <a:lumMod val="20000"/>
              <a:lumOff val="80000"/>
            </a:schemeClr>
          </a:solidFill>
        </p:spPr>
        <p:txBody>
          <a:bodyPr wrap="square">
            <a:spAutoFit/>
          </a:bodyPr>
          <a:lstStyle/>
          <a:p>
            <a:pPr marL="457200" marR="0" indent="-457200" algn="ctr">
              <a:buFont typeface="Wingdings" panose="05000000000000000000" pitchFamily="2" charset="2"/>
              <a:buChar char="v"/>
            </a:pPr>
            <a:r>
              <a:rPr lang="es-ES" sz="2800" dirty="0">
                <a:latin typeface="Georgia" panose="02040502050405020303" pitchFamily="18" charset="0"/>
              </a:rPr>
              <a:t>La gratitud que se guarda se convierte en orgullo. </a:t>
            </a:r>
          </a:p>
          <a:p>
            <a:pPr marL="457200" marR="0" indent="-457200" algn="ctr">
              <a:buFont typeface="Wingdings" panose="05000000000000000000" pitchFamily="2" charset="2"/>
              <a:buChar char="v"/>
            </a:pPr>
            <a:r>
              <a:rPr lang="es-ES" sz="2800" dirty="0">
                <a:latin typeface="Georgia" panose="02040502050405020303" pitchFamily="18" charset="0"/>
              </a:rPr>
              <a:t>La gratitud que se derrama se convierte en adoración.</a:t>
            </a:r>
          </a:p>
          <a:p>
            <a:pPr marL="457200" marR="0" indent="-457200" algn="ctr">
              <a:buFont typeface="Wingdings" panose="05000000000000000000" pitchFamily="2" charset="2"/>
              <a:buChar char="v"/>
            </a:pPr>
            <a:r>
              <a:rPr lang="es-ES" sz="2800" dirty="0">
                <a:latin typeface="Georgia" panose="02040502050405020303" pitchFamily="18" charset="0"/>
              </a:rPr>
              <a:t>La gratitud verdadera no espera conveniencia.</a:t>
            </a:r>
            <a:endParaRPr lang="en-US" sz="2800" dirty="0">
              <a:latin typeface="Georgia" panose="02040502050405020303" pitchFamily="18" charset="0"/>
            </a:endParaRPr>
          </a:p>
        </p:txBody>
      </p:sp>
    </p:spTree>
    <p:extLst>
      <p:ext uri="{BB962C8B-B14F-4D97-AF65-F5344CB8AC3E}">
        <p14:creationId xmlns:p14="http://schemas.microsoft.com/office/powerpoint/2010/main" val="2154958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F8F088F-4EF0-DF6F-AB8A-76DE6D380240}"/>
              </a:ext>
            </a:extLst>
          </p:cNvPr>
          <p:cNvSpPr txBox="1"/>
          <p:nvPr/>
        </p:nvSpPr>
        <p:spPr>
          <a:xfrm>
            <a:off x="2231418" y="2990049"/>
            <a:ext cx="7729164" cy="1569660"/>
          </a:xfrm>
          <a:prstGeom prst="rect">
            <a:avLst/>
          </a:prstGeom>
          <a:noFill/>
        </p:spPr>
        <p:txBody>
          <a:bodyPr wrap="square">
            <a:spAutoFit/>
          </a:bodyPr>
          <a:lstStyle/>
          <a:p>
            <a:pPr marL="0" marR="0" algn="ctr">
              <a:buNone/>
            </a:pPr>
            <a:r>
              <a:rPr lang="es-ES" sz="4800" b="1" kern="0" dirty="0">
                <a:solidFill>
                  <a:srgbClr val="9E2A0C"/>
                </a:solidFill>
                <a:effectLst/>
                <a:latin typeface="Muthiara -Demo Version-" panose="02000500000000000000" pitchFamily="2" charset="0"/>
                <a:ea typeface="Times New Roman" panose="02020603050405020304" pitchFamily="18" charset="0"/>
                <a:cs typeface="Arial" panose="020B0604020202020204" pitchFamily="34" charset="0"/>
              </a:rPr>
              <a:t>3. Pablo: gratitud en la prisión (Filipenses 4:6-7) </a:t>
            </a:r>
            <a:endParaRPr lang="en-US" sz="4800" kern="100" dirty="0">
              <a:solidFill>
                <a:srgbClr val="9E2A0C"/>
              </a:solidFill>
              <a:effectLst/>
              <a:latin typeface="Muthiara -Demo Version-" panose="02000500000000000000" pitchFamily="2"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3984068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C314BE3-54EE-E230-95FE-589427C7086C}"/>
              </a:ext>
            </a:extLst>
          </p:cNvPr>
          <p:cNvSpPr txBox="1"/>
          <p:nvPr/>
        </p:nvSpPr>
        <p:spPr>
          <a:xfrm>
            <a:off x="389106" y="1547976"/>
            <a:ext cx="4931924" cy="3539430"/>
          </a:xfrm>
          <a:prstGeom prst="rect">
            <a:avLst/>
          </a:prstGeom>
          <a:noFill/>
        </p:spPr>
        <p:txBody>
          <a:bodyPr wrap="square">
            <a:spAutoFit/>
          </a:bodyPr>
          <a:lstStyle/>
          <a:p>
            <a:pPr marL="0" marR="0" algn="ctr">
              <a:buNone/>
            </a:pPr>
            <a:r>
              <a:rPr lang="es-ES" sz="2800" dirty="0">
                <a:latin typeface="Georgia" panose="02040502050405020303" pitchFamily="18" charset="0"/>
              </a:rPr>
              <a:t>Un hombre cansado, encarcelado injustamente, escribe con manos marcadas: “No se inquieten por nada. Más bien, en toda ocasión, con oración y ruego, presenten sus peticiones a Dios y denle gracias.”</a:t>
            </a:r>
            <a:endParaRPr lang="en-US" sz="2800" dirty="0">
              <a:latin typeface="Georgia" panose="02040502050405020303" pitchFamily="18" charset="0"/>
            </a:endParaRPr>
          </a:p>
        </p:txBody>
      </p:sp>
    </p:spTree>
    <p:extLst>
      <p:ext uri="{BB962C8B-B14F-4D97-AF65-F5344CB8AC3E}">
        <p14:creationId xmlns:p14="http://schemas.microsoft.com/office/powerpoint/2010/main" val="2339386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14DCF2F-E4BB-7513-5AE1-DBD02EC40767}"/>
              </a:ext>
            </a:extLst>
          </p:cNvPr>
          <p:cNvSpPr txBox="1"/>
          <p:nvPr/>
        </p:nvSpPr>
        <p:spPr>
          <a:xfrm>
            <a:off x="6818183" y="1764851"/>
            <a:ext cx="4421313" cy="954107"/>
          </a:xfrm>
          <a:prstGeom prst="rect">
            <a:avLst/>
          </a:prstGeom>
          <a:noFill/>
        </p:spPr>
        <p:txBody>
          <a:bodyPr wrap="square">
            <a:spAutoFit/>
          </a:bodyPr>
          <a:lstStyle/>
          <a:p>
            <a:pPr algn="ctr"/>
            <a:r>
              <a:rPr lang="es-ES" sz="2800" dirty="0">
                <a:latin typeface="Georgia" panose="02040502050405020303" pitchFamily="18" charset="0"/>
              </a:rPr>
              <a:t>Pablo nos sorprende. Podría estar amargado</a:t>
            </a:r>
            <a:endParaRPr lang="en-US" sz="2800" dirty="0">
              <a:latin typeface="Georgia" panose="02040502050405020303" pitchFamily="18" charset="0"/>
            </a:endParaRPr>
          </a:p>
        </p:txBody>
      </p:sp>
      <p:sp>
        <p:nvSpPr>
          <p:cNvPr id="2" name="CuadroTexto 1">
            <a:extLst>
              <a:ext uri="{FF2B5EF4-FFF2-40B4-BE49-F238E27FC236}">
                <a16:creationId xmlns:a16="http://schemas.microsoft.com/office/drawing/2014/main" id="{60CFB1C8-2732-8A10-9D4B-60283F15D05C}"/>
              </a:ext>
            </a:extLst>
          </p:cNvPr>
          <p:cNvSpPr txBox="1"/>
          <p:nvPr/>
        </p:nvSpPr>
        <p:spPr>
          <a:xfrm>
            <a:off x="6971867" y="3717801"/>
            <a:ext cx="4113944" cy="1384995"/>
          </a:xfrm>
          <a:prstGeom prst="rect">
            <a:avLst/>
          </a:prstGeom>
          <a:noFill/>
        </p:spPr>
        <p:txBody>
          <a:bodyPr wrap="square">
            <a:spAutoFit/>
          </a:bodyPr>
          <a:lstStyle/>
          <a:p>
            <a:pPr marL="0" marR="0" algn="ctr">
              <a:buNone/>
            </a:pPr>
            <a:r>
              <a:rPr lang="es-ES" sz="2800" dirty="0">
                <a:latin typeface="Georgia" panose="02040502050405020303" pitchFamily="18" charset="0"/>
              </a:rPr>
              <a:t>Pero escribe sobre paz, sobre alegría, sobre gratitud.</a:t>
            </a:r>
            <a:endParaRPr lang="en-US" sz="2800" dirty="0">
              <a:latin typeface="Georgia" panose="02040502050405020303" pitchFamily="18" charset="0"/>
            </a:endParaRPr>
          </a:p>
        </p:txBody>
      </p:sp>
      <p:sp>
        <p:nvSpPr>
          <p:cNvPr id="4" name="Flecha: hacia abajo 3">
            <a:extLst>
              <a:ext uri="{FF2B5EF4-FFF2-40B4-BE49-F238E27FC236}">
                <a16:creationId xmlns:a16="http://schemas.microsoft.com/office/drawing/2014/main" id="{2C5544F0-48A1-5893-C955-633AE7EFA1F5}"/>
              </a:ext>
            </a:extLst>
          </p:cNvPr>
          <p:cNvSpPr/>
          <p:nvPr/>
        </p:nvSpPr>
        <p:spPr>
          <a:xfrm>
            <a:off x="8669245" y="2848510"/>
            <a:ext cx="719191" cy="73973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6636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08C89B13-4EEC-9CDE-734C-B14B4CCA2CE3}"/>
              </a:ext>
            </a:extLst>
          </p:cNvPr>
          <p:cNvSpPr txBox="1"/>
          <p:nvPr/>
        </p:nvSpPr>
        <p:spPr>
          <a:xfrm>
            <a:off x="2392194" y="1388982"/>
            <a:ext cx="7543800" cy="830997"/>
          </a:xfrm>
          <a:prstGeom prst="rect">
            <a:avLst/>
          </a:prstGeom>
          <a:noFill/>
        </p:spPr>
        <p:txBody>
          <a:bodyPr wrap="square">
            <a:spAutoFit/>
          </a:bodyPr>
          <a:lstStyle/>
          <a:p>
            <a:r>
              <a:rPr lang="pt-BR" sz="4800" b="1" dirty="0">
                <a:solidFill>
                  <a:srgbClr val="9E2A0C"/>
                </a:solidFill>
                <a:latin typeface="Georgia" panose="02040502050405020303" pitchFamily="18" charset="0"/>
              </a:rPr>
              <a:t>1 </a:t>
            </a:r>
            <a:r>
              <a:rPr lang="pt-BR" sz="4800" b="1" dirty="0" err="1">
                <a:solidFill>
                  <a:srgbClr val="9E2A0C"/>
                </a:solidFill>
                <a:latin typeface="Georgia" panose="02040502050405020303" pitchFamily="18" charset="0"/>
              </a:rPr>
              <a:t>Tesalonicenses</a:t>
            </a:r>
            <a:r>
              <a:rPr lang="pt-BR" sz="4800" b="1" dirty="0">
                <a:solidFill>
                  <a:srgbClr val="9E2A0C"/>
                </a:solidFill>
                <a:latin typeface="Georgia" panose="02040502050405020303" pitchFamily="18" charset="0"/>
              </a:rPr>
              <a:t> 5:18 </a:t>
            </a:r>
            <a:endParaRPr lang="en-US" sz="4800" b="1" dirty="0">
              <a:solidFill>
                <a:srgbClr val="9E2A0C"/>
              </a:solidFill>
              <a:latin typeface="Georgia" panose="02040502050405020303" pitchFamily="18" charset="0"/>
            </a:endParaRPr>
          </a:p>
        </p:txBody>
      </p:sp>
      <p:sp>
        <p:nvSpPr>
          <p:cNvPr id="3" name="CaixaDeTexto 2">
            <a:extLst>
              <a:ext uri="{FF2B5EF4-FFF2-40B4-BE49-F238E27FC236}">
                <a16:creationId xmlns:a16="http://schemas.microsoft.com/office/drawing/2014/main" id="{4D2A98CF-3C6B-7986-8AB3-3CCA7F0BAFDB}"/>
              </a:ext>
            </a:extLst>
          </p:cNvPr>
          <p:cNvSpPr txBox="1"/>
          <p:nvPr/>
        </p:nvSpPr>
        <p:spPr>
          <a:xfrm>
            <a:off x="2247089" y="2794550"/>
            <a:ext cx="7543799" cy="954107"/>
          </a:xfrm>
          <a:prstGeom prst="rect">
            <a:avLst/>
          </a:prstGeom>
          <a:noFill/>
        </p:spPr>
        <p:txBody>
          <a:bodyPr wrap="square">
            <a:spAutoFit/>
          </a:bodyPr>
          <a:lstStyle/>
          <a:p>
            <a:pPr algn="ctr"/>
            <a:r>
              <a:rPr lang="es-ES" sz="2800" b="0" i="0" dirty="0">
                <a:solidFill>
                  <a:srgbClr val="000000"/>
                </a:solidFill>
                <a:effectLst/>
                <a:latin typeface="system-ui"/>
              </a:rPr>
              <a:t>den gracias a Dios en toda situación, porque esta es su voluntad para ustedes en Cristo Jesús.</a:t>
            </a:r>
            <a:endParaRPr lang="pt-BR" sz="2800" dirty="0"/>
          </a:p>
        </p:txBody>
      </p:sp>
    </p:spTree>
    <p:extLst>
      <p:ext uri="{BB962C8B-B14F-4D97-AF65-F5344CB8AC3E}">
        <p14:creationId xmlns:p14="http://schemas.microsoft.com/office/powerpoint/2010/main" val="253738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03CF864-17AD-701A-AC40-66CCEF2DDE99}"/>
              </a:ext>
            </a:extLst>
          </p:cNvPr>
          <p:cNvSpPr txBox="1"/>
          <p:nvPr/>
        </p:nvSpPr>
        <p:spPr>
          <a:xfrm>
            <a:off x="2859932" y="2434944"/>
            <a:ext cx="5353938" cy="1384995"/>
          </a:xfrm>
          <a:prstGeom prst="rect">
            <a:avLst/>
          </a:prstGeom>
          <a:solidFill>
            <a:schemeClr val="accent5">
              <a:lumMod val="20000"/>
              <a:lumOff val="80000"/>
            </a:schemeClr>
          </a:solidFill>
        </p:spPr>
        <p:txBody>
          <a:bodyPr wrap="square">
            <a:spAutoFit/>
          </a:bodyPr>
          <a:lstStyle/>
          <a:p>
            <a:pPr algn="ctr"/>
            <a:r>
              <a:rPr lang="es-ES" sz="2800" dirty="0">
                <a:latin typeface="Georgia" panose="02040502050405020303" pitchFamily="18" charset="0"/>
              </a:rPr>
              <a:t>La gratitud no depende de las circunstancias, sino de la certeza de que Dios sigue con nosotros.</a:t>
            </a:r>
            <a:endParaRPr lang="en-US" sz="2800" dirty="0">
              <a:latin typeface="Georgia" panose="02040502050405020303" pitchFamily="18" charset="0"/>
            </a:endParaRPr>
          </a:p>
        </p:txBody>
      </p:sp>
    </p:spTree>
    <p:extLst>
      <p:ext uri="{BB962C8B-B14F-4D97-AF65-F5344CB8AC3E}">
        <p14:creationId xmlns:p14="http://schemas.microsoft.com/office/powerpoint/2010/main" val="3848288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68F91445-E7C9-AB1E-D050-5BD835AC7EA2}"/>
              </a:ext>
            </a:extLst>
          </p:cNvPr>
          <p:cNvSpPr txBox="1"/>
          <p:nvPr/>
        </p:nvSpPr>
        <p:spPr>
          <a:xfrm>
            <a:off x="2086938" y="2767280"/>
            <a:ext cx="8018123" cy="1323439"/>
          </a:xfrm>
          <a:prstGeom prst="rect">
            <a:avLst/>
          </a:prstGeom>
          <a:noFill/>
        </p:spPr>
        <p:txBody>
          <a:bodyPr wrap="square">
            <a:spAutoFit/>
          </a:bodyPr>
          <a:lstStyle/>
          <a:p>
            <a:pPr algn="ctr"/>
            <a:r>
              <a:rPr lang="pt-BR" sz="8000" dirty="0" err="1">
                <a:solidFill>
                  <a:srgbClr val="9E2A0C"/>
                </a:solidFill>
                <a:latin typeface="Muthiara -Demo Version-" panose="02000500000000000000" pitchFamily="2" charset="0"/>
              </a:rPr>
              <a:t>Conclusión</a:t>
            </a:r>
            <a:r>
              <a:rPr lang="pt-BR" sz="8000" dirty="0">
                <a:solidFill>
                  <a:srgbClr val="9E2A0C"/>
                </a:solidFill>
                <a:latin typeface="Muthiara -Demo Version-" panose="02000500000000000000" pitchFamily="2" charset="0"/>
              </a:rPr>
              <a:t> </a:t>
            </a:r>
            <a:endParaRPr lang="en-US" sz="8000" dirty="0">
              <a:solidFill>
                <a:srgbClr val="9E2A0C"/>
              </a:solidFill>
              <a:latin typeface="Muthiara -Demo Version-" panose="02000500000000000000" pitchFamily="2" charset="0"/>
            </a:endParaRPr>
          </a:p>
        </p:txBody>
      </p:sp>
    </p:spTree>
    <p:extLst>
      <p:ext uri="{BB962C8B-B14F-4D97-AF65-F5344CB8AC3E}">
        <p14:creationId xmlns:p14="http://schemas.microsoft.com/office/powerpoint/2010/main" val="792386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53619BF-7E47-2FF3-2032-14025A0AC578}"/>
              </a:ext>
            </a:extLst>
          </p:cNvPr>
          <p:cNvSpPr txBox="1"/>
          <p:nvPr/>
        </p:nvSpPr>
        <p:spPr>
          <a:xfrm>
            <a:off x="145104" y="184081"/>
            <a:ext cx="6629400" cy="1384995"/>
          </a:xfrm>
          <a:prstGeom prst="rect">
            <a:avLst/>
          </a:prstGeom>
          <a:solidFill>
            <a:schemeClr val="accent5">
              <a:lumMod val="20000"/>
              <a:lumOff val="80000"/>
            </a:schemeClr>
          </a:solidFill>
        </p:spPr>
        <p:txBody>
          <a:bodyPr wrap="square">
            <a:spAutoFit/>
          </a:bodyPr>
          <a:lstStyle/>
          <a:p>
            <a:pPr marL="0" marR="0" algn="ctr">
              <a:buNone/>
            </a:pPr>
            <a:r>
              <a:rPr lang="es-ES" sz="2800" dirty="0">
                <a:latin typeface="Georgia" panose="02040502050405020303" pitchFamily="18" charset="0"/>
              </a:rPr>
              <a:t>Tres historias. Tres escenarios distintos. Un denominador común: </a:t>
            </a:r>
            <a:r>
              <a:rPr lang="es-ES" sz="2800" b="1" dirty="0">
                <a:latin typeface="Georgia" panose="02040502050405020303" pitchFamily="18" charset="0"/>
              </a:rPr>
              <a:t>la elección de la gratitud.</a:t>
            </a:r>
            <a:endParaRPr lang="en-US" sz="2800" b="1" dirty="0">
              <a:latin typeface="Georgia" panose="02040502050405020303" pitchFamily="18" charset="0"/>
            </a:endParaRPr>
          </a:p>
        </p:txBody>
      </p:sp>
    </p:spTree>
    <p:extLst>
      <p:ext uri="{BB962C8B-B14F-4D97-AF65-F5344CB8AC3E}">
        <p14:creationId xmlns:p14="http://schemas.microsoft.com/office/powerpoint/2010/main" val="35660607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24F9D0D5-DB66-8380-7085-69B1376F135F}"/>
              </a:ext>
            </a:extLst>
          </p:cNvPr>
          <p:cNvSpPr txBox="1"/>
          <p:nvPr/>
        </p:nvSpPr>
        <p:spPr>
          <a:xfrm>
            <a:off x="1788852" y="1327109"/>
            <a:ext cx="6110007" cy="4401205"/>
          </a:xfrm>
          <a:prstGeom prst="rect">
            <a:avLst/>
          </a:prstGeom>
          <a:solidFill>
            <a:schemeClr val="accent5">
              <a:lumMod val="20000"/>
              <a:lumOff val="80000"/>
            </a:schemeClr>
          </a:solidFill>
        </p:spPr>
        <p:txBody>
          <a:bodyPr wrap="square">
            <a:spAutoFit/>
          </a:bodyPr>
          <a:lstStyle/>
          <a:p>
            <a:pPr marL="457200" indent="-457200">
              <a:buFont typeface="Wingdings" panose="05000000000000000000" pitchFamily="2" charset="2"/>
              <a:buChar char="v"/>
            </a:pPr>
            <a:r>
              <a:rPr lang="es-ES" sz="2800" dirty="0">
                <a:latin typeface="Georgia" panose="02040502050405020303" pitchFamily="18" charset="0"/>
              </a:rPr>
              <a:t>Un leproso regresó, y fue transformado.</a:t>
            </a:r>
          </a:p>
          <a:p>
            <a:endParaRPr lang="es-ES" sz="2800" dirty="0">
              <a:latin typeface="Georgia" panose="02040502050405020303" pitchFamily="18" charset="0"/>
            </a:endParaRPr>
          </a:p>
          <a:p>
            <a:pPr marL="457200" indent="-457200">
              <a:buFont typeface="Wingdings" panose="05000000000000000000" pitchFamily="2" charset="2"/>
              <a:buChar char="v"/>
            </a:pPr>
            <a:r>
              <a:rPr lang="es-ES" sz="2800" dirty="0">
                <a:latin typeface="Georgia" panose="02040502050405020303" pitchFamily="18" charset="0"/>
              </a:rPr>
              <a:t>Una mujer rompió un frasco, y fue recordada por su adoración.</a:t>
            </a:r>
          </a:p>
          <a:p>
            <a:endParaRPr lang="es-ES" sz="2800" dirty="0">
              <a:latin typeface="Georgia" panose="02040502050405020303" pitchFamily="18" charset="0"/>
            </a:endParaRPr>
          </a:p>
          <a:p>
            <a:pPr marL="457200" indent="-457200">
              <a:buFont typeface="Wingdings" panose="05000000000000000000" pitchFamily="2" charset="2"/>
              <a:buChar char="v"/>
            </a:pPr>
            <a:r>
              <a:rPr lang="es-ES" sz="2800" dirty="0">
                <a:latin typeface="Georgia" panose="02040502050405020303" pitchFamily="18" charset="0"/>
              </a:rPr>
              <a:t>Un prisionero escribió sobre la paz, y nos enseñó a vivir en libertad incluso dentro de las cadenas.</a:t>
            </a:r>
          </a:p>
        </p:txBody>
      </p:sp>
    </p:spTree>
    <p:extLst>
      <p:ext uri="{BB962C8B-B14F-4D97-AF65-F5344CB8AC3E}">
        <p14:creationId xmlns:p14="http://schemas.microsoft.com/office/powerpoint/2010/main" val="573234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45C5E2E-6AAD-F201-E1FB-711C41403945}"/>
              </a:ext>
            </a:extLst>
          </p:cNvPr>
          <p:cNvSpPr txBox="1"/>
          <p:nvPr/>
        </p:nvSpPr>
        <p:spPr>
          <a:xfrm>
            <a:off x="2106325" y="4803639"/>
            <a:ext cx="8457913" cy="1384995"/>
          </a:xfrm>
          <a:prstGeom prst="rect">
            <a:avLst/>
          </a:prstGeom>
          <a:noFill/>
        </p:spPr>
        <p:txBody>
          <a:bodyPr wrap="square">
            <a:spAutoFit/>
          </a:bodyPr>
          <a:lstStyle/>
          <a:p>
            <a:pPr algn="ctr"/>
            <a:r>
              <a:rPr lang="es-ES" sz="2800" dirty="0">
                <a:latin typeface="Georgia" panose="02040502050405020303" pitchFamily="18" charset="0"/>
              </a:rPr>
              <a:t>La Biblia no nos enseña a negar el dolor, sino a ver la vida con ojos de fe. La gratitud no ignora el sufrimiento, sino que lo redime. </a:t>
            </a:r>
            <a:endParaRPr lang="en-US" sz="2800" dirty="0">
              <a:latin typeface="Georgia" panose="02040502050405020303" pitchFamily="18" charset="0"/>
            </a:endParaRPr>
          </a:p>
        </p:txBody>
      </p:sp>
    </p:spTree>
    <p:extLst>
      <p:ext uri="{BB962C8B-B14F-4D97-AF65-F5344CB8AC3E}">
        <p14:creationId xmlns:p14="http://schemas.microsoft.com/office/powerpoint/2010/main" val="3819271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3D6096C-6E5A-B031-5CA8-B527E7B2BD24}"/>
              </a:ext>
            </a:extLst>
          </p:cNvPr>
          <p:cNvSpPr txBox="1"/>
          <p:nvPr/>
        </p:nvSpPr>
        <p:spPr>
          <a:xfrm>
            <a:off x="4697708" y="1919034"/>
            <a:ext cx="4596797" cy="1323439"/>
          </a:xfrm>
          <a:prstGeom prst="rect">
            <a:avLst/>
          </a:prstGeom>
          <a:noFill/>
        </p:spPr>
        <p:txBody>
          <a:bodyPr wrap="square">
            <a:spAutoFit/>
          </a:bodyPr>
          <a:lstStyle/>
          <a:p>
            <a:pPr marL="0" marR="0">
              <a:buNone/>
            </a:pPr>
            <a:r>
              <a:rPr lang="pt-BR" sz="8000" dirty="0" err="1">
                <a:solidFill>
                  <a:srgbClr val="9E2A0C"/>
                </a:solidFill>
                <a:latin typeface="Muthiara -Demo Version-" panose="02000500000000000000" pitchFamily="2" charset="0"/>
              </a:rPr>
              <a:t>Llamado</a:t>
            </a:r>
            <a:endParaRPr lang="en-US" sz="8000" dirty="0">
              <a:solidFill>
                <a:srgbClr val="9E2A0C"/>
              </a:solidFill>
              <a:latin typeface="Muthiara -Demo Version-" panose="02000500000000000000" pitchFamily="2" charset="0"/>
            </a:endParaRPr>
          </a:p>
        </p:txBody>
      </p:sp>
      <p:sp>
        <p:nvSpPr>
          <p:cNvPr id="7" name="CuadroTexto 6">
            <a:extLst>
              <a:ext uri="{FF2B5EF4-FFF2-40B4-BE49-F238E27FC236}">
                <a16:creationId xmlns:a16="http://schemas.microsoft.com/office/drawing/2014/main" id="{551AA5BA-8860-5026-510B-A2A77CBDB942}"/>
              </a:ext>
            </a:extLst>
          </p:cNvPr>
          <p:cNvSpPr txBox="1"/>
          <p:nvPr/>
        </p:nvSpPr>
        <p:spPr>
          <a:xfrm>
            <a:off x="3170465" y="3339750"/>
            <a:ext cx="7047422" cy="954107"/>
          </a:xfrm>
          <a:prstGeom prst="rect">
            <a:avLst/>
          </a:prstGeom>
          <a:noFill/>
        </p:spPr>
        <p:txBody>
          <a:bodyPr wrap="square">
            <a:spAutoFit/>
          </a:bodyPr>
          <a:lstStyle/>
          <a:p>
            <a:pPr marL="0" marR="0" algn="ctr">
              <a:buNone/>
            </a:pPr>
            <a:r>
              <a:rPr lang="es-ES" sz="2800" dirty="0">
                <a:latin typeface="Georgia" panose="02040502050405020303" pitchFamily="18" charset="0"/>
              </a:rPr>
              <a:t>La Palabra de Dios nos invita, con cariño y autoridad: “Den gracias en todo.”</a:t>
            </a:r>
            <a:endParaRPr lang="en-US" sz="2800" dirty="0">
              <a:latin typeface="Georgia" panose="02040502050405020303" pitchFamily="18" charset="0"/>
            </a:endParaRPr>
          </a:p>
        </p:txBody>
      </p:sp>
    </p:spTree>
    <p:extLst>
      <p:ext uri="{BB962C8B-B14F-4D97-AF65-F5344CB8AC3E}">
        <p14:creationId xmlns:p14="http://schemas.microsoft.com/office/powerpoint/2010/main" val="8464322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4D1CB1BF-1297-4716-F999-E96932738686}"/>
              </a:ext>
            </a:extLst>
          </p:cNvPr>
          <p:cNvSpPr txBox="1"/>
          <p:nvPr/>
        </p:nvSpPr>
        <p:spPr>
          <a:xfrm>
            <a:off x="6457420" y="1874728"/>
            <a:ext cx="5167133" cy="3108543"/>
          </a:xfrm>
          <a:prstGeom prst="rect">
            <a:avLst/>
          </a:prstGeom>
          <a:noFill/>
        </p:spPr>
        <p:txBody>
          <a:bodyPr wrap="square">
            <a:spAutoFit/>
          </a:bodyPr>
          <a:lstStyle/>
          <a:p>
            <a:pPr marL="0" marR="0" algn="ctr">
              <a:buNone/>
            </a:pPr>
            <a:r>
              <a:rPr lang="es-ES" sz="2800" dirty="0">
                <a:latin typeface="Georgia" panose="02040502050405020303" pitchFamily="18" charset="0"/>
              </a:rPr>
              <a:t>Elige agradecer. No porque todo esté resuelto, sino porque Dios sigue siendo bueno. La gratitud no es un certificado de que la vida es perfecta. Es una señal de que el corazón ha decidido confiar.</a:t>
            </a:r>
            <a:endParaRPr lang="en-US" sz="2800" dirty="0">
              <a:latin typeface="Georgia" panose="02040502050405020303" pitchFamily="18" charset="0"/>
            </a:endParaRPr>
          </a:p>
        </p:txBody>
      </p:sp>
    </p:spTree>
    <p:extLst>
      <p:ext uri="{BB962C8B-B14F-4D97-AF65-F5344CB8AC3E}">
        <p14:creationId xmlns:p14="http://schemas.microsoft.com/office/powerpoint/2010/main" val="2251734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12AB950-2134-F208-4341-4E420F784183}"/>
              </a:ext>
            </a:extLst>
          </p:cNvPr>
          <p:cNvSpPr txBox="1"/>
          <p:nvPr/>
        </p:nvSpPr>
        <p:spPr>
          <a:xfrm>
            <a:off x="2916308" y="2239276"/>
            <a:ext cx="5172610" cy="2554545"/>
          </a:xfrm>
          <a:prstGeom prst="rect">
            <a:avLst/>
          </a:prstGeom>
          <a:noFill/>
        </p:spPr>
        <p:txBody>
          <a:bodyPr wrap="square">
            <a:spAutoFit/>
          </a:bodyPr>
          <a:lstStyle/>
          <a:p>
            <a:pPr algn="ctr"/>
            <a:r>
              <a:rPr lang="pt-BR" sz="8000" dirty="0">
                <a:solidFill>
                  <a:srgbClr val="9E2A0C"/>
                </a:solidFill>
                <a:latin typeface="Muthiara -Demo Version-" panose="02000500000000000000" pitchFamily="2" charset="0"/>
              </a:rPr>
              <a:t>Elige </a:t>
            </a:r>
            <a:r>
              <a:rPr lang="pt-BR" sz="8000" dirty="0" err="1">
                <a:solidFill>
                  <a:srgbClr val="9E2A0C"/>
                </a:solidFill>
                <a:latin typeface="Muthiara -Demo Version-" panose="02000500000000000000" pitchFamily="2" charset="0"/>
              </a:rPr>
              <a:t>la</a:t>
            </a:r>
            <a:r>
              <a:rPr lang="pt-BR" sz="8000" dirty="0">
                <a:solidFill>
                  <a:srgbClr val="9E2A0C"/>
                </a:solidFill>
                <a:latin typeface="Muthiara -Demo Version-" panose="02000500000000000000" pitchFamily="2" charset="0"/>
              </a:rPr>
              <a:t> </a:t>
            </a:r>
            <a:r>
              <a:rPr lang="pt-BR" sz="8000" dirty="0" err="1">
                <a:solidFill>
                  <a:srgbClr val="9E2A0C"/>
                </a:solidFill>
                <a:latin typeface="Muthiara -Demo Version-" panose="02000500000000000000" pitchFamily="2" charset="0"/>
              </a:rPr>
              <a:t>Gratitud</a:t>
            </a:r>
            <a:endParaRPr lang="en-US" sz="8000" dirty="0">
              <a:solidFill>
                <a:srgbClr val="9E2A0C"/>
              </a:solidFill>
              <a:latin typeface="Muthiara -Demo Version-" panose="02000500000000000000" pitchFamily="2" charset="0"/>
            </a:endParaRPr>
          </a:p>
        </p:txBody>
      </p:sp>
    </p:spTree>
    <p:extLst>
      <p:ext uri="{BB962C8B-B14F-4D97-AF65-F5344CB8AC3E}">
        <p14:creationId xmlns:p14="http://schemas.microsoft.com/office/powerpoint/2010/main" val="2241791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C7CB158-1A5B-5220-550A-0E36AEE5AFFC}"/>
              </a:ext>
            </a:extLst>
          </p:cNvPr>
          <p:cNvSpPr txBox="1"/>
          <p:nvPr/>
        </p:nvSpPr>
        <p:spPr>
          <a:xfrm>
            <a:off x="2919145" y="2767280"/>
            <a:ext cx="6353710" cy="1323439"/>
          </a:xfrm>
          <a:prstGeom prst="rect">
            <a:avLst/>
          </a:prstGeom>
          <a:noFill/>
        </p:spPr>
        <p:txBody>
          <a:bodyPr wrap="square">
            <a:spAutoFit/>
          </a:bodyPr>
          <a:lstStyle/>
          <a:p>
            <a:pPr marL="0" marR="0" algn="ctr">
              <a:buNone/>
            </a:pPr>
            <a:r>
              <a:rPr lang="pt-BR" sz="8000" dirty="0" err="1">
                <a:solidFill>
                  <a:srgbClr val="9E2A0C"/>
                </a:solidFill>
                <a:latin typeface="Muthiara -Demo Version-" panose="02000500000000000000" pitchFamily="2" charset="0"/>
              </a:rPr>
              <a:t>Introducción</a:t>
            </a:r>
            <a:r>
              <a:rPr lang="pt-BR" sz="8000" dirty="0">
                <a:solidFill>
                  <a:srgbClr val="9E2A0C"/>
                </a:solidFill>
                <a:latin typeface="Muthiara -Demo Version-" panose="02000500000000000000" pitchFamily="2" charset="0"/>
              </a:rPr>
              <a:t> </a:t>
            </a:r>
            <a:endParaRPr lang="en-US" sz="8000" dirty="0">
              <a:solidFill>
                <a:srgbClr val="9E2A0C"/>
              </a:solidFill>
              <a:latin typeface="Muthiara -Demo Version-" panose="02000500000000000000" pitchFamily="2" charset="0"/>
            </a:endParaRPr>
          </a:p>
        </p:txBody>
      </p:sp>
    </p:spTree>
    <p:extLst>
      <p:ext uri="{BB962C8B-B14F-4D97-AF65-F5344CB8AC3E}">
        <p14:creationId xmlns:p14="http://schemas.microsoft.com/office/powerpoint/2010/main" val="1841003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D611086-4C2E-3852-4491-D2901B02D458}"/>
              </a:ext>
            </a:extLst>
          </p:cNvPr>
          <p:cNvSpPr txBox="1"/>
          <p:nvPr/>
        </p:nvSpPr>
        <p:spPr>
          <a:xfrm>
            <a:off x="6835740" y="1320551"/>
            <a:ext cx="4568576" cy="3539430"/>
          </a:xfrm>
          <a:prstGeom prst="rect">
            <a:avLst/>
          </a:prstGeom>
          <a:noFill/>
        </p:spPr>
        <p:txBody>
          <a:bodyPr wrap="square">
            <a:spAutoFit/>
          </a:bodyPr>
          <a:lstStyle/>
          <a:p>
            <a:pPr algn="ctr">
              <a:buNone/>
            </a:pPr>
            <a:r>
              <a:rPr lang="es-ES" sz="2800" dirty="0">
                <a:latin typeface="Georgia" panose="02040502050405020303" pitchFamily="18" charset="0"/>
              </a:rPr>
              <a:t>La gratitud es un idioma que todo cristiano debería hablar con fluidez. No es solo una conducta educada en lo social — es una virtud espiritual que cambia atmósferas, calienta corazones y abre caminos. </a:t>
            </a:r>
            <a:endParaRPr lang="en-US" sz="2800" dirty="0">
              <a:latin typeface="Georgia" panose="02040502050405020303" pitchFamily="18" charset="0"/>
            </a:endParaRPr>
          </a:p>
        </p:txBody>
      </p:sp>
    </p:spTree>
    <p:extLst>
      <p:ext uri="{BB962C8B-B14F-4D97-AF65-F5344CB8AC3E}">
        <p14:creationId xmlns:p14="http://schemas.microsoft.com/office/powerpoint/2010/main" val="3167731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7F3E87E-B979-E108-63B8-B53DF0BCAEF9}"/>
              </a:ext>
            </a:extLst>
          </p:cNvPr>
          <p:cNvSpPr txBox="1"/>
          <p:nvPr/>
        </p:nvSpPr>
        <p:spPr>
          <a:xfrm>
            <a:off x="2667765" y="2415490"/>
            <a:ext cx="6097712" cy="1384995"/>
          </a:xfrm>
          <a:prstGeom prst="rect">
            <a:avLst/>
          </a:prstGeom>
          <a:solidFill>
            <a:schemeClr val="accent5">
              <a:lumMod val="20000"/>
              <a:lumOff val="80000"/>
            </a:schemeClr>
          </a:solidFill>
        </p:spPr>
        <p:txBody>
          <a:bodyPr wrap="square">
            <a:spAutoFit/>
          </a:bodyPr>
          <a:lstStyle/>
          <a:p>
            <a:pPr algn="ctr"/>
            <a:r>
              <a:rPr lang="es-ES" sz="2800" dirty="0">
                <a:latin typeface="Georgia" panose="02040502050405020303" pitchFamily="18" charset="0"/>
              </a:rPr>
              <a:t>Lo que la Palabra nos muestra es que, incluso cuando no entendemos, podemos elegir dar gracias. </a:t>
            </a:r>
            <a:endParaRPr lang="en-US" sz="2800" dirty="0">
              <a:latin typeface="Georgia" panose="02040502050405020303" pitchFamily="18" charset="0"/>
            </a:endParaRPr>
          </a:p>
        </p:txBody>
      </p:sp>
    </p:spTree>
    <p:extLst>
      <p:ext uri="{BB962C8B-B14F-4D97-AF65-F5344CB8AC3E}">
        <p14:creationId xmlns:p14="http://schemas.microsoft.com/office/powerpoint/2010/main" val="2096135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B6144D5-BF3E-DF5C-9996-59420F14C28F}"/>
              </a:ext>
            </a:extLst>
          </p:cNvPr>
          <p:cNvSpPr txBox="1"/>
          <p:nvPr/>
        </p:nvSpPr>
        <p:spPr>
          <a:xfrm>
            <a:off x="6840020" y="1643939"/>
            <a:ext cx="4461553" cy="954107"/>
          </a:xfrm>
          <a:prstGeom prst="rect">
            <a:avLst/>
          </a:prstGeom>
          <a:noFill/>
        </p:spPr>
        <p:txBody>
          <a:bodyPr wrap="square">
            <a:spAutoFit/>
          </a:bodyPr>
          <a:lstStyle/>
          <a:p>
            <a:pPr algn="ctr"/>
            <a:r>
              <a:rPr lang="es-ES" sz="2800" dirty="0">
                <a:latin typeface="Georgia" panose="02040502050405020303" pitchFamily="18" charset="0"/>
              </a:rPr>
              <a:t>Hoy vamos a reflexionar sobre tres escenas bíblicas. </a:t>
            </a:r>
            <a:endParaRPr lang="en-US" sz="2800" dirty="0">
              <a:latin typeface="Georgia" panose="02040502050405020303" pitchFamily="18" charset="0"/>
            </a:endParaRPr>
          </a:p>
        </p:txBody>
      </p:sp>
      <p:sp>
        <p:nvSpPr>
          <p:cNvPr id="4" name="CuadroTexto 3">
            <a:extLst>
              <a:ext uri="{FF2B5EF4-FFF2-40B4-BE49-F238E27FC236}">
                <a16:creationId xmlns:a16="http://schemas.microsoft.com/office/drawing/2014/main" id="{D8957F60-6058-95FB-57E5-EB4ACF4C5426}"/>
              </a:ext>
            </a:extLst>
          </p:cNvPr>
          <p:cNvSpPr txBox="1"/>
          <p:nvPr/>
        </p:nvSpPr>
        <p:spPr>
          <a:xfrm>
            <a:off x="6665358" y="3542015"/>
            <a:ext cx="5056471" cy="1384995"/>
          </a:xfrm>
          <a:prstGeom prst="rect">
            <a:avLst/>
          </a:prstGeom>
          <a:noFill/>
        </p:spPr>
        <p:txBody>
          <a:bodyPr wrap="square">
            <a:spAutoFit/>
          </a:bodyPr>
          <a:lstStyle/>
          <a:p>
            <a:pPr marL="0" marR="0" algn="ctr">
              <a:buNone/>
            </a:pPr>
            <a:r>
              <a:rPr lang="es-ES" sz="2800" dirty="0">
                <a:latin typeface="Georgia" panose="02040502050405020303" pitchFamily="18" charset="0"/>
              </a:rPr>
              <a:t>En cada una de estas historias, encontramos un llamado divino: </a:t>
            </a:r>
            <a:r>
              <a:rPr lang="es-ES" sz="2800" b="1" dirty="0">
                <a:latin typeface="Georgia" panose="02040502050405020303" pitchFamily="18" charset="0"/>
              </a:rPr>
              <a:t>“Elige agradecer.”</a:t>
            </a:r>
            <a:endParaRPr lang="en-US" sz="2800" b="1" dirty="0">
              <a:latin typeface="Georgia" panose="02040502050405020303" pitchFamily="18" charset="0"/>
            </a:endParaRPr>
          </a:p>
        </p:txBody>
      </p:sp>
      <p:sp>
        <p:nvSpPr>
          <p:cNvPr id="5" name="Flecha: hacia abajo 4">
            <a:extLst>
              <a:ext uri="{FF2B5EF4-FFF2-40B4-BE49-F238E27FC236}">
                <a16:creationId xmlns:a16="http://schemas.microsoft.com/office/drawing/2014/main" id="{055A3CEE-66C7-A3DC-2B7E-72E636E348AC}"/>
              </a:ext>
            </a:extLst>
          </p:cNvPr>
          <p:cNvSpPr/>
          <p:nvPr/>
        </p:nvSpPr>
        <p:spPr>
          <a:xfrm>
            <a:off x="8870451" y="2815118"/>
            <a:ext cx="400692" cy="613881"/>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3287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1258369-7310-6881-B5A0-04171C6B3EF1}"/>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AC06E197-96F4-2A59-4A1D-26640B197788}"/>
              </a:ext>
            </a:extLst>
          </p:cNvPr>
          <p:cNvSpPr txBox="1"/>
          <p:nvPr/>
        </p:nvSpPr>
        <p:spPr>
          <a:xfrm>
            <a:off x="2223125" y="2767280"/>
            <a:ext cx="8018123" cy="1323439"/>
          </a:xfrm>
          <a:prstGeom prst="rect">
            <a:avLst/>
          </a:prstGeom>
          <a:noFill/>
        </p:spPr>
        <p:txBody>
          <a:bodyPr wrap="square">
            <a:spAutoFit/>
          </a:bodyPr>
          <a:lstStyle/>
          <a:p>
            <a:pPr algn="ctr"/>
            <a:r>
              <a:rPr lang="pt-BR" sz="8000" dirty="0" err="1">
                <a:solidFill>
                  <a:srgbClr val="9E2A0C"/>
                </a:solidFill>
                <a:latin typeface="Muthiara -Demo Version-" panose="02000500000000000000" pitchFamily="2" charset="0"/>
              </a:rPr>
              <a:t>Desarrollo</a:t>
            </a:r>
            <a:endParaRPr lang="en-US" sz="8000" dirty="0">
              <a:solidFill>
                <a:srgbClr val="9E2A0C"/>
              </a:solidFill>
              <a:latin typeface="Muthiara -Demo Version-" panose="02000500000000000000" pitchFamily="2" charset="0"/>
            </a:endParaRPr>
          </a:p>
        </p:txBody>
      </p:sp>
    </p:spTree>
    <p:extLst>
      <p:ext uri="{BB962C8B-B14F-4D97-AF65-F5344CB8AC3E}">
        <p14:creationId xmlns:p14="http://schemas.microsoft.com/office/powerpoint/2010/main" val="3526351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AAA9D4FF-6AB1-F2FB-30B0-AF3738CE40FE}"/>
              </a:ext>
            </a:extLst>
          </p:cNvPr>
          <p:cNvSpPr txBox="1"/>
          <p:nvPr/>
        </p:nvSpPr>
        <p:spPr>
          <a:xfrm>
            <a:off x="1204545" y="2935663"/>
            <a:ext cx="9782910" cy="1569660"/>
          </a:xfrm>
          <a:prstGeom prst="rect">
            <a:avLst/>
          </a:prstGeom>
          <a:noFill/>
        </p:spPr>
        <p:txBody>
          <a:bodyPr wrap="square">
            <a:spAutoFit/>
          </a:bodyPr>
          <a:lstStyle/>
          <a:p>
            <a:pPr marL="0" marR="0" algn="ctr">
              <a:buNone/>
            </a:pPr>
            <a:r>
              <a:rPr lang="es-ES" sz="4800" dirty="0">
                <a:solidFill>
                  <a:srgbClr val="9E2A0C"/>
                </a:solidFill>
                <a:latin typeface="Muthiara -Demo Version-" panose="02000500000000000000" pitchFamily="2" charset="0"/>
              </a:rPr>
              <a:t>1. Diez fueron sanados, pero solo uno fue transformado (Lucas 17:11-19) </a:t>
            </a:r>
            <a:endParaRPr lang="en-US" sz="4800" dirty="0">
              <a:solidFill>
                <a:srgbClr val="9E2A0C"/>
              </a:solidFill>
              <a:latin typeface="Muthiara -Demo Version-" panose="02000500000000000000" pitchFamily="2" charset="0"/>
            </a:endParaRPr>
          </a:p>
        </p:txBody>
      </p:sp>
    </p:spTree>
    <p:extLst>
      <p:ext uri="{BB962C8B-B14F-4D97-AF65-F5344CB8AC3E}">
        <p14:creationId xmlns:p14="http://schemas.microsoft.com/office/powerpoint/2010/main" val="279098882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530</Words>
  <Application>Microsoft Office PowerPoint</Application>
  <PresentationFormat>Widescreen</PresentationFormat>
  <Paragraphs>37</Paragraphs>
  <Slides>26</Slides>
  <Notes>1</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26</vt:i4>
      </vt:variant>
    </vt:vector>
  </HeadingPairs>
  <TitlesOfParts>
    <vt:vector size="34" baseType="lpstr">
      <vt:lpstr>Arial</vt:lpstr>
      <vt:lpstr>Calibri</vt:lpstr>
      <vt:lpstr>Calibri Light</vt:lpstr>
      <vt:lpstr>Georgia</vt:lpstr>
      <vt:lpstr>Muthiara -Demo Version-</vt:lpstr>
      <vt:lpstr>system-ui</vt:lpstr>
      <vt:lpstr>Wingdings</vt:lpstr>
      <vt:lpstr>Tema de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Nelly Oscanoa</dc:creator>
  <cp:lastModifiedBy>DSA - Maria Cristina Barbosa</cp:lastModifiedBy>
  <cp:revision>2</cp:revision>
  <dcterms:created xsi:type="dcterms:W3CDTF">2025-10-07T12:48:39Z</dcterms:created>
  <dcterms:modified xsi:type="dcterms:W3CDTF">2025-10-08T19:16:14Z</dcterms:modified>
</cp:coreProperties>
</file>