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4" r:id="rId3"/>
    <p:sldId id="258" r:id="rId4"/>
    <p:sldId id="259" r:id="rId5"/>
    <p:sldId id="265" r:id="rId6"/>
    <p:sldId id="266" r:id="rId7"/>
    <p:sldId id="263" r:id="rId8"/>
    <p:sldId id="289" r:id="rId9"/>
    <p:sldId id="257" r:id="rId10"/>
    <p:sldId id="267" r:id="rId11"/>
    <p:sldId id="269" r:id="rId12"/>
    <p:sldId id="268" r:id="rId13"/>
    <p:sldId id="260" r:id="rId14"/>
    <p:sldId id="290" r:id="rId15"/>
    <p:sldId id="270" r:id="rId16"/>
    <p:sldId id="291" r:id="rId17"/>
    <p:sldId id="271" r:id="rId18"/>
    <p:sldId id="292" r:id="rId19"/>
    <p:sldId id="272" r:id="rId20"/>
    <p:sldId id="293" r:id="rId21"/>
    <p:sldId id="273" r:id="rId22"/>
    <p:sldId id="294" r:id="rId23"/>
    <p:sldId id="274" r:id="rId24"/>
    <p:sldId id="295" r:id="rId25"/>
    <p:sldId id="27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3B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01" autoAdjust="0"/>
    <p:restoredTop sz="94660"/>
  </p:normalViewPr>
  <p:slideViewPr>
    <p:cSldViewPr snapToGrid="0">
      <p:cViewPr varScale="1">
        <p:scale>
          <a:sx n="79" d="100"/>
          <a:sy n="79" d="100"/>
        </p:scale>
        <p:origin x="87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modSld">
      <pc:chgData name="DSA - Maria Cristina Barbosa" userId="a7deaa94-27fa-4381-b313-ee83126f3c73" providerId="ADAL" clId="{32205D57-8592-4EEB-92FB-30E92F75E1A6}" dt="2025-10-08T18:46:55.745" v="27" actId="1076"/>
      <pc:docMkLst>
        <pc:docMk/>
      </pc:docMkLst>
      <pc:sldChg chg="modSp mod">
        <pc:chgData name="DSA - Maria Cristina Barbosa" userId="a7deaa94-27fa-4381-b313-ee83126f3c73" providerId="ADAL" clId="{32205D57-8592-4EEB-92FB-30E92F75E1A6}" dt="2025-10-08T18:44:08.314" v="1" actId="20577"/>
        <pc:sldMkLst>
          <pc:docMk/>
          <pc:sldMk cId="1789802169" sldId="258"/>
        </pc:sldMkLst>
        <pc:spChg chg="mod">
          <ac:chgData name="DSA - Maria Cristina Barbosa" userId="a7deaa94-27fa-4381-b313-ee83126f3c73" providerId="ADAL" clId="{32205D57-8592-4EEB-92FB-30E92F75E1A6}" dt="2025-10-08T18:44:08.314" v="1" actId="20577"/>
          <ac:spMkLst>
            <pc:docMk/>
            <pc:sldMk cId="1789802169" sldId="258"/>
            <ac:spMk id="3" creationId="{8E1754BB-AE79-2677-C3A9-BF47D8F3963E}"/>
          </ac:spMkLst>
        </pc:spChg>
      </pc:sldChg>
      <pc:sldChg chg="modSp mod">
        <pc:chgData name="DSA - Maria Cristina Barbosa" userId="a7deaa94-27fa-4381-b313-ee83126f3c73" providerId="ADAL" clId="{32205D57-8592-4EEB-92FB-30E92F75E1A6}" dt="2025-10-08T18:45:19.090" v="12" actId="1076"/>
        <pc:sldMkLst>
          <pc:docMk/>
          <pc:sldMk cId="3592375674" sldId="260"/>
        </pc:sldMkLst>
        <pc:spChg chg="mod">
          <ac:chgData name="DSA - Maria Cristina Barbosa" userId="a7deaa94-27fa-4381-b313-ee83126f3c73" providerId="ADAL" clId="{32205D57-8592-4EEB-92FB-30E92F75E1A6}" dt="2025-10-08T18:45:19.090" v="12" actId="1076"/>
          <ac:spMkLst>
            <pc:docMk/>
            <pc:sldMk cId="3592375674" sldId="260"/>
            <ac:spMk id="3" creationId="{3879A91D-C4EF-2F75-E4DE-0090C89146CC}"/>
          </ac:spMkLst>
        </pc:spChg>
      </pc:sldChg>
      <pc:sldChg chg="modSp mod">
        <pc:chgData name="DSA - Maria Cristina Barbosa" userId="a7deaa94-27fa-4381-b313-ee83126f3c73" providerId="ADAL" clId="{32205D57-8592-4EEB-92FB-30E92F75E1A6}" dt="2025-10-08T18:44:36.494" v="6" actId="1076"/>
        <pc:sldMkLst>
          <pc:docMk/>
          <pc:sldMk cId="1409572151" sldId="263"/>
        </pc:sldMkLst>
        <pc:spChg chg="mod">
          <ac:chgData name="DSA - Maria Cristina Barbosa" userId="a7deaa94-27fa-4381-b313-ee83126f3c73" providerId="ADAL" clId="{32205D57-8592-4EEB-92FB-30E92F75E1A6}" dt="2025-10-08T18:44:36.494" v="6" actId="1076"/>
          <ac:spMkLst>
            <pc:docMk/>
            <pc:sldMk cId="1409572151" sldId="263"/>
            <ac:spMk id="3" creationId="{0C51ADFD-6757-8F47-37E1-A065A980C047}"/>
          </ac:spMkLst>
        </pc:spChg>
      </pc:sldChg>
      <pc:sldChg chg="modSp mod">
        <pc:chgData name="DSA - Maria Cristina Barbosa" userId="a7deaa94-27fa-4381-b313-ee83126f3c73" providerId="ADAL" clId="{32205D57-8592-4EEB-92FB-30E92F75E1A6}" dt="2025-10-08T18:44:20.219" v="3" actId="1076"/>
        <pc:sldMkLst>
          <pc:docMk/>
          <pc:sldMk cId="939957384" sldId="265"/>
        </pc:sldMkLst>
        <pc:spChg chg="mod">
          <ac:chgData name="DSA - Maria Cristina Barbosa" userId="a7deaa94-27fa-4381-b313-ee83126f3c73" providerId="ADAL" clId="{32205D57-8592-4EEB-92FB-30E92F75E1A6}" dt="2025-10-08T18:44:20.219" v="3" actId="1076"/>
          <ac:spMkLst>
            <pc:docMk/>
            <pc:sldMk cId="939957384" sldId="265"/>
            <ac:spMk id="3" creationId="{573FC76E-7766-450A-6A77-858A179CF467}"/>
          </ac:spMkLst>
        </pc:spChg>
      </pc:sldChg>
      <pc:sldChg chg="modSp mod">
        <pc:chgData name="DSA - Maria Cristina Barbosa" userId="a7deaa94-27fa-4381-b313-ee83126f3c73" providerId="ADAL" clId="{32205D57-8592-4EEB-92FB-30E92F75E1A6}" dt="2025-10-08T18:44:30.352" v="5" actId="1076"/>
        <pc:sldMkLst>
          <pc:docMk/>
          <pc:sldMk cId="641588796" sldId="266"/>
        </pc:sldMkLst>
        <pc:spChg chg="mod">
          <ac:chgData name="DSA - Maria Cristina Barbosa" userId="a7deaa94-27fa-4381-b313-ee83126f3c73" providerId="ADAL" clId="{32205D57-8592-4EEB-92FB-30E92F75E1A6}" dt="2025-10-08T18:44:30.352" v="5" actId="1076"/>
          <ac:spMkLst>
            <pc:docMk/>
            <pc:sldMk cId="641588796" sldId="266"/>
            <ac:spMk id="3" creationId="{4D3419EA-2ECB-6073-1382-A6DB509C94BA}"/>
          </ac:spMkLst>
        </pc:spChg>
      </pc:sldChg>
      <pc:sldChg chg="modSp mod">
        <pc:chgData name="DSA - Maria Cristina Barbosa" userId="a7deaa94-27fa-4381-b313-ee83126f3c73" providerId="ADAL" clId="{32205D57-8592-4EEB-92FB-30E92F75E1A6}" dt="2025-10-08T18:44:56.699" v="8" actId="1076"/>
        <pc:sldMkLst>
          <pc:docMk/>
          <pc:sldMk cId="2483648335" sldId="267"/>
        </pc:sldMkLst>
        <pc:spChg chg="mod">
          <ac:chgData name="DSA - Maria Cristina Barbosa" userId="a7deaa94-27fa-4381-b313-ee83126f3c73" providerId="ADAL" clId="{32205D57-8592-4EEB-92FB-30E92F75E1A6}" dt="2025-10-08T18:44:56.699" v="8" actId="1076"/>
          <ac:spMkLst>
            <pc:docMk/>
            <pc:sldMk cId="2483648335" sldId="267"/>
            <ac:spMk id="3" creationId="{4B67457A-55CA-984A-D53C-BF9FCAAD6F1A}"/>
          </ac:spMkLst>
        </pc:spChg>
      </pc:sldChg>
      <pc:sldChg chg="modSp mod">
        <pc:chgData name="DSA - Maria Cristina Barbosa" userId="a7deaa94-27fa-4381-b313-ee83126f3c73" providerId="ADAL" clId="{32205D57-8592-4EEB-92FB-30E92F75E1A6}" dt="2025-10-08T18:45:10.936" v="11" actId="14100"/>
        <pc:sldMkLst>
          <pc:docMk/>
          <pc:sldMk cId="1004751540" sldId="268"/>
        </pc:sldMkLst>
        <pc:spChg chg="mod">
          <ac:chgData name="DSA - Maria Cristina Barbosa" userId="a7deaa94-27fa-4381-b313-ee83126f3c73" providerId="ADAL" clId="{32205D57-8592-4EEB-92FB-30E92F75E1A6}" dt="2025-10-08T18:45:10.936" v="11" actId="14100"/>
          <ac:spMkLst>
            <pc:docMk/>
            <pc:sldMk cId="1004751540" sldId="268"/>
            <ac:spMk id="5" creationId="{7C1C0B69-CD07-0CB1-246E-0F183A85FA64}"/>
          </ac:spMkLst>
        </pc:spChg>
      </pc:sldChg>
      <pc:sldChg chg="modSp mod">
        <pc:chgData name="DSA - Maria Cristina Barbosa" userId="a7deaa94-27fa-4381-b313-ee83126f3c73" providerId="ADAL" clId="{32205D57-8592-4EEB-92FB-30E92F75E1A6}" dt="2025-10-08T18:45:06.382" v="10" actId="1076"/>
        <pc:sldMkLst>
          <pc:docMk/>
          <pc:sldMk cId="3188633908" sldId="269"/>
        </pc:sldMkLst>
        <pc:spChg chg="mod">
          <ac:chgData name="DSA - Maria Cristina Barbosa" userId="a7deaa94-27fa-4381-b313-ee83126f3c73" providerId="ADAL" clId="{32205D57-8592-4EEB-92FB-30E92F75E1A6}" dt="2025-10-08T18:45:06.382" v="10" actId="1076"/>
          <ac:spMkLst>
            <pc:docMk/>
            <pc:sldMk cId="3188633908" sldId="269"/>
            <ac:spMk id="3" creationId="{AB1C165E-4871-3D1A-B528-A30AF20496ED}"/>
          </ac:spMkLst>
        </pc:spChg>
      </pc:sldChg>
      <pc:sldChg chg="modSp mod">
        <pc:chgData name="DSA - Maria Cristina Barbosa" userId="a7deaa94-27fa-4381-b313-ee83126f3c73" providerId="ADAL" clId="{32205D57-8592-4EEB-92FB-30E92F75E1A6}" dt="2025-10-08T18:45:32.486" v="14" actId="1076"/>
        <pc:sldMkLst>
          <pc:docMk/>
          <pc:sldMk cId="2480007564" sldId="270"/>
        </pc:sldMkLst>
        <pc:spChg chg="mod">
          <ac:chgData name="DSA - Maria Cristina Barbosa" userId="a7deaa94-27fa-4381-b313-ee83126f3c73" providerId="ADAL" clId="{32205D57-8592-4EEB-92FB-30E92F75E1A6}" dt="2025-10-08T18:45:32.486" v="14" actId="1076"/>
          <ac:spMkLst>
            <pc:docMk/>
            <pc:sldMk cId="2480007564" sldId="270"/>
            <ac:spMk id="3" creationId="{52638822-AB0D-3420-44B4-C9741219CC37}"/>
          </ac:spMkLst>
        </pc:spChg>
      </pc:sldChg>
      <pc:sldChg chg="modSp mod">
        <pc:chgData name="DSA - Maria Cristina Barbosa" userId="a7deaa94-27fa-4381-b313-ee83126f3c73" providerId="ADAL" clId="{32205D57-8592-4EEB-92FB-30E92F75E1A6}" dt="2025-10-08T18:45:46.315" v="16" actId="1076"/>
        <pc:sldMkLst>
          <pc:docMk/>
          <pc:sldMk cId="3639947077" sldId="271"/>
        </pc:sldMkLst>
        <pc:spChg chg="mod">
          <ac:chgData name="DSA - Maria Cristina Barbosa" userId="a7deaa94-27fa-4381-b313-ee83126f3c73" providerId="ADAL" clId="{32205D57-8592-4EEB-92FB-30E92F75E1A6}" dt="2025-10-08T18:45:46.315" v="16" actId="1076"/>
          <ac:spMkLst>
            <pc:docMk/>
            <pc:sldMk cId="3639947077" sldId="271"/>
            <ac:spMk id="3" creationId="{78945413-E7D0-1E7B-C93F-52AAD2901F2E}"/>
          </ac:spMkLst>
        </pc:spChg>
      </pc:sldChg>
      <pc:sldChg chg="modSp mod">
        <pc:chgData name="DSA - Maria Cristina Barbosa" userId="a7deaa94-27fa-4381-b313-ee83126f3c73" providerId="ADAL" clId="{32205D57-8592-4EEB-92FB-30E92F75E1A6}" dt="2025-10-08T18:46:45.973" v="25" actId="14100"/>
        <pc:sldMkLst>
          <pc:docMk/>
          <pc:sldMk cId="2080023141" sldId="274"/>
        </pc:sldMkLst>
        <pc:spChg chg="mod">
          <ac:chgData name="DSA - Maria Cristina Barbosa" userId="a7deaa94-27fa-4381-b313-ee83126f3c73" providerId="ADAL" clId="{32205D57-8592-4EEB-92FB-30E92F75E1A6}" dt="2025-10-08T18:46:45.973" v="25" actId="14100"/>
          <ac:spMkLst>
            <pc:docMk/>
            <pc:sldMk cId="2080023141" sldId="274"/>
            <ac:spMk id="5" creationId="{C8292E35-1C78-1BAC-5FB4-CB472DD6FC1E}"/>
          </ac:spMkLst>
        </pc:spChg>
      </pc:sldChg>
      <pc:sldChg chg="modSp mod">
        <pc:chgData name="DSA - Maria Cristina Barbosa" userId="a7deaa94-27fa-4381-b313-ee83126f3c73" providerId="ADAL" clId="{32205D57-8592-4EEB-92FB-30E92F75E1A6}" dt="2025-10-08T18:46:27.140" v="23" actId="1076"/>
        <pc:sldMkLst>
          <pc:docMk/>
          <pc:sldMk cId="297961459" sldId="293"/>
        </pc:sldMkLst>
        <pc:spChg chg="mod">
          <ac:chgData name="DSA - Maria Cristina Barbosa" userId="a7deaa94-27fa-4381-b313-ee83126f3c73" providerId="ADAL" clId="{32205D57-8592-4EEB-92FB-30E92F75E1A6}" dt="2025-10-08T18:46:27.140" v="23" actId="1076"/>
          <ac:spMkLst>
            <pc:docMk/>
            <pc:sldMk cId="297961459" sldId="293"/>
            <ac:spMk id="5" creationId="{67DDB7F6-1ABC-B68D-8C8E-A20133DC43E7}"/>
          </ac:spMkLst>
        </pc:spChg>
      </pc:sldChg>
      <pc:sldChg chg="modSp mod">
        <pc:chgData name="DSA - Maria Cristina Barbosa" userId="a7deaa94-27fa-4381-b313-ee83126f3c73" providerId="ADAL" clId="{32205D57-8592-4EEB-92FB-30E92F75E1A6}" dt="2025-10-08T18:46:55.745" v="27" actId="1076"/>
        <pc:sldMkLst>
          <pc:docMk/>
          <pc:sldMk cId="1890271046" sldId="295"/>
        </pc:sldMkLst>
        <pc:spChg chg="mod">
          <ac:chgData name="DSA - Maria Cristina Barbosa" userId="a7deaa94-27fa-4381-b313-ee83126f3c73" providerId="ADAL" clId="{32205D57-8592-4EEB-92FB-30E92F75E1A6}" dt="2025-10-08T18:46:50.969" v="26" actId="1076"/>
          <ac:spMkLst>
            <pc:docMk/>
            <pc:sldMk cId="1890271046" sldId="295"/>
            <ac:spMk id="3" creationId="{A3A0B4C2-EAAA-0A79-B185-321D4022FD03}"/>
          </ac:spMkLst>
        </pc:spChg>
        <pc:spChg chg="mod">
          <ac:chgData name="DSA - Maria Cristina Barbosa" userId="a7deaa94-27fa-4381-b313-ee83126f3c73" providerId="ADAL" clId="{32205D57-8592-4EEB-92FB-30E92F75E1A6}" dt="2025-10-08T18:46:55.745" v="27" actId="1076"/>
          <ac:spMkLst>
            <pc:docMk/>
            <pc:sldMk cId="1890271046" sldId="295"/>
            <ac:spMk id="5" creationId="{E180ABDF-5009-90F8-8209-7EE60270F82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2B9E6C-0060-734A-7D8B-CB3CDF919F4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31B81F37-338C-3EDD-F692-4E31CEBE49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478E5581-12B4-747D-FDCF-62478BDD78BE}"/>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4EF6C465-72C2-64B2-9B3A-9E8F60C9326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CB57407-EB14-99B6-5EAF-0EAB14394856}"/>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650864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2199B4-8FBE-09DC-D079-47413E61E078}"/>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39E340E6-B462-A1CD-17FA-AB4C8E39678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04A53453-0366-D00C-DC39-319C171A4394}"/>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90238611-23E3-9476-A9DC-578802A1A193}"/>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841B452E-D9B6-340A-9F90-55054865F5EF}"/>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912311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8A0C906-D4BC-EF79-4430-F5ADB8DFBC4E}"/>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ACDEC72C-C17C-C4B3-6F17-48E15B166CC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A8C35A9C-D740-5443-569F-5138713589F6}"/>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57B07C7B-5C8E-D555-A4CF-384906096E68}"/>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7BC47D3-DCB9-86C7-B58A-27D55136FAC2}"/>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2890799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EF5E5B-C3BB-5C4B-94D2-749485056E95}"/>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146225EC-F548-C6E6-4B9B-A608959E8924}"/>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1011010-E2E6-F128-0E98-6A5E5021F694}"/>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A1E06829-0A8A-5037-703D-3E953D8E678F}"/>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64F8E440-8FDD-DF98-E1CB-900716C10648}"/>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734825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920CEC-9FAA-B3E4-AA28-093296BFDA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684EAEB8-02A4-F4E0-7E1D-BA81000753A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6BFAA0-5D01-076C-C0F1-5086647A9BC6}"/>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F79E50C9-13EE-175E-7259-CAF47B90552E}"/>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48325795-DD84-83C3-635F-8A8FCF7551CC}"/>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03619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A888E8-F74A-CAA7-EC3D-23A374CEECCB}"/>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F3317779-6EBB-980F-CAA0-F6107F699D0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693F116D-9BBD-A60E-5549-17277A5B17C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38CD4809-2E75-8608-1F36-69A6F33D32A2}"/>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6" name="Marcador de pie de página 5">
            <a:extLst>
              <a:ext uri="{FF2B5EF4-FFF2-40B4-BE49-F238E27FC236}">
                <a16:creationId xmlns:a16="http://schemas.microsoft.com/office/drawing/2014/main" id="{705A2AC7-7350-D189-6AC4-8923EB512757}"/>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B35AEF37-EDCB-D90C-190B-7C1C5173BF17}"/>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2795711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951A83-D66D-F751-6F0C-DB2114E86A5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D9D41B1-2166-608B-79CE-E18AB9E4F7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9844646-358F-CD2D-BA7E-F290282019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8ED06A19-C2CF-946B-FFBC-E90A80B0DF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E0E7807-9775-94B6-A38F-9D08A6B48414}"/>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3A1A40CA-0134-0481-75F7-3E41B11DCCCA}"/>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8" name="Marcador de pie de página 7">
            <a:extLst>
              <a:ext uri="{FF2B5EF4-FFF2-40B4-BE49-F238E27FC236}">
                <a16:creationId xmlns:a16="http://schemas.microsoft.com/office/drawing/2014/main" id="{2FC2979F-BA0A-004E-A417-73EC95F1EAB8}"/>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FA0DD9F-9271-958E-5670-3C93AC3372EC}"/>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3405721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01B07B-667C-4E5D-85C2-C7798B7626D3}"/>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8C6F308A-C6DE-E956-6377-55527ECA095F}"/>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4" name="Marcador de pie de página 3">
            <a:extLst>
              <a:ext uri="{FF2B5EF4-FFF2-40B4-BE49-F238E27FC236}">
                <a16:creationId xmlns:a16="http://schemas.microsoft.com/office/drawing/2014/main" id="{CEA67C2C-BF2D-A359-59B4-C2124249F650}"/>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D9C47A18-9574-ADFF-7FAB-558EF06A7DEC}"/>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387191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B7F01C7-1DCE-B62F-EE0F-5052717DD68C}"/>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3" name="Marcador de pie de página 2">
            <a:extLst>
              <a:ext uri="{FF2B5EF4-FFF2-40B4-BE49-F238E27FC236}">
                <a16:creationId xmlns:a16="http://schemas.microsoft.com/office/drawing/2014/main" id="{F079B8B4-2D06-745D-FA84-CFD22077664B}"/>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67C7F616-A16C-44EC-8482-154917349765}"/>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734864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F2C3F8-5F67-6DA9-7714-F78401B3EB5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233AE2EB-593A-B942-F1D4-57C45F9180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1D230FA-33C4-E988-8DFD-441F2D3C2D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B568557-EA41-3DD5-0B5B-6AAC5489FDC2}"/>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6" name="Marcador de pie de página 5">
            <a:extLst>
              <a:ext uri="{FF2B5EF4-FFF2-40B4-BE49-F238E27FC236}">
                <a16:creationId xmlns:a16="http://schemas.microsoft.com/office/drawing/2014/main" id="{F2CB10E1-0928-3539-68D4-8DE88422B33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816F4682-42C5-7D61-8E0C-2DB97F76F12F}"/>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3441144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F4C38A-682E-541A-AE9A-7BC1D464ED6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13F7F768-522F-DE6A-0D0E-6945E912F8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B850285C-F310-A793-F6DB-E00748BE31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092237C-E177-6647-173D-DFCA6D59E678}"/>
              </a:ext>
            </a:extLst>
          </p:cNvPr>
          <p:cNvSpPr>
            <a:spLocks noGrp="1"/>
          </p:cNvSpPr>
          <p:nvPr>
            <p:ph type="dt" sz="half" idx="10"/>
          </p:nvPr>
        </p:nvSpPr>
        <p:spPr/>
        <p:txBody>
          <a:bodyPr/>
          <a:lstStyle/>
          <a:p>
            <a:fld id="{D5E81A6C-22CB-44D0-8378-1F07C9F943E5}" type="datetimeFigureOut">
              <a:rPr lang="en-US" smtClean="0"/>
              <a:t>10/8/2025</a:t>
            </a:fld>
            <a:endParaRPr lang="en-US"/>
          </a:p>
        </p:txBody>
      </p:sp>
      <p:sp>
        <p:nvSpPr>
          <p:cNvPr id="6" name="Marcador de pie de página 5">
            <a:extLst>
              <a:ext uri="{FF2B5EF4-FFF2-40B4-BE49-F238E27FC236}">
                <a16:creationId xmlns:a16="http://schemas.microsoft.com/office/drawing/2014/main" id="{094E6A40-6FE5-EC14-ED4C-C88C14A1765D}"/>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E9640479-3E9D-8EE7-15F4-DF710368D756}"/>
              </a:ext>
            </a:extLst>
          </p:cNvPr>
          <p:cNvSpPr>
            <a:spLocks noGrp="1"/>
          </p:cNvSpPr>
          <p:nvPr>
            <p:ph type="sldNum" sz="quarter" idx="12"/>
          </p:nvPr>
        </p:nvSpPr>
        <p:spPr/>
        <p:txBody>
          <a:bodyPr/>
          <a:lstStyle/>
          <a:p>
            <a:fld id="{B5D9FF4F-ED6E-4B90-A796-9A4A0E6EB123}" type="slidenum">
              <a:rPr lang="en-US" smtClean="0"/>
              <a:t>‹nº›</a:t>
            </a:fld>
            <a:endParaRPr lang="en-US"/>
          </a:p>
        </p:txBody>
      </p:sp>
    </p:spTree>
    <p:extLst>
      <p:ext uri="{BB962C8B-B14F-4D97-AF65-F5344CB8AC3E}">
        <p14:creationId xmlns:p14="http://schemas.microsoft.com/office/powerpoint/2010/main" val="1157599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EB841B3-3252-F3A1-B5FC-0DA94B65D7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B08362DF-3E37-40A3-7F23-C15509174B9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B6526C5-7133-815E-02FA-9022219E0A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E81A6C-22CB-44D0-8378-1F07C9F943E5}" type="datetimeFigureOut">
              <a:rPr lang="en-US" smtClean="0"/>
              <a:t>10/8/2025</a:t>
            </a:fld>
            <a:endParaRPr lang="en-US"/>
          </a:p>
        </p:txBody>
      </p:sp>
      <p:sp>
        <p:nvSpPr>
          <p:cNvPr id="5" name="Marcador de pie de página 4">
            <a:extLst>
              <a:ext uri="{FF2B5EF4-FFF2-40B4-BE49-F238E27FC236}">
                <a16:creationId xmlns:a16="http://schemas.microsoft.com/office/drawing/2014/main" id="{0DE88B57-CE8F-8E2F-12D2-74D07674EB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55BE4F43-5205-0C7B-8018-747EDB5FAE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D9FF4F-ED6E-4B90-A796-9A4A0E6EB123}" type="slidenum">
              <a:rPr lang="en-US" smtClean="0"/>
              <a:t>‹nº›</a:t>
            </a:fld>
            <a:endParaRPr lang="en-US"/>
          </a:p>
        </p:txBody>
      </p:sp>
    </p:spTree>
    <p:extLst>
      <p:ext uri="{BB962C8B-B14F-4D97-AF65-F5344CB8AC3E}">
        <p14:creationId xmlns:p14="http://schemas.microsoft.com/office/powerpoint/2010/main" val="389144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850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B67457A-55CA-984A-D53C-BF9FCAAD6F1A}"/>
              </a:ext>
            </a:extLst>
          </p:cNvPr>
          <p:cNvSpPr txBox="1"/>
          <p:nvPr/>
        </p:nvSpPr>
        <p:spPr>
          <a:xfrm>
            <a:off x="6096000" y="1782874"/>
            <a:ext cx="5606246" cy="3539430"/>
          </a:xfrm>
          <a:prstGeom prst="rect">
            <a:avLst/>
          </a:prstGeom>
          <a:noFill/>
        </p:spPr>
        <p:txBody>
          <a:bodyPr wrap="square">
            <a:spAutoFit/>
          </a:bodyPr>
          <a:lstStyle/>
          <a:p>
            <a:pPr marL="0" marR="0" algn="ctr">
              <a:buNone/>
            </a:pPr>
            <a:r>
              <a:rPr lang="es-ES" sz="2800" dirty="0">
                <a:latin typeface="Georgia" panose="02040502050405020303" pitchFamily="18" charset="0"/>
              </a:rPr>
              <a:t>Jeremías es conocido como el “profeta llorón”. Vivió la caída de Jerusalén. Vio el templo destruido. Gente muerta en las calles. Niños con hambre. Y, en medio de este escenario, escribió el libro de Lamentaciones — un poema de dolor. </a:t>
            </a:r>
            <a:endParaRPr lang="en-US" sz="2800" dirty="0">
              <a:latin typeface="Georgia" panose="02040502050405020303" pitchFamily="18" charset="0"/>
            </a:endParaRPr>
          </a:p>
        </p:txBody>
      </p:sp>
    </p:spTree>
    <p:extLst>
      <p:ext uri="{BB962C8B-B14F-4D97-AF65-F5344CB8AC3E}">
        <p14:creationId xmlns:p14="http://schemas.microsoft.com/office/powerpoint/2010/main" val="2483648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B1C165E-4871-3D1A-B528-A30AF20496ED}"/>
              </a:ext>
            </a:extLst>
          </p:cNvPr>
          <p:cNvSpPr txBox="1"/>
          <p:nvPr/>
        </p:nvSpPr>
        <p:spPr>
          <a:xfrm>
            <a:off x="612842" y="1874728"/>
            <a:ext cx="4580964" cy="3108543"/>
          </a:xfrm>
          <a:prstGeom prst="rect">
            <a:avLst/>
          </a:prstGeom>
          <a:noFill/>
        </p:spPr>
        <p:txBody>
          <a:bodyPr wrap="square">
            <a:spAutoFit/>
          </a:bodyPr>
          <a:lstStyle/>
          <a:p>
            <a:pPr marL="0" marR="0" algn="ctr">
              <a:buNone/>
            </a:pPr>
            <a:r>
              <a:rPr lang="es-ES" sz="2800" dirty="0">
                <a:latin typeface="Georgia" panose="02040502050405020303" pitchFamily="18" charset="0"/>
              </a:rPr>
              <a:t>Pero justo en el centro del capítulo 3, escribe algo sorprendente: </a:t>
            </a:r>
          </a:p>
          <a:p>
            <a:pPr marL="0" marR="0" algn="ctr">
              <a:buNone/>
            </a:pPr>
            <a:r>
              <a:rPr lang="es-ES" sz="2800" dirty="0">
                <a:latin typeface="Georgia" panose="02040502050405020303" pitchFamily="18" charset="0"/>
              </a:rPr>
              <a:t>"Pero algo más me viene a la memoria, lo cual me llena de esperanza: las misericordias del Señor..."</a:t>
            </a:r>
          </a:p>
        </p:txBody>
      </p:sp>
    </p:spTree>
    <p:extLst>
      <p:ext uri="{BB962C8B-B14F-4D97-AF65-F5344CB8AC3E}">
        <p14:creationId xmlns:p14="http://schemas.microsoft.com/office/powerpoint/2010/main" val="31886339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C1C0B69-CD07-0CB1-246E-0F183A85FA64}"/>
              </a:ext>
            </a:extLst>
          </p:cNvPr>
          <p:cNvSpPr txBox="1"/>
          <p:nvPr/>
        </p:nvSpPr>
        <p:spPr>
          <a:xfrm>
            <a:off x="671209" y="2305615"/>
            <a:ext cx="4445321" cy="1815882"/>
          </a:xfrm>
          <a:prstGeom prst="rect">
            <a:avLst/>
          </a:prstGeom>
          <a:noFill/>
        </p:spPr>
        <p:txBody>
          <a:bodyPr wrap="square">
            <a:spAutoFit/>
          </a:bodyPr>
          <a:lstStyle/>
          <a:p>
            <a:pPr marL="0" marR="0">
              <a:buNone/>
            </a:pPr>
            <a:r>
              <a:rPr lang="es-ES" sz="2800" dirty="0">
                <a:latin typeface="Georgia" panose="02040502050405020303" pitchFamily="18" charset="0"/>
              </a:rPr>
              <a:t>Eso es esperanza: no negar el caos, sino tener el valor de creer que Dios aún está escribiendo la historia. </a:t>
            </a:r>
            <a:endParaRPr lang="en-US" sz="2800" dirty="0">
              <a:latin typeface="Georgia" panose="02040502050405020303" pitchFamily="18" charset="0"/>
            </a:endParaRPr>
          </a:p>
        </p:txBody>
      </p:sp>
    </p:spTree>
    <p:extLst>
      <p:ext uri="{BB962C8B-B14F-4D97-AF65-F5344CB8AC3E}">
        <p14:creationId xmlns:p14="http://schemas.microsoft.com/office/powerpoint/2010/main" val="1004751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879A91D-C4EF-2F75-E4DE-0090C89146CC}"/>
              </a:ext>
            </a:extLst>
          </p:cNvPr>
          <p:cNvSpPr txBox="1"/>
          <p:nvPr/>
        </p:nvSpPr>
        <p:spPr>
          <a:xfrm>
            <a:off x="2792562" y="1846981"/>
            <a:ext cx="5283913" cy="2677656"/>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Si sientes que todo se derrumbó —como la ciudad que Jeremías vio en ruinas—, recuerda: todavía hay promesas en pie. </a:t>
            </a:r>
            <a:r>
              <a:rPr lang="es-ES" sz="2800" b="1" dirty="0">
                <a:latin typeface="Georgia" panose="02040502050405020303" pitchFamily="18" charset="0"/>
              </a:rPr>
              <a:t>Todavía hay misericordia. Todavía hay fidelidad.</a:t>
            </a:r>
            <a:endParaRPr lang="en-US" sz="2800" b="1" dirty="0">
              <a:latin typeface="Georgia" panose="02040502050405020303" pitchFamily="18" charset="0"/>
            </a:endParaRPr>
          </a:p>
        </p:txBody>
      </p:sp>
    </p:spTree>
    <p:extLst>
      <p:ext uri="{BB962C8B-B14F-4D97-AF65-F5344CB8AC3E}">
        <p14:creationId xmlns:p14="http://schemas.microsoft.com/office/powerpoint/2010/main" val="3592375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2F9C85DC-EDFA-AC15-1D65-402FCA5AC6FD}"/>
              </a:ext>
            </a:extLst>
          </p:cNvPr>
          <p:cNvSpPr txBox="1"/>
          <p:nvPr/>
        </p:nvSpPr>
        <p:spPr>
          <a:xfrm>
            <a:off x="1237393" y="2851549"/>
            <a:ext cx="9717213" cy="2308324"/>
          </a:xfrm>
          <a:prstGeom prst="rect">
            <a:avLst/>
          </a:prstGeom>
          <a:noFill/>
        </p:spPr>
        <p:txBody>
          <a:bodyPr wrap="square">
            <a:spAutoFit/>
          </a:bodyPr>
          <a:lstStyle/>
          <a:p>
            <a:pPr marL="0" marR="0" algn="ctr">
              <a:buNone/>
            </a:pPr>
            <a:r>
              <a:rPr lang="es-ES" sz="4800" dirty="0">
                <a:solidFill>
                  <a:srgbClr val="B23B16"/>
                </a:solidFill>
                <a:latin typeface="Muthiara -Demo Version-" panose="02000500000000000000" pitchFamily="2" charset="0"/>
              </a:rPr>
              <a:t>2. Los discípulos de Emaús: corazones ardientes en medio de la decepción (Lucas 24:13-35)</a:t>
            </a:r>
            <a:endParaRPr lang="en-US" sz="48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971474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2638822-AB0D-3420-44B4-C9741219CC37}"/>
              </a:ext>
            </a:extLst>
          </p:cNvPr>
          <p:cNvSpPr txBox="1"/>
          <p:nvPr/>
        </p:nvSpPr>
        <p:spPr>
          <a:xfrm>
            <a:off x="6096000" y="1696760"/>
            <a:ext cx="5406229" cy="3108543"/>
          </a:xfrm>
          <a:prstGeom prst="rect">
            <a:avLst/>
          </a:prstGeom>
          <a:noFill/>
        </p:spPr>
        <p:txBody>
          <a:bodyPr wrap="square">
            <a:spAutoFit/>
          </a:bodyPr>
          <a:lstStyle/>
          <a:p>
            <a:pPr algn="ctr"/>
            <a:r>
              <a:rPr lang="es-ES" sz="2800" dirty="0">
                <a:latin typeface="Georgia" panose="02040502050405020303" pitchFamily="18" charset="0"/>
              </a:rPr>
              <a:t>Era domingo. El tercer día después de la cruz. Dos discípulos caminaban cabizbajos hacia Emaús. Sus corazones estaban pesados. Llenos de frustración. Habían perdido la esperanza. Jesús había muerto.</a:t>
            </a:r>
            <a:endParaRPr lang="en-US" sz="2800" dirty="0">
              <a:latin typeface="Georgia" panose="02040502050405020303" pitchFamily="18" charset="0"/>
            </a:endParaRPr>
          </a:p>
        </p:txBody>
      </p:sp>
    </p:spTree>
    <p:extLst>
      <p:ext uri="{BB962C8B-B14F-4D97-AF65-F5344CB8AC3E}">
        <p14:creationId xmlns:p14="http://schemas.microsoft.com/office/powerpoint/2010/main" val="24800075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37E06CD-0A66-2F02-29C3-266D80129939}"/>
              </a:ext>
            </a:extLst>
          </p:cNvPr>
          <p:cNvSpPr txBox="1"/>
          <p:nvPr/>
        </p:nvSpPr>
        <p:spPr>
          <a:xfrm>
            <a:off x="2760537" y="1874728"/>
            <a:ext cx="6362915"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Él los escucha. Camina con ellos. Les explica las Escrituras. Y, al final del camino, al partir el pan, lo reconocen. Y dicen: “¿No ardía nuestro corazón mientras nos hablaba en el camino?”</a:t>
            </a:r>
            <a:endParaRPr lang="en-US" sz="2800" b="1" dirty="0">
              <a:latin typeface="Georgia" panose="02040502050405020303" pitchFamily="18" charset="0"/>
            </a:endParaRPr>
          </a:p>
        </p:txBody>
      </p:sp>
    </p:spTree>
    <p:extLst>
      <p:ext uri="{BB962C8B-B14F-4D97-AF65-F5344CB8AC3E}">
        <p14:creationId xmlns:p14="http://schemas.microsoft.com/office/powerpoint/2010/main" val="3379349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8945413-E7D0-1E7B-C93F-52AAD2901F2E}"/>
              </a:ext>
            </a:extLst>
          </p:cNvPr>
          <p:cNvSpPr txBox="1"/>
          <p:nvPr/>
        </p:nvSpPr>
        <p:spPr>
          <a:xfrm>
            <a:off x="719846" y="2090172"/>
            <a:ext cx="5297860" cy="2677656"/>
          </a:xfrm>
          <a:prstGeom prst="rect">
            <a:avLst/>
          </a:prstGeom>
          <a:noFill/>
        </p:spPr>
        <p:txBody>
          <a:bodyPr wrap="square">
            <a:spAutoFit/>
          </a:bodyPr>
          <a:lstStyle/>
          <a:p>
            <a:pPr marL="0" marR="0" algn="ctr">
              <a:buNone/>
            </a:pPr>
            <a:r>
              <a:rPr lang="es-ES" sz="2800" b="1" dirty="0">
                <a:latin typeface="Georgia" panose="02040502050405020303" pitchFamily="18" charset="0"/>
              </a:rPr>
              <a:t>Así hace él con nosotros. </a:t>
            </a:r>
            <a:r>
              <a:rPr lang="es-ES" sz="2800" dirty="0">
                <a:latin typeface="Georgia" panose="02040502050405020303" pitchFamily="18" charset="0"/>
              </a:rPr>
              <a:t>Cuando todo parece perdido, se acerca. Y poco a poco, en el silencio de nuestro dolor, comienza a calentar de nuevo nuestro corazón.</a:t>
            </a:r>
            <a:endParaRPr lang="en-US" sz="2800" dirty="0">
              <a:latin typeface="Georgia" panose="02040502050405020303" pitchFamily="18" charset="0"/>
            </a:endParaRPr>
          </a:p>
        </p:txBody>
      </p:sp>
    </p:spTree>
    <p:extLst>
      <p:ext uri="{BB962C8B-B14F-4D97-AF65-F5344CB8AC3E}">
        <p14:creationId xmlns:p14="http://schemas.microsoft.com/office/powerpoint/2010/main" val="3639947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8488517-0D3E-FAAE-603F-49D452C40969}"/>
              </a:ext>
            </a:extLst>
          </p:cNvPr>
          <p:cNvSpPr txBox="1"/>
          <p:nvPr/>
        </p:nvSpPr>
        <p:spPr>
          <a:xfrm>
            <a:off x="2074737" y="2728258"/>
            <a:ext cx="8042525" cy="2308324"/>
          </a:xfrm>
          <a:prstGeom prst="rect">
            <a:avLst/>
          </a:prstGeom>
          <a:noFill/>
        </p:spPr>
        <p:txBody>
          <a:bodyPr wrap="square">
            <a:spAutoFit/>
          </a:bodyPr>
          <a:lstStyle/>
          <a:p>
            <a:pPr marL="0" marR="0" algn="ctr">
              <a:buNone/>
            </a:pPr>
            <a:r>
              <a:rPr lang="es-ES" sz="4800" dirty="0">
                <a:solidFill>
                  <a:srgbClr val="B23B16"/>
                </a:solidFill>
                <a:latin typeface="Muthiara -Demo Version-" panose="02000500000000000000" pitchFamily="2" charset="0"/>
              </a:rPr>
              <a:t>3. Familias esperanzadas ven lo invisible y viven lo imposible</a:t>
            </a:r>
            <a:endParaRPr lang="en-US" sz="48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311417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F832BFE-DBB9-0159-9310-32D1378212B9}"/>
              </a:ext>
            </a:extLst>
          </p:cNvPr>
          <p:cNvSpPr txBox="1"/>
          <p:nvPr/>
        </p:nvSpPr>
        <p:spPr>
          <a:xfrm>
            <a:off x="7353728" y="1455055"/>
            <a:ext cx="4574568" cy="4832092"/>
          </a:xfrm>
          <a:prstGeom prst="rect">
            <a:avLst/>
          </a:prstGeom>
          <a:noFill/>
        </p:spPr>
        <p:txBody>
          <a:bodyPr wrap="square">
            <a:spAutoFit/>
          </a:bodyPr>
          <a:lstStyle/>
          <a:p>
            <a:pPr marL="0" marR="0" algn="ctr">
              <a:buNone/>
            </a:pPr>
            <a:r>
              <a:rPr lang="es-ES" sz="2800" dirty="0">
                <a:latin typeface="Georgia" panose="02040502050405020303" pitchFamily="18" charset="0"/>
              </a:rPr>
              <a:t>Hay familias que viven como si todo hubiese llegado a su fin. Parejas que perdieron la conexión. Hijos que se alejaron de la fe. Padres cansados, tratando de sostenerlo todo solos. Pero la esperanza permite mirar lo imposible y decir: “Todavía no se ha terminado.”</a:t>
            </a:r>
            <a:endParaRPr lang="en-US" sz="2800" dirty="0"/>
          </a:p>
        </p:txBody>
      </p:sp>
    </p:spTree>
    <p:extLst>
      <p:ext uri="{BB962C8B-B14F-4D97-AF65-F5344CB8AC3E}">
        <p14:creationId xmlns:p14="http://schemas.microsoft.com/office/powerpoint/2010/main" val="2374238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971C7A3-BA21-FB5F-2006-CA2D6CBEDBB6}"/>
              </a:ext>
            </a:extLst>
          </p:cNvPr>
          <p:cNvSpPr txBox="1"/>
          <p:nvPr/>
        </p:nvSpPr>
        <p:spPr>
          <a:xfrm>
            <a:off x="1381231" y="1264796"/>
            <a:ext cx="9429537" cy="2739211"/>
          </a:xfrm>
          <a:prstGeom prst="rect">
            <a:avLst/>
          </a:prstGeom>
          <a:noFill/>
        </p:spPr>
        <p:txBody>
          <a:bodyPr wrap="square">
            <a:spAutoFit/>
          </a:bodyPr>
          <a:lstStyle/>
          <a:p>
            <a:pPr marL="0" marR="0" algn="ctr">
              <a:buNone/>
            </a:pPr>
            <a:r>
              <a:rPr lang="es-ES" sz="6000" b="1" dirty="0">
                <a:solidFill>
                  <a:srgbClr val="B23B16"/>
                </a:solidFill>
                <a:latin typeface="Georgia" panose="02040502050405020303" pitchFamily="18" charset="0"/>
              </a:rPr>
              <a:t>Lamentaciones 3:21-23 </a:t>
            </a:r>
          </a:p>
          <a:p>
            <a:pPr marL="0" marR="0" algn="ctr">
              <a:buNone/>
            </a:pPr>
            <a:r>
              <a:rPr lang="es-ES" sz="2800" dirty="0">
                <a:latin typeface="Georgia" panose="02040502050405020303" pitchFamily="18" charset="0"/>
              </a:rPr>
              <a:t>"Pero algo más me viene a la memoria, lo cual me llena de esperanza: el fiel amor del Señor nunca se acaba; sus misericordias jamás terminan. Cada mañana se renuevan; ¡grande es tu fidelidad!"</a:t>
            </a:r>
          </a:p>
        </p:txBody>
      </p:sp>
    </p:spTree>
    <p:extLst>
      <p:ext uri="{BB962C8B-B14F-4D97-AF65-F5344CB8AC3E}">
        <p14:creationId xmlns:p14="http://schemas.microsoft.com/office/powerpoint/2010/main" val="30270584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7DDB7F6-1ABC-B68D-8C8E-A20133DC43E7}"/>
              </a:ext>
            </a:extLst>
          </p:cNvPr>
          <p:cNvSpPr txBox="1"/>
          <p:nvPr/>
        </p:nvSpPr>
        <p:spPr>
          <a:xfrm>
            <a:off x="593388" y="1659285"/>
            <a:ext cx="8278238" cy="3539430"/>
          </a:xfrm>
          <a:prstGeom prst="rect">
            <a:avLst/>
          </a:prstGeom>
          <a:solidFill>
            <a:schemeClr val="accent5">
              <a:lumMod val="20000"/>
              <a:lumOff val="80000"/>
            </a:schemeClr>
          </a:solidFill>
        </p:spPr>
        <p:txBody>
          <a:bodyPr wrap="square">
            <a:spAutoFit/>
          </a:bodyPr>
          <a:lstStyle/>
          <a:p>
            <a:pPr marL="457200" marR="0" indent="-457200" algn="ctr">
              <a:buFont typeface="Wingdings" panose="05000000000000000000" pitchFamily="2" charset="2"/>
              <a:buChar char="v"/>
            </a:pPr>
            <a:r>
              <a:rPr lang="es-ES" sz="2800" dirty="0">
                <a:latin typeface="Georgia" panose="02040502050405020303" pitchFamily="18" charset="0"/>
              </a:rPr>
              <a:t>Esperanza es ver un matrimonio herido y decir: “Dios puede restaurarlo.” </a:t>
            </a:r>
          </a:p>
          <a:p>
            <a:pPr marL="457200" marR="0" indent="-457200" algn="ctr">
              <a:buFont typeface="Wingdings" panose="05000000000000000000" pitchFamily="2" charset="2"/>
              <a:buChar char="v"/>
            </a:pPr>
            <a:endParaRPr lang="es-ES" sz="2800" dirty="0">
              <a:latin typeface="Georgia" panose="02040502050405020303" pitchFamily="18" charset="0"/>
            </a:endParaRPr>
          </a:p>
          <a:p>
            <a:pPr marL="457200" marR="0" indent="-457200" algn="ctr">
              <a:buFont typeface="Wingdings" panose="05000000000000000000" pitchFamily="2" charset="2"/>
              <a:buChar char="v"/>
            </a:pPr>
            <a:r>
              <a:rPr lang="es-ES" sz="2800" dirty="0">
                <a:latin typeface="Georgia" panose="02040502050405020303" pitchFamily="18" charset="0"/>
              </a:rPr>
              <a:t>Es ver a un hijo distante y decir: “Dios puede traerlo de vuelta.” </a:t>
            </a:r>
          </a:p>
          <a:p>
            <a:pPr marL="457200" marR="0" indent="-457200" algn="ctr">
              <a:buFont typeface="Wingdings" panose="05000000000000000000" pitchFamily="2" charset="2"/>
              <a:buChar char="v"/>
            </a:pPr>
            <a:endParaRPr lang="es-ES" sz="2800" dirty="0">
              <a:latin typeface="Georgia" panose="02040502050405020303" pitchFamily="18" charset="0"/>
            </a:endParaRPr>
          </a:p>
          <a:p>
            <a:pPr marL="457200" marR="0" indent="-457200" algn="ctr">
              <a:buFont typeface="Wingdings" panose="05000000000000000000" pitchFamily="2" charset="2"/>
              <a:buChar char="v"/>
            </a:pPr>
            <a:r>
              <a:rPr lang="es-ES" sz="2800" dirty="0">
                <a:latin typeface="Georgia" panose="02040502050405020303" pitchFamily="18" charset="0"/>
              </a:rPr>
              <a:t>Es ver las finanzas en caos y decir: “El Señor es mi Pastor, nada me faltará.” </a:t>
            </a:r>
          </a:p>
        </p:txBody>
      </p:sp>
    </p:spTree>
    <p:extLst>
      <p:ext uri="{BB962C8B-B14F-4D97-AF65-F5344CB8AC3E}">
        <p14:creationId xmlns:p14="http://schemas.microsoft.com/office/powerpoint/2010/main" val="297961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DAFF01B-37B5-E9F6-4C5E-DDB78633D2A5}"/>
              </a:ext>
            </a:extLst>
          </p:cNvPr>
          <p:cNvSpPr txBox="1"/>
          <p:nvPr/>
        </p:nvSpPr>
        <p:spPr>
          <a:xfrm>
            <a:off x="378432" y="1457831"/>
            <a:ext cx="4369084" cy="1815882"/>
          </a:xfrm>
          <a:prstGeom prst="rect">
            <a:avLst/>
          </a:prstGeom>
          <a:noFill/>
        </p:spPr>
        <p:txBody>
          <a:bodyPr wrap="square">
            <a:spAutoFit/>
          </a:bodyPr>
          <a:lstStyle/>
          <a:p>
            <a:pPr algn="ctr">
              <a:buNone/>
            </a:pPr>
            <a:r>
              <a:rPr lang="es-ES" sz="2800" dirty="0">
                <a:latin typeface="Georgia" panose="02040502050405020303" pitchFamily="18" charset="0"/>
              </a:rPr>
              <a:t>Las familias que viven con esperanza no ignoran la realidad, pero se alimentan de la eternidad. </a:t>
            </a:r>
            <a:endParaRPr lang="en-US" sz="2800" dirty="0">
              <a:latin typeface="Georgia" panose="02040502050405020303" pitchFamily="18" charset="0"/>
            </a:endParaRPr>
          </a:p>
        </p:txBody>
      </p:sp>
      <p:sp>
        <p:nvSpPr>
          <p:cNvPr id="5" name="CuadroTexto 4">
            <a:extLst>
              <a:ext uri="{FF2B5EF4-FFF2-40B4-BE49-F238E27FC236}">
                <a16:creationId xmlns:a16="http://schemas.microsoft.com/office/drawing/2014/main" id="{4E6473E5-5CB9-5B6B-FFCA-F0C4F344B4FA}"/>
              </a:ext>
            </a:extLst>
          </p:cNvPr>
          <p:cNvSpPr txBox="1"/>
          <p:nvPr/>
        </p:nvSpPr>
        <p:spPr>
          <a:xfrm>
            <a:off x="715768" y="4413221"/>
            <a:ext cx="3877638" cy="1815882"/>
          </a:xfrm>
          <a:prstGeom prst="rect">
            <a:avLst/>
          </a:prstGeom>
          <a:solidFill>
            <a:schemeClr val="accent5">
              <a:lumMod val="20000"/>
              <a:lumOff val="80000"/>
            </a:schemeClr>
          </a:solidFill>
        </p:spPr>
        <p:txBody>
          <a:bodyPr wrap="square">
            <a:spAutoFit/>
          </a:bodyPr>
          <a:lstStyle/>
          <a:p>
            <a:pPr algn="ctr"/>
            <a:r>
              <a:rPr lang="es-ES" sz="2800" dirty="0">
                <a:latin typeface="Georgia" panose="02040502050405020303" pitchFamily="18" charset="0"/>
              </a:rPr>
              <a:t>La esperanza no es un sentimiento vago. Es una certeza anclada en la fidelidad de Dios. </a:t>
            </a:r>
            <a:endParaRPr lang="en-US" sz="2800" b="1" dirty="0">
              <a:latin typeface="Georgia" panose="02040502050405020303" pitchFamily="18" charset="0"/>
            </a:endParaRPr>
          </a:p>
        </p:txBody>
      </p:sp>
      <p:sp>
        <p:nvSpPr>
          <p:cNvPr id="6" name="Flecha: hacia abajo 5">
            <a:extLst>
              <a:ext uri="{FF2B5EF4-FFF2-40B4-BE49-F238E27FC236}">
                <a16:creationId xmlns:a16="http://schemas.microsoft.com/office/drawing/2014/main" id="{3D5CE3E1-40F6-3523-BDAD-62A2610B682D}"/>
              </a:ext>
            </a:extLst>
          </p:cNvPr>
          <p:cNvSpPr/>
          <p:nvPr/>
        </p:nvSpPr>
        <p:spPr>
          <a:xfrm>
            <a:off x="2152008" y="3451765"/>
            <a:ext cx="821933" cy="78340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3490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D5DF714-8B35-9A5D-B8DB-03413FD38306}"/>
              </a:ext>
            </a:extLst>
          </p:cNvPr>
          <p:cNvSpPr txBox="1"/>
          <p:nvPr/>
        </p:nvSpPr>
        <p:spPr>
          <a:xfrm>
            <a:off x="3047144" y="2767280"/>
            <a:ext cx="6097712" cy="1323439"/>
          </a:xfrm>
          <a:prstGeom prst="rect">
            <a:avLst/>
          </a:prstGeom>
          <a:noFill/>
        </p:spPr>
        <p:txBody>
          <a:bodyPr wrap="square">
            <a:spAutoFit/>
          </a:bodyPr>
          <a:lstStyle/>
          <a:p>
            <a:pPr marL="0" marR="0" algn="ctr">
              <a:buNone/>
            </a:pPr>
            <a:r>
              <a:rPr lang="pt-BR" sz="8000" dirty="0" err="1">
                <a:solidFill>
                  <a:srgbClr val="B23B16"/>
                </a:solidFill>
                <a:latin typeface="Muthiara -Demo Version-" panose="02000500000000000000" pitchFamily="2" charset="0"/>
              </a:rPr>
              <a:t>Conclusión</a:t>
            </a:r>
            <a:endParaRPr lang="en-US" sz="80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2551454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8292E35-1C78-1BAC-5FB4-CB472DD6FC1E}"/>
              </a:ext>
            </a:extLst>
          </p:cNvPr>
          <p:cNvSpPr txBox="1"/>
          <p:nvPr/>
        </p:nvSpPr>
        <p:spPr>
          <a:xfrm>
            <a:off x="6634535" y="2644170"/>
            <a:ext cx="4085346" cy="1815882"/>
          </a:xfrm>
          <a:prstGeom prst="rect">
            <a:avLst/>
          </a:prstGeom>
          <a:noFill/>
        </p:spPr>
        <p:txBody>
          <a:bodyPr wrap="square">
            <a:spAutoFit/>
          </a:bodyPr>
          <a:lstStyle/>
          <a:p>
            <a:pPr marL="0" marR="0" algn="ctr">
              <a:buNone/>
            </a:pPr>
            <a:r>
              <a:rPr lang="es-ES" sz="2800" dirty="0">
                <a:latin typeface="Georgia" panose="02040502050405020303" pitchFamily="18" charset="0"/>
              </a:rPr>
              <a:t>Cada uno de nosotros está invitado a levantar la cabeza y decidir esperar en el Señor. </a:t>
            </a:r>
            <a:endParaRPr lang="en-US" sz="2800" b="1" dirty="0">
              <a:latin typeface="Georgia" panose="02040502050405020303" pitchFamily="18" charset="0"/>
            </a:endParaRPr>
          </a:p>
        </p:txBody>
      </p:sp>
    </p:spTree>
    <p:extLst>
      <p:ext uri="{BB962C8B-B14F-4D97-AF65-F5344CB8AC3E}">
        <p14:creationId xmlns:p14="http://schemas.microsoft.com/office/powerpoint/2010/main" val="20800231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3A0B4C2-EAAA-0A79-B185-321D4022FD03}"/>
              </a:ext>
            </a:extLst>
          </p:cNvPr>
          <p:cNvSpPr txBox="1"/>
          <p:nvPr/>
        </p:nvSpPr>
        <p:spPr>
          <a:xfrm>
            <a:off x="4046304" y="1843951"/>
            <a:ext cx="4677311" cy="1323439"/>
          </a:xfrm>
          <a:prstGeom prst="rect">
            <a:avLst/>
          </a:prstGeom>
          <a:noFill/>
        </p:spPr>
        <p:txBody>
          <a:bodyPr wrap="square">
            <a:spAutoFit/>
          </a:bodyPr>
          <a:lstStyle/>
          <a:p>
            <a:pPr marL="0" marR="0">
              <a:buNone/>
            </a:pPr>
            <a:r>
              <a:rPr lang="pt-BR" sz="8000" dirty="0" err="1">
                <a:solidFill>
                  <a:srgbClr val="B23B16"/>
                </a:solidFill>
                <a:latin typeface="Muthiara -Demo Version-" panose="02000500000000000000" pitchFamily="2" charset="0"/>
              </a:rPr>
              <a:t>Llamado</a:t>
            </a:r>
            <a:endParaRPr lang="en-US" sz="8000" dirty="0">
              <a:solidFill>
                <a:srgbClr val="B23B16"/>
              </a:solidFill>
              <a:latin typeface="Muthiara -Demo Version-" panose="02000500000000000000" pitchFamily="2" charset="0"/>
            </a:endParaRPr>
          </a:p>
        </p:txBody>
      </p:sp>
      <p:sp>
        <p:nvSpPr>
          <p:cNvPr id="5" name="CuadroTexto 4">
            <a:extLst>
              <a:ext uri="{FF2B5EF4-FFF2-40B4-BE49-F238E27FC236}">
                <a16:creationId xmlns:a16="http://schemas.microsoft.com/office/drawing/2014/main" id="{E180ABDF-5009-90F8-8209-7EE60270F82A}"/>
              </a:ext>
            </a:extLst>
          </p:cNvPr>
          <p:cNvSpPr txBox="1"/>
          <p:nvPr/>
        </p:nvSpPr>
        <p:spPr>
          <a:xfrm>
            <a:off x="3433299" y="3444628"/>
            <a:ext cx="6097712" cy="523220"/>
          </a:xfrm>
          <a:prstGeom prst="rect">
            <a:avLst/>
          </a:prstGeom>
          <a:noFill/>
        </p:spPr>
        <p:txBody>
          <a:bodyPr wrap="square">
            <a:spAutoFit/>
          </a:bodyPr>
          <a:lstStyle/>
          <a:p>
            <a:pPr marL="0" marR="0">
              <a:buNone/>
            </a:pPr>
            <a:r>
              <a:rPr lang="es-ES" sz="2800" dirty="0">
                <a:latin typeface="Georgia" panose="02040502050405020303" pitchFamily="18" charset="0"/>
              </a:rPr>
              <a:t>Hoy, elige esperar. Elige creer. </a:t>
            </a:r>
            <a:endParaRPr lang="en-US" sz="2800" dirty="0">
              <a:latin typeface="Georgia" panose="02040502050405020303" pitchFamily="18" charset="0"/>
            </a:endParaRPr>
          </a:p>
        </p:txBody>
      </p:sp>
    </p:spTree>
    <p:extLst>
      <p:ext uri="{BB962C8B-B14F-4D97-AF65-F5344CB8AC3E}">
        <p14:creationId xmlns:p14="http://schemas.microsoft.com/office/powerpoint/2010/main" val="1890271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6454D51-28B0-BF4D-B498-1CC1C6465F09}"/>
              </a:ext>
            </a:extLst>
          </p:cNvPr>
          <p:cNvSpPr txBox="1"/>
          <p:nvPr/>
        </p:nvSpPr>
        <p:spPr>
          <a:xfrm>
            <a:off x="1045394" y="2521059"/>
            <a:ext cx="4050587" cy="1815882"/>
          </a:xfrm>
          <a:prstGeom prst="rect">
            <a:avLst/>
          </a:prstGeom>
          <a:noFill/>
        </p:spPr>
        <p:txBody>
          <a:bodyPr wrap="square">
            <a:spAutoFit/>
          </a:bodyPr>
          <a:lstStyle/>
          <a:p>
            <a:pPr algn="ctr"/>
            <a:r>
              <a:rPr lang="es-ES" sz="2800" dirty="0">
                <a:latin typeface="Georgia" panose="02040502050405020303" pitchFamily="18" charset="0"/>
              </a:rPr>
              <a:t>Elige confiar en que Dios aún está escribiendo capítulos hermosos en tu historia. </a:t>
            </a:r>
            <a:endParaRPr lang="en-US" sz="2800" dirty="0"/>
          </a:p>
        </p:txBody>
      </p:sp>
    </p:spTree>
    <p:extLst>
      <p:ext uri="{BB962C8B-B14F-4D97-AF65-F5344CB8AC3E}">
        <p14:creationId xmlns:p14="http://schemas.microsoft.com/office/powerpoint/2010/main" val="224628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E1754BB-AE79-2677-C3A9-BF47D8F3963E}"/>
              </a:ext>
            </a:extLst>
          </p:cNvPr>
          <p:cNvSpPr txBox="1"/>
          <p:nvPr/>
        </p:nvSpPr>
        <p:spPr>
          <a:xfrm>
            <a:off x="3047144" y="2244194"/>
            <a:ext cx="6097712" cy="2554545"/>
          </a:xfrm>
          <a:prstGeom prst="rect">
            <a:avLst/>
          </a:prstGeom>
          <a:noFill/>
        </p:spPr>
        <p:txBody>
          <a:bodyPr wrap="square">
            <a:spAutoFit/>
          </a:bodyPr>
          <a:lstStyle/>
          <a:p>
            <a:pPr algn="ctr"/>
            <a:r>
              <a:rPr lang="pt-BR" sz="8000" dirty="0">
                <a:solidFill>
                  <a:srgbClr val="B23B16"/>
                </a:solidFill>
                <a:latin typeface="Muthiara -Demo Version-" panose="02000500000000000000" pitchFamily="2" charset="0"/>
              </a:rPr>
              <a:t>Elige </a:t>
            </a:r>
            <a:r>
              <a:rPr lang="pt-BR" sz="8000" dirty="0" err="1">
                <a:solidFill>
                  <a:srgbClr val="B23B16"/>
                </a:solidFill>
                <a:latin typeface="Muthiara -Demo Version-" panose="02000500000000000000" pitchFamily="2" charset="0"/>
              </a:rPr>
              <a:t>la</a:t>
            </a:r>
            <a:r>
              <a:rPr lang="pt-BR" sz="8000" dirty="0">
                <a:solidFill>
                  <a:srgbClr val="B23B16"/>
                </a:solidFill>
                <a:latin typeface="Muthiara -Demo Version-" panose="02000500000000000000" pitchFamily="2" charset="0"/>
              </a:rPr>
              <a:t> Esperanza </a:t>
            </a:r>
            <a:endParaRPr lang="en-US" sz="80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1789802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1D5C9C6-56AB-A4D9-111D-834907310F50}"/>
              </a:ext>
            </a:extLst>
          </p:cNvPr>
          <p:cNvSpPr txBox="1"/>
          <p:nvPr/>
        </p:nvSpPr>
        <p:spPr>
          <a:xfrm>
            <a:off x="2939693" y="2767280"/>
            <a:ext cx="6312613" cy="1323439"/>
          </a:xfrm>
          <a:prstGeom prst="rect">
            <a:avLst/>
          </a:prstGeom>
          <a:noFill/>
        </p:spPr>
        <p:txBody>
          <a:bodyPr wrap="square">
            <a:spAutoFit/>
          </a:bodyPr>
          <a:lstStyle/>
          <a:p>
            <a:pPr marL="0" marR="0">
              <a:buNone/>
            </a:pPr>
            <a:r>
              <a:rPr lang="pt-BR" sz="8000" dirty="0" err="1">
                <a:solidFill>
                  <a:srgbClr val="B23B16"/>
                </a:solidFill>
                <a:latin typeface="Muthiara -Demo Version-" panose="02000500000000000000" pitchFamily="2" charset="0"/>
              </a:rPr>
              <a:t>Introducción</a:t>
            </a:r>
            <a:endParaRPr lang="en-US" sz="80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1197531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73FC76E-7766-450A-6A77-858A179CF467}"/>
              </a:ext>
            </a:extLst>
          </p:cNvPr>
          <p:cNvSpPr txBox="1"/>
          <p:nvPr/>
        </p:nvSpPr>
        <p:spPr>
          <a:xfrm>
            <a:off x="5035685" y="2521059"/>
            <a:ext cx="5334000" cy="1815882"/>
          </a:xfrm>
          <a:prstGeom prst="rect">
            <a:avLst/>
          </a:prstGeom>
          <a:noFill/>
        </p:spPr>
        <p:txBody>
          <a:bodyPr wrap="square">
            <a:spAutoFit/>
          </a:bodyPr>
          <a:lstStyle/>
          <a:p>
            <a:pPr algn="ctr">
              <a:buNone/>
            </a:pPr>
            <a:r>
              <a:rPr lang="es-ES" sz="2800" dirty="0">
                <a:latin typeface="Georgia" panose="02040502050405020303" pitchFamily="18" charset="0"/>
              </a:rPr>
              <a:t>Hay días en los que todo parece gris. Cuando el alma pesa, el futuro se ve lejano y el corazón no tiene fuerzas ni para orar. </a:t>
            </a:r>
            <a:endParaRPr lang="en-US" sz="2800" dirty="0">
              <a:latin typeface="Georgia" panose="02040502050405020303" pitchFamily="18" charset="0"/>
            </a:endParaRPr>
          </a:p>
        </p:txBody>
      </p:sp>
    </p:spTree>
    <p:extLst>
      <p:ext uri="{BB962C8B-B14F-4D97-AF65-F5344CB8AC3E}">
        <p14:creationId xmlns:p14="http://schemas.microsoft.com/office/powerpoint/2010/main" val="939957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D3419EA-2ECB-6073-1382-A6DB509C94BA}"/>
              </a:ext>
            </a:extLst>
          </p:cNvPr>
          <p:cNvSpPr txBox="1"/>
          <p:nvPr/>
        </p:nvSpPr>
        <p:spPr>
          <a:xfrm>
            <a:off x="350196" y="1978862"/>
            <a:ext cx="5404207" cy="2677656"/>
          </a:xfrm>
          <a:prstGeom prst="rect">
            <a:avLst/>
          </a:prstGeom>
          <a:noFill/>
        </p:spPr>
        <p:txBody>
          <a:bodyPr wrap="square">
            <a:spAutoFit/>
          </a:bodyPr>
          <a:lstStyle/>
          <a:p>
            <a:pPr marL="0" marR="0" algn="ctr">
              <a:buNone/>
            </a:pPr>
            <a:r>
              <a:rPr lang="es-ES" sz="2800" dirty="0">
                <a:latin typeface="Georgia" panose="02040502050405020303" pitchFamily="18" charset="0"/>
              </a:rPr>
              <a:t>La Biblia no ignora el sufrimiento. Al contrario: nos presenta personajes reales, con luchas reales. Personas que lloraron, que fracasaron, que sintieron miedo. </a:t>
            </a:r>
            <a:endParaRPr lang="en-US" sz="2800" dirty="0">
              <a:latin typeface="Georgia" panose="02040502050405020303" pitchFamily="18" charset="0"/>
            </a:endParaRPr>
          </a:p>
        </p:txBody>
      </p:sp>
    </p:spTree>
    <p:extLst>
      <p:ext uri="{BB962C8B-B14F-4D97-AF65-F5344CB8AC3E}">
        <p14:creationId xmlns:p14="http://schemas.microsoft.com/office/powerpoint/2010/main" val="641588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C51ADFD-6757-8F47-37E1-A065A980C047}"/>
              </a:ext>
            </a:extLst>
          </p:cNvPr>
          <p:cNvSpPr txBox="1"/>
          <p:nvPr/>
        </p:nvSpPr>
        <p:spPr>
          <a:xfrm>
            <a:off x="2677493" y="2521059"/>
            <a:ext cx="6097712" cy="1815882"/>
          </a:xfrm>
          <a:prstGeom prst="rect">
            <a:avLst/>
          </a:prstGeom>
          <a:solidFill>
            <a:schemeClr val="accent5">
              <a:lumMod val="20000"/>
              <a:lumOff val="80000"/>
            </a:schemeClr>
          </a:solidFill>
        </p:spPr>
        <p:txBody>
          <a:bodyPr wrap="square">
            <a:spAutoFit/>
          </a:bodyPr>
          <a:lstStyle/>
          <a:p>
            <a:pPr algn="ctr"/>
            <a:r>
              <a:rPr lang="es-ES" sz="2800" dirty="0">
                <a:latin typeface="Georgia" panose="02040502050405020303" pitchFamily="18" charset="0"/>
              </a:rPr>
              <a:t>Pero también personas que descubrieron que la esperanza en Dios es una fuerza que levanta, aun cuando todo parece haber caído. </a:t>
            </a:r>
            <a:endParaRPr lang="en-US" sz="2800" dirty="0"/>
          </a:p>
        </p:txBody>
      </p:sp>
    </p:spTree>
    <p:extLst>
      <p:ext uri="{BB962C8B-B14F-4D97-AF65-F5344CB8AC3E}">
        <p14:creationId xmlns:p14="http://schemas.microsoft.com/office/powerpoint/2010/main" val="1409572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5A73AFA-5295-34B7-D920-F7D39A5A9007}"/>
              </a:ext>
            </a:extLst>
          </p:cNvPr>
          <p:cNvSpPr txBox="1"/>
          <p:nvPr/>
        </p:nvSpPr>
        <p:spPr>
          <a:xfrm>
            <a:off x="1954230" y="2767280"/>
            <a:ext cx="8283540" cy="1323439"/>
          </a:xfrm>
          <a:prstGeom prst="rect">
            <a:avLst/>
          </a:prstGeom>
          <a:noFill/>
        </p:spPr>
        <p:txBody>
          <a:bodyPr wrap="square">
            <a:spAutoFit/>
          </a:bodyPr>
          <a:lstStyle/>
          <a:p>
            <a:pPr marL="0" marR="0" algn="ctr">
              <a:buNone/>
            </a:pPr>
            <a:r>
              <a:rPr lang="pt-BR" sz="8000" dirty="0" err="1">
                <a:solidFill>
                  <a:srgbClr val="B23B16"/>
                </a:solidFill>
                <a:latin typeface="Muthiara -Demo Version-" panose="02000500000000000000" pitchFamily="2" charset="0"/>
              </a:rPr>
              <a:t>Desarrollo</a:t>
            </a:r>
            <a:endParaRPr lang="en-US" sz="80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1545390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A2FEE71-937C-6A17-944D-F82A9E5C2BE7}"/>
              </a:ext>
            </a:extLst>
          </p:cNvPr>
          <p:cNvSpPr txBox="1"/>
          <p:nvPr/>
        </p:nvSpPr>
        <p:spPr>
          <a:xfrm>
            <a:off x="2452527" y="2805113"/>
            <a:ext cx="7286946" cy="2308324"/>
          </a:xfrm>
          <a:prstGeom prst="rect">
            <a:avLst/>
          </a:prstGeom>
          <a:noFill/>
        </p:spPr>
        <p:txBody>
          <a:bodyPr wrap="square">
            <a:spAutoFit/>
          </a:bodyPr>
          <a:lstStyle/>
          <a:p>
            <a:pPr marL="0" marR="0" algn="ctr">
              <a:buNone/>
            </a:pPr>
            <a:r>
              <a:rPr lang="es-ES" sz="4800" dirty="0">
                <a:solidFill>
                  <a:srgbClr val="B23B16"/>
                </a:solidFill>
                <a:latin typeface="Muthiara -Demo Version-" panose="02000500000000000000" pitchFamily="2" charset="0"/>
              </a:rPr>
              <a:t>1. Jeremías: lágrimas que producen esperanza (Lamentaciones 3)</a:t>
            </a:r>
            <a:endParaRPr lang="en-US" sz="4800" dirty="0">
              <a:solidFill>
                <a:srgbClr val="B23B16"/>
              </a:solidFill>
              <a:latin typeface="Muthiara -Demo Version-" panose="02000500000000000000" pitchFamily="2" charset="0"/>
            </a:endParaRPr>
          </a:p>
        </p:txBody>
      </p:sp>
    </p:spTree>
    <p:extLst>
      <p:ext uri="{BB962C8B-B14F-4D97-AF65-F5344CB8AC3E}">
        <p14:creationId xmlns:p14="http://schemas.microsoft.com/office/powerpoint/2010/main" val="313239560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TotalTime>
  <Words>604</Words>
  <Application>Microsoft Office PowerPoint</Application>
  <PresentationFormat>Widescreen</PresentationFormat>
  <Paragraphs>32</Paragraphs>
  <Slides>25</Slides>
  <Notes>0</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25</vt:i4>
      </vt:variant>
    </vt:vector>
  </HeadingPairs>
  <TitlesOfParts>
    <vt:vector size="32" baseType="lpstr">
      <vt:lpstr>Arial</vt:lpstr>
      <vt:lpstr>Calibri</vt:lpstr>
      <vt:lpstr>Calibri Light</vt:lpstr>
      <vt:lpstr>Georgia</vt:lpstr>
      <vt:lpstr>Muthiara -Demo Version-</vt:lpstr>
      <vt:lpstr>Wingdings</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2</cp:revision>
  <dcterms:created xsi:type="dcterms:W3CDTF">2025-10-08T04:09:48Z</dcterms:created>
  <dcterms:modified xsi:type="dcterms:W3CDTF">2025-10-08T18:47:02Z</dcterms:modified>
</cp:coreProperties>
</file>