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8" r:id="rId3"/>
    <p:sldId id="264" r:id="rId4"/>
    <p:sldId id="259" r:id="rId5"/>
    <p:sldId id="281" r:id="rId6"/>
    <p:sldId id="280" r:id="rId7"/>
    <p:sldId id="268" r:id="rId8"/>
    <p:sldId id="257" r:id="rId9"/>
    <p:sldId id="269" r:id="rId10"/>
    <p:sldId id="282" r:id="rId11"/>
    <p:sldId id="270" r:id="rId12"/>
    <p:sldId id="283" r:id="rId13"/>
    <p:sldId id="271" r:id="rId14"/>
    <p:sldId id="284" r:id="rId15"/>
    <p:sldId id="275" r:id="rId16"/>
    <p:sldId id="287" r:id="rId17"/>
    <p:sldId id="285" r:id="rId18"/>
    <p:sldId id="286" r:id="rId19"/>
    <p:sldId id="276" r:id="rId20"/>
    <p:sldId id="277" r:id="rId21"/>
    <p:sldId id="288" r:id="rId22"/>
    <p:sldId id="290" r:id="rId23"/>
    <p:sldId id="279" r:id="rId24"/>
    <p:sldId id="28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3C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9" d="100"/>
          <a:sy n="79" d="100"/>
        </p:scale>
        <p:origin x="85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modSld">
      <pc:chgData name="DSA - Maria Cristina Barbosa" userId="a7deaa94-27fa-4381-b313-ee83126f3c73" providerId="ADAL" clId="{32205D57-8592-4EEB-92FB-30E92F75E1A6}" dt="2025-10-08T18:30:33.510" v="40" actId="1076"/>
      <pc:docMkLst>
        <pc:docMk/>
      </pc:docMkLst>
      <pc:sldChg chg="modSp mod">
        <pc:chgData name="DSA - Maria Cristina Barbosa" userId="a7deaa94-27fa-4381-b313-ee83126f3c73" providerId="ADAL" clId="{32205D57-8592-4EEB-92FB-30E92F75E1A6}" dt="2025-10-08T18:26:07.732" v="2" actId="20577"/>
        <pc:sldMkLst>
          <pc:docMk/>
          <pc:sldMk cId="1446873479" sldId="258"/>
        </pc:sldMkLst>
        <pc:spChg chg="mod">
          <ac:chgData name="DSA - Maria Cristina Barbosa" userId="a7deaa94-27fa-4381-b313-ee83126f3c73" providerId="ADAL" clId="{32205D57-8592-4EEB-92FB-30E92F75E1A6}" dt="2025-10-08T18:26:07.732" v="2" actId="20577"/>
          <ac:spMkLst>
            <pc:docMk/>
            <pc:sldMk cId="1446873479" sldId="258"/>
            <ac:spMk id="3" creationId="{FBA38FA2-1B50-0A09-799B-B01FD2B65555}"/>
          </ac:spMkLst>
        </pc:spChg>
      </pc:sldChg>
      <pc:sldChg chg="modSp mod">
        <pc:chgData name="DSA - Maria Cristina Barbosa" userId="a7deaa94-27fa-4381-b313-ee83126f3c73" providerId="ADAL" clId="{32205D57-8592-4EEB-92FB-30E92F75E1A6}" dt="2025-10-08T18:26:18.660" v="3" actId="1076"/>
        <pc:sldMkLst>
          <pc:docMk/>
          <pc:sldMk cId="4102320752" sldId="259"/>
        </pc:sldMkLst>
        <pc:spChg chg="mod">
          <ac:chgData name="DSA - Maria Cristina Barbosa" userId="a7deaa94-27fa-4381-b313-ee83126f3c73" providerId="ADAL" clId="{32205D57-8592-4EEB-92FB-30E92F75E1A6}" dt="2025-10-08T18:26:18.660" v="3" actId="1076"/>
          <ac:spMkLst>
            <pc:docMk/>
            <pc:sldMk cId="4102320752" sldId="259"/>
            <ac:spMk id="3" creationId="{F3E8CF57-6D62-A931-0C06-D528F9D7132A}"/>
          </ac:spMkLst>
        </pc:spChg>
      </pc:sldChg>
      <pc:sldChg chg="modSp mod">
        <pc:chgData name="DSA - Maria Cristina Barbosa" userId="a7deaa94-27fa-4381-b313-ee83126f3c73" providerId="ADAL" clId="{32205D57-8592-4EEB-92FB-30E92F75E1A6}" dt="2025-10-08T18:27:32.440" v="15" actId="1076"/>
        <pc:sldMkLst>
          <pc:docMk/>
          <pc:sldMk cId="890427340" sldId="268"/>
        </pc:sldMkLst>
        <pc:spChg chg="mod">
          <ac:chgData name="DSA - Maria Cristina Barbosa" userId="a7deaa94-27fa-4381-b313-ee83126f3c73" providerId="ADAL" clId="{32205D57-8592-4EEB-92FB-30E92F75E1A6}" dt="2025-10-08T18:27:32.440" v="15" actId="1076"/>
          <ac:spMkLst>
            <pc:docMk/>
            <pc:sldMk cId="890427340" sldId="268"/>
            <ac:spMk id="3" creationId="{2E8FA14E-8804-FAFC-D991-AFB9DB70F58F}"/>
          </ac:spMkLst>
        </pc:spChg>
      </pc:sldChg>
      <pc:sldChg chg="modSp mod">
        <pc:chgData name="DSA - Maria Cristina Barbosa" userId="a7deaa94-27fa-4381-b313-ee83126f3c73" providerId="ADAL" clId="{32205D57-8592-4EEB-92FB-30E92F75E1A6}" dt="2025-10-08T18:28:29.783" v="20" actId="1076"/>
        <pc:sldMkLst>
          <pc:docMk/>
          <pc:sldMk cId="3323193240" sldId="270"/>
        </pc:sldMkLst>
        <pc:spChg chg="mod">
          <ac:chgData name="DSA - Maria Cristina Barbosa" userId="a7deaa94-27fa-4381-b313-ee83126f3c73" providerId="ADAL" clId="{32205D57-8592-4EEB-92FB-30E92F75E1A6}" dt="2025-10-08T18:28:29.783" v="20" actId="1076"/>
          <ac:spMkLst>
            <pc:docMk/>
            <pc:sldMk cId="3323193240" sldId="270"/>
            <ac:spMk id="4" creationId="{14C577AE-052E-01F7-F4F4-4D56955C54ED}"/>
          </ac:spMkLst>
        </pc:spChg>
      </pc:sldChg>
      <pc:sldChg chg="modSp mod">
        <pc:chgData name="DSA - Maria Cristina Barbosa" userId="a7deaa94-27fa-4381-b313-ee83126f3c73" providerId="ADAL" clId="{32205D57-8592-4EEB-92FB-30E92F75E1A6}" dt="2025-10-08T18:28:52.207" v="23" actId="14100"/>
        <pc:sldMkLst>
          <pc:docMk/>
          <pc:sldMk cId="859711202" sldId="271"/>
        </pc:sldMkLst>
        <pc:spChg chg="mod">
          <ac:chgData name="DSA - Maria Cristina Barbosa" userId="a7deaa94-27fa-4381-b313-ee83126f3c73" providerId="ADAL" clId="{32205D57-8592-4EEB-92FB-30E92F75E1A6}" dt="2025-10-08T18:28:52.207" v="23" actId="14100"/>
          <ac:spMkLst>
            <pc:docMk/>
            <pc:sldMk cId="859711202" sldId="271"/>
            <ac:spMk id="5" creationId="{7CCC586B-F355-A6DA-41A1-55BFBC9672F1}"/>
          </ac:spMkLst>
        </pc:spChg>
      </pc:sldChg>
      <pc:sldChg chg="modSp mod">
        <pc:chgData name="DSA - Maria Cristina Barbosa" userId="a7deaa94-27fa-4381-b313-ee83126f3c73" providerId="ADAL" clId="{32205D57-8592-4EEB-92FB-30E92F75E1A6}" dt="2025-10-08T18:29:08.649" v="26" actId="14100"/>
        <pc:sldMkLst>
          <pc:docMk/>
          <pc:sldMk cId="3503569425" sldId="275"/>
        </pc:sldMkLst>
        <pc:spChg chg="mod">
          <ac:chgData name="DSA - Maria Cristina Barbosa" userId="a7deaa94-27fa-4381-b313-ee83126f3c73" providerId="ADAL" clId="{32205D57-8592-4EEB-92FB-30E92F75E1A6}" dt="2025-10-08T18:29:08.649" v="26" actId="14100"/>
          <ac:spMkLst>
            <pc:docMk/>
            <pc:sldMk cId="3503569425" sldId="275"/>
            <ac:spMk id="5" creationId="{B58F7CF3-C8D5-5C32-691B-C2E999369A8A}"/>
          </ac:spMkLst>
        </pc:spChg>
      </pc:sldChg>
      <pc:sldChg chg="modSp mod">
        <pc:chgData name="DSA - Maria Cristina Barbosa" userId="a7deaa94-27fa-4381-b313-ee83126f3c73" providerId="ADAL" clId="{32205D57-8592-4EEB-92FB-30E92F75E1A6}" dt="2025-10-08T18:29:47.264" v="32" actId="1076"/>
        <pc:sldMkLst>
          <pc:docMk/>
          <pc:sldMk cId="1856698333" sldId="276"/>
        </pc:sldMkLst>
        <pc:spChg chg="mod">
          <ac:chgData name="DSA - Maria Cristina Barbosa" userId="a7deaa94-27fa-4381-b313-ee83126f3c73" providerId="ADAL" clId="{32205D57-8592-4EEB-92FB-30E92F75E1A6}" dt="2025-10-08T18:29:47.264" v="32" actId="1076"/>
          <ac:spMkLst>
            <pc:docMk/>
            <pc:sldMk cId="1856698333" sldId="276"/>
            <ac:spMk id="3" creationId="{2BDDF475-BBEC-077A-F973-BD12214C87C9}"/>
          </ac:spMkLst>
        </pc:spChg>
      </pc:sldChg>
      <pc:sldChg chg="modSp mod">
        <pc:chgData name="DSA - Maria Cristina Barbosa" userId="a7deaa94-27fa-4381-b313-ee83126f3c73" providerId="ADAL" clId="{32205D57-8592-4EEB-92FB-30E92F75E1A6}" dt="2025-10-08T18:29:52.385" v="33" actId="1076"/>
        <pc:sldMkLst>
          <pc:docMk/>
          <pc:sldMk cId="653167341" sldId="277"/>
        </pc:sldMkLst>
        <pc:spChg chg="mod">
          <ac:chgData name="DSA - Maria Cristina Barbosa" userId="a7deaa94-27fa-4381-b313-ee83126f3c73" providerId="ADAL" clId="{32205D57-8592-4EEB-92FB-30E92F75E1A6}" dt="2025-10-08T18:29:52.385" v="33" actId="1076"/>
          <ac:spMkLst>
            <pc:docMk/>
            <pc:sldMk cId="653167341" sldId="277"/>
            <ac:spMk id="3" creationId="{2C17B9C4-1917-24B5-FBC3-A3CDC90E78B2}"/>
          </ac:spMkLst>
        </pc:spChg>
      </pc:sldChg>
      <pc:sldChg chg="modSp mod">
        <pc:chgData name="DSA - Maria Cristina Barbosa" userId="a7deaa94-27fa-4381-b313-ee83126f3c73" providerId="ADAL" clId="{32205D57-8592-4EEB-92FB-30E92F75E1A6}" dt="2025-10-08T18:30:33.510" v="40" actId="1076"/>
        <pc:sldMkLst>
          <pc:docMk/>
          <pc:sldMk cId="2375707512" sldId="279"/>
        </pc:sldMkLst>
        <pc:spChg chg="mod">
          <ac:chgData name="DSA - Maria Cristina Barbosa" userId="a7deaa94-27fa-4381-b313-ee83126f3c73" providerId="ADAL" clId="{32205D57-8592-4EEB-92FB-30E92F75E1A6}" dt="2025-10-08T18:30:33.510" v="40" actId="1076"/>
          <ac:spMkLst>
            <pc:docMk/>
            <pc:sldMk cId="2375707512" sldId="279"/>
            <ac:spMk id="3" creationId="{912D99EE-2AD4-76FB-7000-DB15D2877743}"/>
          </ac:spMkLst>
        </pc:spChg>
        <pc:spChg chg="mod">
          <ac:chgData name="DSA - Maria Cristina Barbosa" userId="a7deaa94-27fa-4381-b313-ee83126f3c73" providerId="ADAL" clId="{32205D57-8592-4EEB-92FB-30E92F75E1A6}" dt="2025-10-08T18:30:23.663" v="38" actId="1076"/>
          <ac:spMkLst>
            <pc:docMk/>
            <pc:sldMk cId="2375707512" sldId="279"/>
            <ac:spMk id="5" creationId="{B503B4EA-EB2B-AE08-B9B9-E18F6D078FE2}"/>
          </ac:spMkLst>
        </pc:spChg>
      </pc:sldChg>
      <pc:sldChg chg="modSp mod">
        <pc:chgData name="DSA - Maria Cristina Barbosa" userId="a7deaa94-27fa-4381-b313-ee83126f3c73" providerId="ADAL" clId="{32205D57-8592-4EEB-92FB-30E92F75E1A6}" dt="2025-10-08T18:27:15.331" v="13" actId="14100"/>
        <pc:sldMkLst>
          <pc:docMk/>
          <pc:sldMk cId="1113155114" sldId="280"/>
        </pc:sldMkLst>
        <pc:spChg chg="mod">
          <ac:chgData name="DSA - Maria Cristina Barbosa" userId="a7deaa94-27fa-4381-b313-ee83126f3c73" providerId="ADAL" clId="{32205D57-8592-4EEB-92FB-30E92F75E1A6}" dt="2025-10-08T18:27:15.331" v="13" actId="14100"/>
          <ac:spMkLst>
            <pc:docMk/>
            <pc:sldMk cId="1113155114" sldId="280"/>
            <ac:spMk id="3" creationId="{DE9358F8-7770-07CC-68E1-7C78974A6545}"/>
          </ac:spMkLst>
        </pc:spChg>
      </pc:sldChg>
      <pc:sldChg chg="modSp mod">
        <pc:chgData name="DSA - Maria Cristina Barbosa" userId="a7deaa94-27fa-4381-b313-ee83126f3c73" providerId="ADAL" clId="{32205D57-8592-4EEB-92FB-30E92F75E1A6}" dt="2025-10-08T18:26:42.622" v="8" actId="1076"/>
        <pc:sldMkLst>
          <pc:docMk/>
          <pc:sldMk cId="210380730" sldId="281"/>
        </pc:sldMkLst>
        <pc:spChg chg="mod">
          <ac:chgData name="DSA - Maria Cristina Barbosa" userId="a7deaa94-27fa-4381-b313-ee83126f3c73" providerId="ADAL" clId="{32205D57-8592-4EEB-92FB-30E92F75E1A6}" dt="2025-10-08T18:26:42.622" v="8" actId="1076"/>
          <ac:spMkLst>
            <pc:docMk/>
            <pc:sldMk cId="210380730" sldId="281"/>
            <ac:spMk id="3" creationId="{F54826E8-55C4-2C2E-6497-462E7C4B4A0C}"/>
          </ac:spMkLst>
        </pc:spChg>
        <pc:spChg chg="mod">
          <ac:chgData name="DSA - Maria Cristina Barbosa" userId="a7deaa94-27fa-4381-b313-ee83126f3c73" providerId="ADAL" clId="{32205D57-8592-4EEB-92FB-30E92F75E1A6}" dt="2025-10-08T18:26:30.941" v="6" actId="14100"/>
          <ac:spMkLst>
            <pc:docMk/>
            <pc:sldMk cId="210380730" sldId="281"/>
            <ac:spMk id="5" creationId="{3A412373-DF0B-691F-3B81-3E1A171EE194}"/>
          </ac:spMkLst>
        </pc:spChg>
        <pc:spChg chg="mod">
          <ac:chgData name="DSA - Maria Cristina Barbosa" userId="a7deaa94-27fa-4381-b313-ee83126f3c73" providerId="ADAL" clId="{32205D57-8592-4EEB-92FB-30E92F75E1A6}" dt="2025-10-08T18:26:25.786" v="5" actId="1076"/>
          <ac:spMkLst>
            <pc:docMk/>
            <pc:sldMk cId="210380730" sldId="281"/>
            <ac:spMk id="6" creationId="{BAB8893B-31C2-8470-8985-865551649E32}"/>
          </ac:spMkLst>
        </pc:spChg>
      </pc:sldChg>
      <pc:sldChg chg="modSp mod">
        <pc:chgData name="DSA - Maria Cristina Barbosa" userId="a7deaa94-27fa-4381-b313-ee83126f3c73" providerId="ADAL" clId="{32205D57-8592-4EEB-92FB-30E92F75E1A6}" dt="2025-10-08T18:28:09.626" v="18" actId="1076"/>
        <pc:sldMkLst>
          <pc:docMk/>
          <pc:sldMk cId="3157627207" sldId="282"/>
        </pc:sldMkLst>
        <pc:spChg chg="mod">
          <ac:chgData name="DSA - Maria Cristina Barbosa" userId="a7deaa94-27fa-4381-b313-ee83126f3c73" providerId="ADAL" clId="{32205D57-8592-4EEB-92FB-30E92F75E1A6}" dt="2025-10-08T18:28:09.626" v="18" actId="1076"/>
          <ac:spMkLst>
            <pc:docMk/>
            <pc:sldMk cId="3157627207" sldId="282"/>
            <ac:spMk id="3" creationId="{26BC0ABA-B5F7-99F0-98C8-D345A06D4454}"/>
          </ac:spMkLst>
        </pc:spChg>
      </pc:sldChg>
      <pc:sldChg chg="modSp mod">
        <pc:chgData name="DSA - Maria Cristina Barbosa" userId="a7deaa94-27fa-4381-b313-ee83126f3c73" providerId="ADAL" clId="{32205D57-8592-4EEB-92FB-30E92F75E1A6}" dt="2025-10-08T18:29:02.778" v="25" actId="14100"/>
        <pc:sldMkLst>
          <pc:docMk/>
          <pc:sldMk cId="3305272455" sldId="284"/>
        </pc:sldMkLst>
        <pc:spChg chg="mod">
          <ac:chgData name="DSA - Maria Cristina Barbosa" userId="a7deaa94-27fa-4381-b313-ee83126f3c73" providerId="ADAL" clId="{32205D57-8592-4EEB-92FB-30E92F75E1A6}" dt="2025-10-08T18:29:02.778" v="25" actId="14100"/>
          <ac:spMkLst>
            <pc:docMk/>
            <pc:sldMk cId="3305272455" sldId="284"/>
            <ac:spMk id="3" creationId="{9CBF734B-05EE-6D1A-0E85-195377F7286C}"/>
          </ac:spMkLst>
        </pc:spChg>
      </pc:sldChg>
      <pc:sldChg chg="modSp mod">
        <pc:chgData name="DSA - Maria Cristina Barbosa" userId="a7deaa94-27fa-4381-b313-ee83126f3c73" providerId="ADAL" clId="{32205D57-8592-4EEB-92FB-30E92F75E1A6}" dt="2025-10-08T18:29:26.263" v="29" actId="1076"/>
        <pc:sldMkLst>
          <pc:docMk/>
          <pc:sldMk cId="1306001083" sldId="285"/>
        </pc:sldMkLst>
        <pc:spChg chg="mod">
          <ac:chgData name="DSA - Maria Cristina Barbosa" userId="a7deaa94-27fa-4381-b313-ee83126f3c73" providerId="ADAL" clId="{32205D57-8592-4EEB-92FB-30E92F75E1A6}" dt="2025-10-08T18:29:26.263" v="29" actId="1076"/>
          <ac:spMkLst>
            <pc:docMk/>
            <pc:sldMk cId="1306001083" sldId="285"/>
            <ac:spMk id="5" creationId="{D55FE2CB-AC69-EAAF-C5FC-75065CF793E6}"/>
          </ac:spMkLst>
        </pc:spChg>
      </pc:sldChg>
      <pc:sldChg chg="modSp mod">
        <pc:chgData name="DSA - Maria Cristina Barbosa" userId="a7deaa94-27fa-4381-b313-ee83126f3c73" providerId="ADAL" clId="{32205D57-8592-4EEB-92FB-30E92F75E1A6}" dt="2025-10-08T18:29:15.044" v="27" actId="1076"/>
        <pc:sldMkLst>
          <pc:docMk/>
          <pc:sldMk cId="1706537715" sldId="287"/>
        </pc:sldMkLst>
        <pc:spChg chg="mod">
          <ac:chgData name="DSA - Maria Cristina Barbosa" userId="a7deaa94-27fa-4381-b313-ee83126f3c73" providerId="ADAL" clId="{32205D57-8592-4EEB-92FB-30E92F75E1A6}" dt="2025-10-08T18:29:15.044" v="27" actId="1076"/>
          <ac:spMkLst>
            <pc:docMk/>
            <pc:sldMk cId="1706537715" sldId="287"/>
            <ac:spMk id="3" creationId="{E80C9067-56B6-C425-EDFE-23FD1E1FF851}"/>
          </ac:spMkLst>
        </pc:spChg>
      </pc:sldChg>
      <pc:sldChg chg="modSp mod">
        <pc:chgData name="DSA - Maria Cristina Barbosa" userId="a7deaa94-27fa-4381-b313-ee83126f3c73" providerId="ADAL" clId="{32205D57-8592-4EEB-92FB-30E92F75E1A6}" dt="2025-10-08T18:30:01.961" v="34" actId="1076"/>
        <pc:sldMkLst>
          <pc:docMk/>
          <pc:sldMk cId="2238258731" sldId="288"/>
        </pc:sldMkLst>
        <pc:spChg chg="mod">
          <ac:chgData name="DSA - Maria Cristina Barbosa" userId="a7deaa94-27fa-4381-b313-ee83126f3c73" providerId="ADAL" clId="{32205D57-8592-4EEB-92FB-30E92F75E1A6}" dt="2025-10-08T18:30:01.961" v="34" actId="1076"/>
          <ac:spMkLst>
            <pc:docMk/>
            <pc:sldMk cId="2238258731" sldId="288"/>
            <ac:spMk id="3" creationId="{420B0063-91F0-A353-A8D3-C0EB37292286}"/>
          </ac:spMkLst>
        </pc:spChg>
      </pc:sldChg>
      <pc:sldChg chg="modSp mod">
        <pc:chgData name="DSA - Maria Cristina Barbosa" userId="a7deaa94-27fa-4381-b313-ee83126f3c73" providerId="ADAL" clId="{32205D57-8592-4EEB-92FB-30E92F75E1A6}" dt="2025-10-08T18:30:13.579" v="36" actId="1076"/>
        <pc:sldMkLst>
          <pc:docMk/>
          <pc:sldMk cId="3306393488" sldId="290"/>
        </pc:sldMkLst>
        <pc:spChg chg="mod">
          <ac:chgData name="DSA - Maria Cristina Barbosa" userId="a7deaa94-27fa-4381-b313-ee83126f3c73" providerId="ADAL" clId="{32205D57-8592-4EEB-92FB-30E92F75E1A6}" dt="2025-10-08T18:30:13.579" v="36" actId="1076"/>
          <ac:spMkLst>
            <pc:docMk/>
            <pc:sldMk cId="3306393488" sldId="290"/>
            <ac:spMk id="3" creationId="{730F4673-F321-BEA9-0D2D-90099DD51F6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973083-DA40-7751-9327-B5C5625D194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6D410773-A2EC-26C8-D21B-B721949378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2AB00E24-5F7F-B187-69FB-5139E8108BDD}"/>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51E23F60-F776-749C-7281-4F7D834C467E}"/>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941A7B6F-EF6E-2209-4F54-B53CBE863E4F}"/>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2432224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A74977-563F-AE59-EAFB-1275022D4F8C}"/>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CAF0D3B3-35B4-3E2B-C926-380A0773B5A6}"/>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18E3615D-459A-7905-41F9-A1A63A498A74}"/>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9410AD49-107C-C785-460B-F3606A3702E0}"/>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1AAD660C-B628-1343-57BF-314AFFF5D3C4}"/>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2630364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3B0FC20-BDBF-CD07-04E6-8DD45BF2649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300C86FA-25FA-6A2E-1ADF-0B2B2072CE7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F1A32700-51DF-D0EF-0F47-5A20DB530A1A}"/>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36E73375-0F7B-0DB6-69AE-E4A8BE70DEF0}"/>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2A87B21C-F7B0-E3EB-D751-204404E1A870}"/>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1286403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5E8E12-8F68-2DBF-E2F8-ED288143BE1F}"/>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8000D8F4-9BE0-8FC7-DB9B-A640AE6F6DA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17DCEF11-696D-A86F-DA1E-A79A653C5B62}"/>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562C2ADB-C963-38DE-4ADB-B2E82E014466}"/>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38674D95-1D0C-40DD-25BB-80E0F3E9B60A}"/>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361931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5145C6-309B-2A2C-E32E-67A8FD6F055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4739C737-FC3A-7D24-7FD3-CC3DC5240F0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C8D99D1-6C24-D290-E246-04E197EC836E}"/>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F0436B05-760D-0D2F-C259-C92DC55A4EAE}"/>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406C7838-3250-B68E-B6D6-942F6EEAABE4}"/>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1833971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D0228E-E01F-C8D2-8293-6C3C30D20A1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DEE896F-4ED1-19EE-1546-B5871AE29EB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7F37A89E-B723-AEB8-8BE9-2EDC4C54718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622A14C0-5A7E-3FF3-EEB9-A24C4F34DB60}"/>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6" name="Marcador de pie de página 5">
            <a:extLst>
              <a:ext uri="{FF2B5EF4-FFF2-40B4-BE49-F238E27FC236}">
                <a16:creationId xmlns:a16="http://schemas.microsoft.com/office/drawing/2014/main" id="{60A158F1-0E2C-724B-FA54-5BCFFC61873B}"/>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F09BFD78-6A27-B926-959E-586DB0A5C48C}"/>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3069226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097717-2D57-0FA2-9B00-D0FC5D5DA94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8CA682D8-78DD-476B-3409-CC5C9E61032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8E12D88-4271-97AD-85D1-F2C9CE64439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762FE45D-39C2-4D72-BE63-794EB7B377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003FD0F-8E96-13AF-8E84-1611472FF76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AF40E13D-9CBF-A1B1-CC17-56A7445DED5D}"/>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8" name="Marcador de pie de página 7">
            <a:extLst>
              <a:ext uri="{FF2B5EF4-FFF2-40B4-BE49-F238E27FC236}">
                <a16:creationId xmlns:a16="http://schemas.microsoft.com/office/drawing/2014/main" id="{269233FE-DF59-2634-CF81-7D8842E66802}"/>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4BCB3C68-ABFC-1BE4-C554-900228B94A7C}"/>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2585132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551692-AC23-75DF-3924-95C22BCDCEC0}"/>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9D3B526D-8EC8-3857-4F6D-8DFB6A832FEE}"/>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4" name="Marcador de pie de página 3">
            <a:extLst>
              <a:ext uri="{FF2B5EF4-FFF2-40B4-BE49-F238E27FC236}">
                <a16:creationId xmlns:a16="http://schemas.microsoft.com/office/drawing/2014/main" id="{673FF13F-A01E-3161-5F6D-6A5B293D1B51}"/>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BE8279BF-EFC8-B49C-54D0-A01D90E3FF81}"/>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3194519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36AC48-E151-CFA2-CB7F-D73CCEB31A4F}"/>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3" name="Marcador de pie de página 2">
            <a:extLst>
              <a:ext uri="{FF2B5EF4-FFF2-40B4-BE49-F238E27FC236}">
                <a16:creationId xmlns:a16="http://schemas.microsoft.com/office/drawing/2014/main" id="{35828579-08B6-E9BB-0F66-90E3B6B14AB7}"/>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640236A0-5BEF-D7DD-4A16-AA33220AA8AC}"/>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1743514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1C5999-F4F8-8373-91AF-A227D285107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BCF4BB10-044A-DA77-B751-12802268AE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43836D1A-2592-EE13-6DE5-CAFD87EF5A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0DE95F5-FB5C-12E9-6D8B-98C0FAC3B70A}"/>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6" name="Marcador de pie de página 5">
            <a:extLst>
              <a:ext uri="{FF2B5EF4-FFF2-40B4-BE49-F238E27FC236}">
                <a16:creationId xmlns:a16="http://schemas.microsoft.com/office/drawing/2014/main" id="{E4151015-4DAA-E6D7-B5A9-E6F59F68FE2C}"/>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4DE0031A-2EF7-2DA9-5CBB-33134E97B0E6}"/>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353996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D08135-0BED-DA2E-AAE0-1915E7288A2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E6296ECD-89EF-359E-7E94-85040320B1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AF3C0609-2BC3-4925-09D2-9849A48C46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217CA94-FDC1-BDCE-D391-E241DF838FC4}"/>
              </a:ext>
            </a:extLst>
          </p:cNvPr>
          <p:cNvSpPr>
            <a:spLocks noGrp="1"/>
          </p:cNvSpPr>
          <p:nvPr>
            <p:ph type="dt" sz="half" idx="10"/>
          </p:nvPr>
        </p:nvSpPr>
        <p:spPr/>
        <p:txBody>
          <a:bodyPr/>
          <a:lstStyle/>
          <a:p>
            <a:fld id="{1FA5AF24-3DC6-4B11-BB0C-855250A6715F}" type="datetimeFigureOut">
              <a:rPr lang="en-US" smtClean="0"/>
              <a:t>10/8/2025</a:t>
            </a:fld>
            <a:endParaRPr lang="en-US"/>
          </a:p>
        </p:txBody>
      </p:sp>
      <p:sp>
        <p:nvSpPr>
          <p:cNvPr id="6" name="Marcador de pie de página 5">
            <a:extLst>
              <a:ext uri="{FF2B5EF4-FFF2-40B4-BE49-F238E27FC236}">
                <a16:creationId xmlns:a16="http://schemas.microsoft.com/office/drawing/2014/main" id="{419276B8-B33B-3761-CAF2-209719D5EF59}"/>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B302776D-90F3-25C7-E22B-EDEDB19221CA}"/>
              </a:ext>
            </a:extLst>
          </p:cNvPr>
          <p:cNvSpPr>
            <a:spLocks noGrp="1"/>
          </p:cNvSpPr>
          <p:nvPr>
            <p:ph type="sldNum" sz="quarter" idx="12"/>
          </p:nvPr>
        </p:nvSpPr>
        <p:spPr/>
        <p:txBody>
          <a:bodyPr/>
          <a:lstStyle/>
          <a:p>
            <a:fld id="{9CBFE89A-AD9B-4F17-A12C-3A8296D63001}" type="slidenum">
              <a:rPr lang="en-US" smtClean="0"/>
              <a:t>‹nº›</a:t>
            </a:fld>
            <a:endParaRPr lang="en-US"/>
          </a:p>
        </p:txBody>
      </p:sp>
    </p:spTree>
    <p:extLst>
      <p:ext uri="{BB962C8B-B14F-4D97-AF65-F5344CB8AC3E}">
        <p14:creationId xmlns:p14="http://schemas.microsoft.com/office/powerpoint/2010/main" val="3951455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F68BE05-9293-87A5-377C-A26B992A83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7F925C74-2048-E3DD-D748-F3F44F18BE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D6752288-18E8-3DDB-9D88-952DADCCF4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A5AF24-3DC6-4B11-BB0C-855250A6715F}" type="datetimeFigureOut">
              <a:rPr lang="en-US" smtClean="0"/>
              <a:t>10/8/2025</a:t>
            </a:fld>
            <a:endParaRPr lang="en-US"/>
          </a:p>
        </p:txBody>
      </p:sp>
      <p:sp>
        <p:nvSpPr>
          <p:cNvPr id="5" name="Marcador de pie de página 4">
            <a:extLst>
              <a:ext uri="{FF2B5EF4-FFF2-40B4-BE49-F238E27FC236}">
                <a16:creationId xmlns:a16="http://schemas.microsoft.com/office/drawing/2014/main" id="{C17990BF-36DF-EC58-689D-EE5EEE961B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9A9DD75C-AFFE-AB99-56CC-8FE96F1309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BFE89A-AD9B-4F17-A12C-3A8296D63001}" type="slidenum">
              <a:rPr lang="en-US" smtClean="0"/>
              <a:t>‹nº›</a:t>
            </a:fld>
            <a:endParaRPr lang="en-US"/>
          </a:p>
        </p:txBody>
      </p:sp>
    </p:spTree>
    <p:extLst>
      <p:ext uri="{BB962C8B-B14F-4D97-AF65-F5344CB8AC3E}">
        <p14:creationId xmlns:p14="http://schemas.microsoft.com/office/powerpoint/2010/main" val="3588763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199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6BC0ABA-B5F7-99F0-98C8-D345A06D4454}"/>
              </a:ext>
            </a:extLst>
          </p:cNvPr>
          <p:cNvSpPr txBox="1"/>
          <p:nvPr/>
        </p:nvSpPr>
        <p:spPr>
          <a:xfrm>
            <a:off x="1274323" y="2272127"/>
            <a:ext cx="5687438" cy="1815882"/>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Él quería que el pueblo comprendiera algo profundo: si Dios cuida de las flores y de los pájaros, ¿cuánto más de ustedes? </a:t>
            </a:r>
            <a:endParaRPr lang="en-US" sz="2800" b="1" dirty="0">
              <a:latin typeface="Georgia" panose="02040502050405020303" pitchFamily="18" charset="0"/>
            </a:endParaRPr>
          </a:p>
        </p:txBody>
      </p:sp>
    </p:spTree>
    <p:extLst>
      <p:ext uri="{BB962C8B-B14F-4D97-AF65-F5344CB8AC3E}">
        <p14:creationId xmlns:p14="http://schemas.microsoft.com/office/powerpoint/2010/main" val="3157627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14C577AE-052E-01F7-F4F4-4D56955C54ED}"/>
              </a:ext>
            </a:extLst>
          </p:cNvPr>
          <p:cNvSpPr txBox="1"/>
          <p:nvPr/>
        </p:nvSpPr>
        <p:spPr>
          <a:xfrm>
            <a:off x="6259292" y="1659285"/>
            <a:ext cx="5559813" cy="3539430"/>
          </a:xfrm>
          <a:prstGeom prst="rect">
            <a:avLst/>
          </a:prstGeom>
          <a:noFill/>
        </p:spPr>
        <p:txBody>
          <a:bodyPr wrap="square">
            <a:spAutoFit/>
          </a:bodyPr>
          <a:lstStyle/>
          <a:p>
            <a:pPr marL="0" marR="0" algn="ctr">
              <a:buNone/>
            </a:pPr>
            <a:r>
              <a:rPr lang="es-ES" sz="2800" dirty="0">
                <a:latin typeface="Georgia" panose="02040502050405020303" pitchFamily="18" charset="0"/>
              </a:rPr>
              <a:t>Admirar el cuidado de Dios en lo pequeño nos ayuda a confiar en su cuidado en lo grande. Admirar no es una pérdida de tiempo. Es un ejercicio espiritual. Jesús sabía que, cuando paramos a notar la belleza de la creación, volvemos a confiar en el Creador. </a:t>
            </a:r>
            <a:endParaRPr lang="en-US" sz="2800" dirty="0">
              <a:latin typeface="Georgia" panose="02040502050405020303" pitchFamily="18" charset="0"/>
            </a:endParaRPr>
          </a:p>
        </p:txBody>
      </p:sp>
    </p:spTree>
    <p:extLst>
      <p:ext uri="{BB962C8B-B14F-4D97-AF65-F5344CB8AC3E}">
        <p14:creationId xmlns:p14="http://schemas.microsoft.com/office/powerpoint/2010/main" val="3323193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4580BE7-2888-3721-1C36-A064161E2E22}"/>
              </a:ext>
            </a:extLst>
          </p:cNvPr>
          <p:cNvSpPr txBox="1"/>
          <p:nvPr/>
        </p:nvSpPr>
        <p:spPr>
          <a:xfrm>
            <a:off x="1315092" y="2646065"/>
            <a:ext cx="9561816" cy="2862322"/>
          </a:xfrm>
          <a:prstGeom prst="rect">
            <a:avLst/>
          </a:prstGeom>
          <a:noFill/>
        </p:spPr>
        <p:txBody>
          <a:bodyPr wrap="square">
            <a:spAutoFit/>
          </a:bodyPr>
          <a:lstStyle/>
          <a:p>
            <a:pPr marL="0" marR="0" algn="ctr">
              <a:buNone/>
            </a:pPr>
            <a:r>
              <a:rPr lang="es-ES" sz="6000" dirty="0">
                <a:solidFill>
                  <a:srgbClr val="B03C16"/>
                </a:solidFill>
                <a:latin typeface="Muthiara -Demo Version-" panose="02000500000000000000" pitchFamily="2" charset="0"/>
              </a:rPr>
              <a:t>2. David admiraba el cielo — y recordaba quién era Dios (Salmo 8)</a:t>
            </a:r>
            <a:endParaRPr lang="en-US" sz="6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2783683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7CCC586B-F355-A6DA-41A1-55BFBC9672F1}"/>
              </a:ext>
            </a:extLst>
          </p:cNvPr>
          <p:cNvSpPr txBox="1"/>
          <p:nvPr/>
        </p:nvSpPr>
        <p:spPr>
          <a:xfrm>
            <a:off x="447473" y="1714780"/>
            <a:ext cx="5505855" cy="2677656"/>
          </a:xfrm>
          <a:prstGeom prst="rect">
            <a:avLst/>
          </a:prstGeom>
          <a:noFill/>
        </p:spPr>
        <p:txBody>
          <a:bodyPr wrap="square">
            <a:spAutoFit/>
          </a:bodyPr>
          <a:lstStyle/>
          <a:p>
            <a:pPr marL="0" marR="0" algn="ctr">
              <a:buNone/>
            </a:pPr>
            <a:r>
              <a:rPr lang="es-ES" sz="2800" dirty="0">
                <a:latin typeface="Georgia" panose="02040502050405020303" pitchFamily="18" charset="0"/>
              </a:rPr>
              <a:t>David era pastor de ovejas. Solitario, muchas veces. Su techo era el cielo, su compañía los animales. Pero fue allí, en las noches silenciosas, que comenzó a ver a Dios con profundidad. </a:t>
            </a:r>
            <a:endParaRPr lang="en-US" sz="2800" dirty="0">
              <a:latin typeface="Georgia" panose="02040502050405020303" pitchFamily="18" charset="0"/>
            </a:endParaRPr>
          </a:p>
        </p:txBody>
      </p:sp>
    </p:spTree>
    <p:extLst>
      <p:ext uri="{BB962C8B-B14F-4D97-AF65-F5344CB8AC3E}">
        <p14:creationId xmlns:p14="http://schemas.microsoft.com/office/powerpoint/2010/main" val="859711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CBF734B-05EE-6D1A-0E85-195377F7286C}"/>
              </a:ext>
            </a:extLst>
          </p:cNvPr>
          <p:cNvSpPr txBox="1"/>
          <p:nvPr/>
        </p:nvSpPr>
        <p:spPr>
          <a:xfrm>
            <a:off x="5843427" y="2305615"/>
            <a:ext cx="5732488" cy="1815882"/>
          </a:xfrm>
          <a:prstGeom prst="rect">
            <a:avLst/>
          </a:prstGeom>
          <a:noFill/>
        </p:spPr>
        <p:txBody>
          <a:bodyPr wrap="square">
            <a:spAutoFit/>
          </a:bodyPr>
          <a:lstStyle/>
          <a:p>
            <a:pPr marL="0" marR="0" algn="ctr">
              <a:buNone/>
            </a:pPr>
            <a:r>
              <a:rPr lang="es-ES" sz="2800" dirty="0">
                <a:latin typeface="Georgia" panose="02040502050405020303" pitchFamily="18" charset="0"/>
              </a:rPr>
              <a:t>“Cuando contemplo tus cielos, obra de tus dedos, la luna y las estrellas que allí fijaste… ¿qué es el hombre, para que pienses en él?”</a:t>
            </a:r>
            <a:endParaRPr lang="en-US" sz="2800" dirty="0">
              <a:latin typeface="Georgia" panose="02040502050405020303" pitchFamily="18" charset="0"/>
            </a:endParaRPr>
          </a:p>
        </p:txBody>
      </p:sp>
    </p:spTree>
    <p:extLst>
      <p:ext uri="{BB962C8B-B14F-4D97-AF65-F5344CB8AC3E}">
        <p14:creationId xmlns:p14="http://schemas.microsoft.com/office/powerpoint/2010/main" val="3305272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58F7CF3-C8D5-5C32-691B-C2E999369A8A}"/>
              </a:ext>
            </a:extLst>
          </p:cNvPr>
          <p:cNvSpPr txBox="1"/>
          <p:nvPr/>
        </p:nvSpPr>
        <p:spPr>
          <a:xfrm>
            <a:off x="1206230" y="1874728"/>
            <a:ext cx="6930903" cy="2677656"/>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Admirar la creación no solo nos conecta con la belleza, también nos reposiciona. Nos recuerda que no somos el centro del universo. Que hay un Dios que está por encima de todo — pero que también se preocupa por cada detalle de nuestra vida. </a:t>
            </a:r>
            <a:endParaRPr lang="en-US" sz="2800" dirty="0">
              <a:latin typeface="Georgia" panose="02040502050405020303" pitchFamily="18" charset="0"/>
            </a:endParaRPr>
          </a:p>
        </p:txBody>
      </p:sp>
    </p:spTree>
    <p:extLst>
      <p:ext uri="{BB962C8B-B14F-4D97-AF65-F5344CB8AC3E}">
        <p14:creationId xmlns:p14="http://schemas.microsoft.com/office/powerpoint/2010/main" val="350356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80C9067-56B6-C425-EDFE-23FD1E1FF851}"/>
              </a:ext>
            </a:extLst>
          </p:cNvPr>
          <p:cNvSpPr txBox="1"/>
          <p:nvPr/>
        </p:nvSpPr>
        <p:spPr>
          <a:xfrm>
            <a:off x="1168229" y="2716564"/>
            <a:ext cx="9719353" cy="2308324"/>
          </a:xfrm>
          <a:prstGeom prst="rect">
            <a:avLst/>
          </a:prstGeom>
          <a:noFill/>
        </p:spPr>
        <p:txBody>
          <a:bodyPr wrap="square">
            <a:spAutoFit/>
          </a:bodyPr>
          <a:lstStyle/>
          <a:p>
            <a:pPr marL="0" marR="0" algn="ctr">
              <a:buNone/>
            </a:pPr>
            <a:r>
              <a:rPr lang="es-ES" sz="4800" dirty="0">
                <a:solidFill>
                  <a:srgbClr val="B03C16"/>
                </a:solidFill>
                <a:latin typeface="Muthiara -Demo Version-" panose="02000500000000000000" pitchFamily="2" charset="0"/>
              </a:rPr>
              <a:t>3. Las familias que cultivan la admiración viven con más confianza, fe y serenidad</a:t>
            </a:r>
            <a:endParaRPr lang="en-US" sz="48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1706537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D55FE2CB-AC69-EAAF-C5FC-75065CF793E6}"/>
              </a:ext>
            </a:extLst>
          </p:cNvPr>
          <p:cNvSpPr txBox="1"/>
          <p:nvPr/>
        </p:nvSpPr>
        <p:spPr>
          <a:xfrm>
            <a:off x="914399" y="2373708"/>
            <a:ext cx="4835084" cy="1815882"/>
          </a:xfrm>
          <a:prstGeom prst="rect">
            <a:avLst/>
          </a:prstGeom>
          <a:noFill/>
        </p:spPr>
        <p:txBody>
          <a:bodyPr wrap="square">
            <a:spAutoFit/>
          </a:bodyPr>
          <a:lstStyle/>
          <a:p>
            <a:pPr algn="ctr">
              <a:buNone/>
            </a:pPr>
            <a:r>
              <a:rPr lang="es-ES" sz="2800" dirty="0">
                <a:latin typeface="Georgia" panose="02040502050405020303" pitchFamily="18" charset="0"/>
              </a:rPr>
              <a:t>Cuando la familia descubre el valor de admirar juntos, vuelve a encontrar el encanto de la vida. </a:t>
            </a:r>
            <a:endParaRPr lang="en-US" sz="2800" dirty="0">
              <a:latin typeface="Georgia" panose="02040502050405020303" pitchFamily="18" charset="0"/>
            </a:endParaRPr>
          </a:p>
        </p:txBody>
      </p:sp>
    </p:spTree>
    <p:extLst>
      <p:ext uri="{BB962C8B-B14F-4D97-AF65-F5344CB8AC3E}">
        <p14:creationId xmlns:p14="http://schemas.microsoft.com/office/powerpoint/2010/main" val="1306001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1A46FE56-4C93-30B6-05F0-A483926FE3FF}"/>
              </a:ext>
            </a:extLst>
          </p:cNvPr>
          <p:cNvSpPr txBox="1"/>
          <p:nvPr/>
        </p:nvSpPr>
        <p:spPr>
          <a:xfrm>
            <a:off x="6264667" y="2305615"/>
            <a:ext cx="4656762" cy="2246769"/>
          </a:xfrm>
          <a:prstGeom prst="rect">
            <a:avLst/>
          </a:prstGeom>
          <a:noFill/>
        </p:spPr>
        <p:txBody>
          <a:bodyPr wrap="square">
            <a:spAutoFit/>
          </a:bodyPr>
          <a:lstStyle/>
          <a:p>
            <a:pPr algn="ctr"/>
            <a:r>
              <a:rPr lang="es-ES" sz="2800" dirty="0">
                <a:latin typeface="Georgia" panose="02040502050405020303" pitchFamily="18" charset="0"/>
              </a:rPr>
              <a:t>La admiración nos ayuda a enseñar a las nuevas generaciones que Dios no está solo en el templo — también está en la creación.</a:t>
            </a:r>
            <a:endParaRPr lang="en-US" sz="2800" dirty="0">
              <a:latin typeface="Georgia" panose="02040502050405020303" pitchFamily="18" charset="0"/>
            </a:endParaRPr>
          </a:p>
        </p:txBody>
      </p:sp>
    </p:spTree>
    <p:extLst>
      <p:ext uri="{BB962C8B-B14F-4D97-AF65-F5344CB8AC3E}">
        <p14:creationId xmlns:p14="http://schemas.microsoft.com/office/powerpoint/2010/main" val="3290276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BDDF475-BBEC-077A-F973-BD12214C87C9}"/>
              </a:ext>
            </a:extLst>
          </p:cNvPr>
          <p:cNvSpPr txBox="1"/>
          <p:nvPr/>
        </p:nvSpPr>
        <p:spPr>
          <a:xfrm>
            <a:off x="2013625" y="2127646"/>
            <a:ext cx="7307986"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Admirar en familia es una forma de educar el corazón. De abrir los ojos de los hijos a lo invisible. De formar una mirada que busca a Dios, quien manifiesta su presencia a través de las huellas de sus obras de amor. </a:t>
            </a:r>
            <a:endParaRPr lang="en-US" sz="2800" dirty="0">
              <a:latin typeface="Georgia" panose="02040502050405020303" pitchFamily="18" charset="0"/>
            </a:endParaRPr>
          </a:p>
        </p:txBody>
      </p:sp>
    </p:spTree>
    <p:extLst>
      <p:ext uri="{BB962C8B-B14F-4D97-AF65-F5344CB8AC3E}">
        <p14:creationId xmlns:p14="http://schemas.microsoft.com/office/powerpoint/2010/main" val="1856698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BA38FA2-1B50-0A09-799B-B01FD2B65555}"/>
              </a:ext>
            </a:extLst>
          </p:cNvPr>
          <p:cNvSpPr txBox="1"/>
          <p:nvPr/>
        </p:nvSpPr>
        <p:spPr>
          <a:xfrm>
            <a:off x="943583" y="2079808"/>
            <a:ext cx="7912740" cy="2554545"/>
          </a:xfrm>
          <a:prstGeom prst="rect">
            <a:avLst/>
          </a:prstGeom>
          <a:noFill/>
        </p:spPr>
        <p:txBody>
          <a:bodyPr wrap="square">
            <a:spAutoFit/>
          </a:bodyPr>
          <a:lstStyle/>
          <a:p>
            <a:pPr algn="ctr"/>
            <a:r>
              <a:rPr lang="pt-BR" sz="8000" dirty="0">
                <a:solidFill>
                  <a:srgbClr val="B03C16"/>
                </a:solidFill>
                <a:latin typeface="Muthiara -Demo Version-" panose="02000500000000000000" pitchFamily="2" charset="0"/>
              </a:rPr>
              <a:t>Elige </a:t>
            </a:r>
            <a:r>
              <a:rPr lang="pt-BR" sz="8000" dirty="0" err="1">
                <a:solidFill>
                  <a:srgbClr val="B03C16"/>
                </a:solidFill>
                <a:latin typeface="Muthiara -Demo Version-" panose="02000500000000000000" pitchFamily="2" charset="0"/>
              </a:rPr>
              <a:t>la</a:t>
            </a:r>
            <a:r>
              <a:rPr lang="pt-BR" sz="8000" dirty="0">
                <a:solidFill>
                  <a:srgbClr val="B03C16"/>
                </a:solidFill>
                <a:latin typeface="Muthiara -Demo Version-" panose="02000500000000000000" pitchFamily="2" charset="0"/>
              </a:rPr>
              <a:t> </a:t>
            </a:r>
            <a:r>
              <a:rPr lang="pt-BR" sz="8000" dirty="0" err="1">
                <a:solidFill>
                  <a:srgbClr val="B03C16"/>
                </a:solidFill>
                <a:latin typeface="Muthiara -Demo Version-" panose="02000500000000000000" pitchFamily="2" charset="0"/>
              </a:rPr>
              <a:t>Admiración</a:t>
            </a:r>
            <a:endParaRPr lang="en-US" sz="8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1446873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C17B9C4-1917-24B5-FBC3-A3CDC90E78B2}"/>
              </a:ext>
            </a:extLst>
          </p:cNvPr>
          <p:cNvSpPr txBox="1"/>
          <p:nvPr/>
        </p:nvSpPr>
        <p:spPr>
          <a:xfrm>
            <a:off x="3436251" y="2767280"/>
            <a:ext cx="6097712" cy="1323439"/>
          </a:xfrm>
          <a:prstGeom prst="rect">
            <a:avLst/>
          </a:prstGeom>
          <a:noFill/>
        </p:spPr>
        <p:txBody>
          <a:bodyPr wrap="square">
            <a:spAutoFit/>
          </a:bodyPr>
          <a:lstStyle/>
          <a:p>
            <a:pPr marL="0" marR="0">
              <a:buNone/>
            </a:pPr>
            <a:r>
              <a:rPr lang="pt-BR" sz="8000" dirty="0" err="1">
                <a:solidFill>
                  <a:srgbClr val="B03C16"/>
                </a:solidFill>
                <a:latin typeface="Muthiara -Demo Version-" panose="02000500000000000000" pitchFamily="2" charset="0"/>
              </a:rPr>
              <a:t>Conclusión</a:t>
            </a:r>
            <a:endParaRPr lang="en-US" sz="8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653167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20B0063-91F0-A353-A8D3-C0EB37292286}"/>
              </a:ext>
            </a:extLst>
          </p:cNvPr>
          <p:cNvSpPr txBox="1"/>
          <p:nvPr/>
        </p:nvSpPr>
        <p:spPr>
          <a:xfrm>
            <a:off x="2901229" y="831911"/>
            <a:ext cx="6097712" cy="954107"/>
          </a:xfrm>
          <a:prstGeom prst="rect">
            <a:avLst/>
          </a:prstGeom>
          <a:noFill/>
        </p:spPr>
        <p:txBody>
          <a:bodyPr wrap="square">
            <a:spAutoFit/>
          </a:bodyPr>
          <a:lstStyle/>
          <a:p>
            <a:pPr algn="ctr">
              <a:buNone/>
            </a:pPr>
            <a:r>
              <a:rPr lang="es-ES" sz="2800" dirty="0">
                <a:latin typeface="Georgia" panose="02040502050405020303" pitchFamily="18" charset="0"/>
              </a:rPr>
              <a:t>En un mundo agitado, admirar es un acto de resistencia espiritual. </a:t>
            </a:r>
            <a:endParaRPr lang="en-US" sz="2800" dirty="0">
              <a:latin typeface="Georgia" panose="02040502050405020303" pitchFamily="18" charset="0"/>
            </a:endParaRPr>
          </a:p>
        </p:txBody>
      </p:sp>
    </p:spTree>
    <p:extLst>
      <p:ext uri="{BB962C8B-B14F-4D97-AF65-F5344CB8AC3E}">
        <p14:creationId xmlns:p14="http://schemas.microsoft.com/office/powerpoint/2010/main" val="2238258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30F4673-F321-BEA9-0D2D-90099DD51F6C}"/>
              </a:ext>
            </a:extLst>
          </p:cNvPr>
          <p:cNvSpPr txBox="1"/>
          <p:nvPr/>
        </p:nvSpPr>
        <p:spPr>
          <a:xfrm>
            <a:off x="2052535" y="2483265"/>
            <a:ext cx="6223516" cy="2246769"/>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Jesús nos invita a observar los lirios. David nos lleva a mirar el cielo. Y el Espíritu Santo nos invita a mirar de nuevo la vida — con reverencia, con gratitud, con ojos asombrados. </a:t>
            </a:r>
            <a:endParaRPr lang="en-US" sz="2800" dirty="0">
              <a:latin typeface="Georgia" panose="02040502050405020303" pitchFamily="18" charset="0"/>
            </a:endParaRPr>
          </a:p>
        </p:txBody>
      </p:sp>
    </p:spTree>
    <p:extLst>
      <p:ext uri="{BB962C8B-B14F-4D97-AF65-F5344CB8AC3E}">
        <p14:creationId xmlns:p14="http://schemas.microsoft.com/office/powerpoint/2010/main" val="3306393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12D99EE-2AD4-76FB-7000-DB15D2877743}"/>
              </a:ext>
            </a:extLst>
          </p:cNvPr>
          <p:cNvSpPr txBox="1"/>
          <p:nvPr/>
        </p:nvSpPr>
        <p:spPr>
          <a:xfrm>
            <a:off x="3045432" y="3104195"/>
            <a:ext cx="7278183" cy="1384995"/>
          </a:xfrm>
          <a:prstGeom prst="rect">
            <a:avLst/>
          </a:prstGeom>
          <a:noFill/>
        </p:spPr>
        <p:txBody>
          <a:bodyPr wrap="square">
            <a:spAutoFit/>
          </a:bodyPr>
          <a:lstStyle/>
          <a:p>
            <a:pPr marL="0" marR="0" algn="ctr">
              <a:buNone/>
            </a:pPr>
            <a:r>
              <a:rPr lang="es-ES" sz="2800" dirty="0">
                <a:latin typeface="Georgia" panose="02040502050405020303" pitchFamily="18" charset="0"/>
              </a:rPr>
              <a:t>Hoy, Dios te está invitando a redescubrir la belleza de la vida. A volver a asombrarte. A dejar de correr tanto y volver a mirar al cielo. </a:t>
            </a:r>
            <a:endParaRPr lang="en-US" sz="2800" dirty="0">
              <a:latin typeface="Georgia" panose="02040502050405020303" pitchFamily="18" charset="0"/>
            </a:endParaRPr>
          </a:p>
        </p:txBody>
      </p:sp>
      <p:sp>
        <p:nvSpPr>
          <p:cNvPr id="5" name="CuadroTexto 4">
            <a:extLst>
              <a:ext uri="{FF2B5EF4-FFF2-40B4-BE49-F238E27FC236}">
                <a16:creationId xmlns:a16="http://schemas.microsoft.com/office/drawing/2014/main" id="{B503B4EA-EB2B-AE08-B9B9-E18F6D078FE2}"/>
              </a:ext>
            </a:extLst>
          </p:cNvPr>
          <p:cNvSpPr txBox="1"/>
          <p:nvPr/>
        </p:nvSpPr>
        <p:spPr>
          <a:xfrm>
            <a:off x="4225903" y="1469472"/>
            <a:ext cx="6097712" cy="1323439"/>
          </a:xfrm>
          <a:prstGeom prst="rect">
            <a:avLst/>
          </a:prstGeom>
          <a:noFill/>
        </p:spPr>
        <p:txBody>
          <a:bodyPr wrap="square">
            <a:spAutoFit/>
          </a:bodyPr>
          <a:lstStyle/>
          <a:p>
            <a:pPr marL="0" marR="0">
              <a:buNone/>
            </a:pPr>
            <a:r>
              <a:rPr lang="pt-BR" sz="8000" dirty="0" err="1">
                <a:solidFill>
                  <a:srgbClr val="B03C16"/>
                </a:solidFill>
                <a:latin typeface="Muthiara -Demo Version-" panose="02000500000000000000" pitchFamily="2" charset="0"/>
              </a:rPr>
              <a:t>Llamado</a:t>
            </a:r>
            <a:endParaRPr lang="en-US" sz="8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23757075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2996E0C-A27E-939D-C58F-4AEA7609DE7E}"/>
              </a:ext>
            </a:extLst>
          </p:cNvPr>
          <p:cNvSpPr txBox="1"/>
          <p:nvPr/>
        </p:nvSpPr>
        <p:spPr>
          <a:xfrm>
            <a:off x="6829746" y="2951946"/>
            <a:ext cx="3341670" cy="954107"/>
          </a:xfrm>
          <a:prstGeom prst="rect">
            <a:avLst/>
          </a:prstGeom>
          <a:solidFill>
            <a:schemeClr val="accent5">
              <a:lumMod val="20000"/>
              <a:lumOff val="80000"/>
            </a:schemeClr>
          </a:solidFill>
        </p:spPr>
        <p:txBody>
          <a:bodyPr wrap="square">
            <a:spAutoFit/>
          </a:bodyPr>
          <a:lstStyle/>
          <a:p>
            <a:pPr algn="ctr">
              <a:buNone/>
            </a:pPr>
            <a:r>
              <a:rPr lang="es-ES" sz="2800" dirty="0">
                <a:latin typeface="Georgia" panose="02040502050405020303" pitchFamily="18" charset="0"/>
              </a:rPr>
              <a:t>Elige admirar. </a:t>
            </a:r>
          </a:p>
          <a:p>
            <a:pPr algn="ctr">
              <a:buNone/>
            </a:pPr>
            <a:r>
              <a:rPr lang="es-ES" sz="2800" dirty="0">
                <a:latin typeface="Georgia" panose="02040502050405020303" pitchFamily="18" charset="0"/>
              </a:rPr>
              <a:t>Elige ver a Dios </a:t>
            </a:r>
            <a:endParaRPr lang="en-US" sz="2800" dirty="0">
              <a:latin typeface="Georgia" panose="02040502050405020303" pitchFamily="18" charset="0"/>
            </a:endParaRPr>
          </a:p>
        </p:txBody>
      </p:sp>
    </p:spTree>
    <p:extLst>
      <p:ext uri="{BB962C8B-B14F-4D97-AF65-F5344CB8AC3E}">
        <p14:creationId xmlns:p14="http://schemas.microsoft.com/office/powerpoint/2010/main" val="1986241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EB3393B-A844-01C7-E984-BA80C262015A}"/>
              </a:ext>
            </a:extLst>
          </p:cNvPr>
          <p:cNvSpPr txBox="1"/>
          <p:nvPr/>
        </p:nvSpPr>
        <p:spPr>
          <a:xfrm>
            <a:off x="1518007" y="4012931"/>
            <a:ext cx="9155985" cy="2000548"/>
          </a:xfrm>
          <a:prstGeom prst="rect">
            <a:avLst/>
          </a:prstGeom>
          <a:noFill/>
        </p:spPr>
        <p:txBody>
          <a:bodyPr wrap="square">
            <a:spAutoFit/>
          </a:bodyPr>
          <a:lstStyle/>
          <a:p>
            <a:pPr marL="0" marR="0" algn="ctr">
              <a:buNone/>
            </a:pPr>
            <a:r>
              <a:rPr lang="pt-BR" sz="4000" b="1" dirty="0">
                <a:solidFill>
                  <a:srgbClr val="B03C16"/>
                </a:solidFill>
                <a:latin typeface="Georgia" panose="02040502050405020303" pitchFamily="18" charset="0"/>
              </a:rPr>
              <a:t>Salmo 86:8,10</a:t>
            </a:r>
            <a:endParaRPr lang="en-US" sz="4000" b="1" dirty="0">
              <a:solidFill>
                <a:srgbClr val="B03C16"/>
              </a:solidFill>
              <a:latin typeface="Georgia" panose="02040502050405020303" pitchFamily="18" charset="0"/>
            </a:endParaRPr>
          </a:p>
          <a:p>
            <a:pPr marL="0" marR="0" algn="ctr">
              <a:buNone/>
            </a:pPr>
            <a:r>
              <a:rPr lang="es-ES" sz="2800" dirty="0">
                <a:latin typeface="Georgia" panose="02040502050405020303" pitchFamily="18" charset="0"/>
              </a:rPr>
              <a:t>“Entre todos los dioses no hay ninguno como tú, Señor; ni hay obras como las tuyas. Porque tú eres grande y haces maravillas; ¡solo tú eres Dios!”</a:t>
            </a:r>
            <a:endParaRPr lang="en-US" sz="2800" dirty="0">
              <a:latin typeface="Georgia" panose="02040502050405020303" pitchFamily="18" charset="0"/>
            </a:endParaRPr>
          </a:p>
        </p:txBody>
      </p:sp>
    </p:spTree>
    <p:extLst>
      <p:ext uri="{BB962C8B-B14F-4D97-AF65-F5344CB8AC3E}">
        <p14:creationId xmlns:p14="http://schemas.microsoft.com/office/powerpoint/2010/main" val="2898381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3E8CF57-6D62-A931-0C06-D528F9D7132A}"/>
              </a:ext>
            </a:extLst>
          </p:cNvPr>
          <p:cNvSpPr txBox="1"/>
          <p:nvPr/>
        </p:nvSpPr>
        <p:spPr>
          <a:xfrm>
            <a:off x="3212546" y="2767280"/>
            <a:ext cx="6408934" cy="1323439"/>
          </a:xfrm>
          <a:prstGeom prst="rect">
            <a:avLst/>
          </a:prstGeom>
          <a:noFill/>
        </p:spPr>
        <p:txBody>
          <a:bodyPr wrap="square">
            <a:spAutoFit/>
          </a:bodyPr>
          <a:lstStyle/>
          <a:p>
            <a:pPr marL="0" marR="0">
              <a:buNone/>
            </a:pPr>
            <a:r>
              <a:rPr lang="pt-BR" sz="8000" dirty="0" err="1">
                <a:solidFill>
                  <a:srgbClr val="B03C16"/>
                </a:solidFill>
                <a:latin typeface="Muthiara -Demo Version-" panose="02000500000000000000" pitchFamily="2" charset="0"/>
              </a:rPr>
              <a:t>Introducción</a:t>
            </a:r>
            <a:endParaRPr lang="en-US" sz="8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4102320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54826E8-55C4-2C2E-6497-462E7C4B4A0C}"/>
              </a:ext>
            </a:extLst>
          </p:cNvPr>
          <p:cNvSpPr txBox="1"/>
          <p:nvPr/>
        </p:nvSpPr>
        <p:spPr>
          <a:xfrm>
            <a:off x="5740678" y="1182230"/>
            <a:ext cx="4420458" cy="954107"/>
          </a:xfrm>
          <a:prstGeom prst="rect">
            <a:avLst/>
          </a:prstGeom>
          <a:noFill/>
        </p:spPr>
        <p:txBody>
          <a:bodyPr wrap="square">
            <a:spAutoFit/>
          </a:bodyPr>
          <a:lstStyle/>
          <a:p>
            <a:pPr algn="ctr">
              <a:buNone/>
            </a:pPr>
            <a:r>
              <a:rPr lang="es-ES" sz="2800" dirty="0">
                <a:latin typeface="Georgia" panose="02040502050405020303" pitchFamily="18" charset="0"/>
              </a:rPr>
              <a:t>Admiración es una palabra poco mencionada </a:t>
            </a:r>
            <a:endParaRPr lang="en-US" sz="2800" dirty="0">
              <a:latin typeface="Georgia" panose="02040502050405020303" pitchFamily="18" charset="0"/>
            </a:endParaRPr>
          </a:p>
        </p:txBody>
      </p:sp>
      <p:sp>
        <p:nvSpPr>
          <p:cNvPr id="5" name="CuadroTexto 4">
            <a:extLst>
              <a:ext uri="{FF2B5EF4-FFF2-40B4-BE49-F238E27FC236}">
                <a16:creationId xmlns:a16="http://schemas.microsoft.com/office/drawing/2014/main" id="{3A412373-DF0B-691F-3B81-3E1A171EE194}"/>
              </a:ext>
            </a:extLst>
          </p:cNvPr>
          <p:cNvSpPr txBox="1"/>
          <p:nvPr/>
        </p:nvSpPr>
        <p:spPr>
          <a:xfrm>
            <a:off x="5117808" y="3429000"/>
            <a:ext cx="6039818" cy="2246769"/>
          </a:xfrm>
          <a:prstGeom prst="rect">
            <a:avLst/>
          </a:prstGeom>
          <a:noFill/>
        </p:spPr>
        <p:txBody>
          <a:bodyPr wrap="square">
            <a:spAutoFit/>
          </a:bodyPr>
          <a:lstStyle/>
          <a:p>
            <a:pPr algn="ctr"/>
            <a:r>
              <a:rPr lang="es-ES" sz="2800" dirty="0">
                <a:latin typeface="Georgia" panose="02040502050405020303" pitchFamily="18" charset="0"/>
              </a:rPr>
              <a:t>Dejamos de mirar al cielo, a la flor, al rostro de la persona amada. Y cuando dejamos de admirar, comenzamos a olvidar que Dios está presente en cada detalle. </a:t>
            </a:r>
            <a:endParaRPr lang="en-US" sz="2800" dirty="0">
              <a:latin typeface="Georgia" panose="02040502050405020303" pitchFamily="18" charset="0"/>
            </a:endParaRPr>
          </a:p>
        </p:txBody>
      </p:sp>
      <p:sp>
        <p:nvSpPr>
          <p:cNvPr id="6" name="Flecha: hacia abajo 5">
            <a:extLst>
              <a:ext uri="{FF2B5EF4-FFF2-40B4-BE49-F238E27FC236}">
                <a16:creationId xmlns:a16="http://schemas.microsoft.com/office/drawing/2014/main" id="{BAB8893B-31C2-8470-8985-865551649E32}"/>
              </a:ext>
            </a:extLst>
          </p:cNvPr>
          <p:cNvSpPr/>
          <p:nvPr/>
        </p:nvSpPr>
        <p:spPr>
          <a:xfrm>
            <a:off x="7601586" y="2366565"/>
            <a:ext cx="698643" cy="83220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3807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E9358F8-7770-07CC-68E1-7C78974A6545}"/>
              </a:ext>
            </a:extLst>
          </p:cNvPr>
          <p:cNvSpPr txBox="1"/>
          <p:nvPr/>
        </p:nvSpPr>
        <p:spPr>
          <a:xfrm>
            <a:off x="554477" y="1538248"/>
            <a:ext cx="6320684" cy="3539430"/>
          </a:xfrm>
          <a:prstGeom prst="rect">
            <a:avLst/>
          </a:prstGeom>
          <a:noFill/>
        </p:spPr>
        <p:txBody>
          <a:bodyPr wrap="square">
            <a:spAutoFit/>
          </a:bodyPr>
          <a:lstStyle/>
          <a:p>
            <a:pPr marL="0" marR="0" algn="ctr">
              <a:buNone/>
            </a:pPr>
            <a:r>
              <a:rPr lang="es-ES" sz="2800" dirty="0">
                <a:latin typeface="Georgia" panose="02040502050405020303" pitchFamily="18" charset="0"/>
              </a:rPr>
              <a:t>Hoy, Dios quiere enseñarnos algo precioso: la admiración sana el corazón. Admirar es mirar las cosas con reverencia, con alegría, con asombro santo. Admirar es notar la mano de Dios en lo simple. Admirar es reconocer que Él también habla en el silencio de la creación. </a:t>
            </a:r>
            <a:endParaRPr lang="en-US" sz="2800" dirty="0">
              <a:latin typeface="Georgia" panose="02040502050405020303" pitchFamily="18" charset="0"/>
            </a:endParaRPr>
          </a:p>
        </p:txBody>
      </p:sp>
    </p:spTree>
    <p:extLst>
      <p:ext uri="{BB962C8B-B14F-4D97-AF65-F5344CB8AC3E}">
        <p14:creationId xmlns:p14="http://schemas.microsoft.com/office/powerpoint/2010/main" val="1113155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E8FA14E-8804-FAFC-D991-AFB9DB70F58F}"/>
              </a:ext>
            </a:extLst>
          </p:cNvPr>
          <p:cNvSpPr txBox="1"/>
          <p:nvPr/>
        </p:nvSpPr>
        <p:spPr>
          <a:xfrm>
            <a:off x="4199462" y="2533816"/>
            <a:ext cx="4740258" cy="1323439"/>
          </a:xfrm>
          <a:prstGeom prst="rect">
            <a:avLst/>
          </a:prstGeom>
          <a:noFill/>
        </p:spPr>
        <p:txBody>
          <a:bodyPr wrap="square">
            <a:spAutoFit/>
          </a:bodyPr>
          <a:lstStyle/>
          <a:p>
            <a:pPr marL="0" marR="0">
              <a:buNone/>
            </a:pPr>
            <a:r>
              <a:rPr lang="pt-BR" sz="8000" b="1" kern="0" dirty="0" err="1">
                <a:solidFill>
                  <a:srgbClr val="B03C16"/>
                </a:solidFill>
                <a:effectLst/>
                <a:latin typeface="Muthiara -Demo Version-" panose="02000500000000000000" pitchFamily="2" charset="0"/>
                <a:ea typeface="Times New Roman" panose="02020603050405020304" pitchFamily="18" charset="0"/>
                <a:cs typeface="Arial" panose="020B0604020202020204" pitchFamily="34" charset="0"/>
              </a:rPr>
              <a:t>Desarrollo</a:t>
            </a:r>
            <a:endParaRPr lang="en-US" sz="8000" kern="100" dirty="0">
              <a:solidFill>
                <a:srgbClr val="B03C16"/>
              </a:solidFill>
              <a:effectLst/>
              <a:latin typeface="Muthiara -Demo Version-" panose="02000500000000000000" pitchFamily="2"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890427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F36DD3B-F8ED-FF35-EC13-E45C1C3C80E3}"/>
              </a:ext>
            </a:extLst>
          </p:cNvPr>
          <p:cNvSpPr txBox="1"/>
          <p:nvPr/>
        </p:nvSpPr>
        <p:spPr>
          <a:xfrm>
            <a:off x="1157157" y="2632462"/>
            <a:ext cx="9877686" cy="2862322"/>
          </a:xfrm>
          <a:prstGeom prst="rect">
            <a:avLst/>
          </a:prstGeom>
          <a:noFill/>
        </p:spPr>
        <p:txBody>
          <a:bodyPr wrap="square">
            <a:spAutoFit/>
          </a:bodyPr>
          <a:lstStyle/>
          <a:p>
            <a:pPr marL="0" marR="0" algn="ctr">
              <a:buNone/>
            </a:pPr>
            <a:r>
              <a:rPr lang="pt-BR" sz="6000" dirty="0">
                <a:solidFill>
                  <a:srgbClr val="B03C16"/>
                </a:solidFill>
                <a:latin typeface="Muthiara -Demo Version-" panose="02000500000000000000" pitchFamily="2" charset="0"/>
              </a:rPr>
              <a:t>1. </a:t>
            </a:r>
            <a:r>
              <a:rPr lang="pt-BR" sz="6000" dirty="0" err="1">
                <a:solidFill>
                  <a:srgbClr val="B03C16"/>
                </a:solidFill>
                <a:latin typeface="Muthiara -Demo Version-" panose="02000500000000000000" pitchFamily="2" charset="0"/>
              </a:rPr>
              <a:t>Jesús</a:t>
            </a:r>
            <a:r>
              <a:rPr lang="pt-BR" sz="6000" dirty="0">
                <a:solidFill>
                  <a:srgbClr val="B03C16"/>
                </a:solidFill>
                <a:latin typeface="Muthiara -Demo Version-" panose="02000500000000000000" pitchFamily="2" charset="0"/>
              </a:rPr>
              <a:t> nos </a:t>
            </a:r>
            <a:r>
              <a:rPr lang="pt-BR" sz="6000" dirty="0" err="1">
                <a:solidFill>
                  <a:srgbClr val="B03C16"/>
                </a:solidFill>
                <a:latin typeface="Muthiara -Demo Version-" panose="02000500000000000000" pitchFamily="2" charset="0"/>
              </a:rPr>
              <a:t>enseña</a:t>
            </a:r>
            <a:r>
              <a:rPr lang="pt-BR" sz="6000" dirty="0">
                <a:solidFill>
                  <a:srgbClr val="B03C16"/>
                </a:solidFill>
                <a:latin typeface="Muthiara -Demo Version-" panose="02000500000000000000" pitchFamily="2" charset="0"/>
              </a:rPr>
              <a:t> a desacelerar para admirar (Mateo 6:25-34)</a:t>
            </a:r>
            <a:endParaRPr lang="en-US" sz="6000" dirty="0">
              <a:solidFill>
                <a:srgbClr val="B03C16"/>
              </a:solidFill>
              <a:latin typeface="Muthiara -Demo Version-" panose="02000500000000000000" pitchFamily="2" charset="0"/>
            </a:endParaRPr>
          </a:p>
        </p:txBody>
      </p:sp>
    </p:spTree>
    <p:extLst>
      <p:ext uri="{BB962C8B-B14F-4D97-AF65-F5344CB8AC3E}">
        <p14:creationId xmlns:p14="http://schemas.microsoft.com/office/powerpoint/2010/main" val="4114753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2147A0E-21A1-E8CE-7118-32CD6612EAFD}"/>
              </a:ext>
            </a:extLst>
          </p:cNvPr>
          <p:cNvSpPr txBox="1"/>
          <p:nvPr/>
        </p:nvSpPr>
        <p:spPr>
          <a:xfrm>
            <a:off x="1328791" y="4418560"/>
            <a:ext cx="9534417" cy="1384995"/>
          </a:xfrm>
          <a:prstGeom prst="rect">
            <a:avLst/>
          </a:prstGeom>
          <a:noFill/>
        </p:spPr>
        <p:txBody>
          <a:bodyPr wrap="square">
            <a:spAutoFit/>
          </a:bodyPr>
          <a:lstStyle/>
          <a:p>
            <a:pPr marL="0" marR="0" algn="ctr">
              <a:buNone/>
            </a:pPr>
            <a:r>
              <a:rPr lang="es-ES" sz="2800" dirty="0">
                <a:latin typeface="Georgia" panose="02040502050405020303" pitchFamily="18" charset="0"/>
              </a:rPr>
              <a:t>“Mirad los lirios del campo… Observad las aves del cielo…”</a:t>
            </a:r>
          </a:p>
          <a:p>
            <a:pPr marL="0" marR="0" algn="ctr">
              <a:buNone/>
            </a:pPr>
            <a:r>
              <a:rPr lang="es-ES" sz="2800" dirty="0">
                <a:latin typeface="Georgia" panose="02040502050405020303" pitchFamily="18" charset="0"/>
              </a:rPr>
              <a:t>Jesús nos invita a hacer algo que parece demasiado pequeño para ser espiritual: </a:t>
            </a:r>
            <a:r>
              <a:rPr lang="es-ES" sz="2800" b="1" dirty="0">
                <a:latin typeface="Georgia" panose="02040502050405020303" pitchFamily="18" charset="0"/>
              </a:rPr>
              <a:t>mirar la naturaleza. </a:t>
            </a:r>
            <a:endParaRPr lang="en-US" sz="2800" b="1" dirty="0">
              <a:latin typeface="Georgia" panose="02040502050405020303" pitchFamily="18" charset="0"/>
            </a:endParaRPr>
          </a:p>
        </p:txBody>
      </p:sp>
    </p:spTree>
    <p:extLst>
      <p:ext uri="{BB962C8B-B14F-4D97-AF65-F5344CB8AC3E}">
        <p14:creationId xmlns:p14="http://schemas.microsoft.com/office/powerpoint/2010/main" val="369210145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592</Words>
  <Application>Microsoft Office PowerPoint</Application>
  <PresentationFormat>Widescreen</PresentationFormat>
  <Paragraphs>28</Paragraphs>
  <Slides>24</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24</vt:i4>
      </vt:variant>
    </vt:vector>
  </HeadingPairs>
  <TitlesOfParts>
    <vt:vector size="30" baseType="lpstr">
      <vt:lpstr>Arial</vt:lpstr>
      <vt:lpstr>Calibri</vt:lpstr>
      <vt:lpstr>Calibri Light</vt:lpstr>
      <vt:lpstr>Georgia</vt:lpstr>
      <vt:lpstr>Muthiara -Demo Version-</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2</cp:revision>
  <dcterms:created xsi:type="dcterms:W3CDTF">2025-10-07T14:28:55Z</dcterms:created>
  <dcterms:modified xsi:type="dcterms:W3CDTF">2025-10-08T18:30:33Z</dcterms:modified>
</cp:coreProperties>
</file>