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8" r:id="rId3"/>
    <p:sldId id="264" r:id="rId4"/>
    <p:sldId id="259" r:id="rId5"/>
    <p:sldId id="265" r:id="rId6"/>
    <p:sldId id="281" r:id="rId7"/>
    <p:sldId id="289" r:id="rId8"/>
    <p:sldId id="257" r:id="rId9"/>
    <p:sldId id="266" r:id="rId10"/>
    <p:sldId id="283" r:id="rId11"/>
    <p:sldId id="291" r:id="rId12"/>
    <p:sldId id="292" r:id="rId13"/>
    <p:sldId id="294" r:id="rId14"/>
    <p:sldId id="284" r:id="rId15"/>
    <p:sldId id="293" r:id="rId16"/>
    <p:sldId id="285" r:id="rId17"/>
    <p:sldId id="296" r:id="rId18"/>
    <p:sldId id="286" r:id="rId19"/>
    <p:sldId id="287" r:id="rId20"/>
    <p:sldId id="295" r:id="rId21"/>
    <p:sldId id="290" r:id="rId22"/>
    <p:sldId id="260" r:id="rId23"/>
    <p:sldId id="288" r:id="rId24"/>
    <p:sldId id="297" r:id="rId25"/>
    <p:sldId id="29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28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32205D57-8592-4EEB-92FB-30E92F75E1A6}"/>
    <pc:docChg chg="modSld">
      <pc:chgData name="DSA - Maria Cristina Barbosa" userId="a7deaa94-27fa-4381-b313-ee83126f3c73" providerId="ADAL" clId="{32205D57-8592-4EEB-92FB-30E92F75E1A6}" dt="2025-10-08T18:43:43.300" v="31" actId="20577"/>
      <pc:docMkLst>
        <pc:docMk/>
      </pc:docMkLst>
      <pc:sldChg chg="modSp mod">
        <pc:chgData name="DSA - Maria Cristina Barbosa" userId="a7deaa94-27fa-4381-b313-ee83126f3c73" providerId="ADAL" clId="{32205D57-8592-4EEB-92FB-30E92F75E1A6}" dt="2025-10-08T18:40:07.128" v="1" actId="20577"/>
        <pc:sldMkLst>
          <pc:docMk/>
          <pc:sldMk cId="18082404" sldId="258"/>
        </pc:sldMkLst>
        <pc:spChg chg="mod">
          <ac:chgData name="DSA - Maria Cristina Barbosa" userId="a7deaa94-27fa-4381-b313-ee83126f3c73" providerId="ADAL" clId="{32205D57-8592-4EEB-92FB-30E92F75E1A6}" dt="2025-10-08T18:40:07.128" v="1" actId="20577"/>
          <ac:spMkLst>
            <pc:docMk/>
            <pc:sldMk cId="18082404" sldId="258"/>
            <ac:spMk id="3" creationId="{6D8B5ACE-5B04-F58C-E8E4-A0185E7C6561}"/>
          </ac:spMkLst>
        </pc:spChg>
      </pc:sldChg>
      <pc:sldChg chg="modSp mod">
        <pc:chgData name="DSA - Maria Cristina Barbosa" userId="a7deaa94-27fa-4381-b313-ee83126f3c73" providerId="ADAL" clId="{32205D57-8592-4EEB-92FB-30E92F75E1A6}" dt="2025-10-08T18:42:55.576" v="25" actId="14100"/>
        <pc:sldMkLst>
          <pc:docMk/>
          <pc:sldMk cId="4147387555" sldId="260"/>
        </pc:sldMkLst>
        <pc:spChg chg="mod">
          <ac:chgData name="DSA - Maria Cristina Barbosa" userId="a7deaa94-27fa-4381-b313-ee83126f3c73" providerId="ADAL" clId="{32205D57-8592-4EEB-92FB-30E92F75E1A6}" dt="2025-10-08T18:42:55.576" v="25" actId="14100"/>
          <ac:spMkLst>
            <pc:docMk/>
            <pc:sldMk cId="4147387555" sldId="260"/>
            <ac:spMk id="3" creationId="{FE7536F7-C2FF-61B8-6EC9-8E59A590354F}"/>
          </ac:spMkLst>
        </pc:spChg>
      </pc:sldChg>
      <pc:sldChg chg="modSp mod">
        <pc:chgData name="DSA - Maria Cristina Barbosa" userId="a7deaa94-27fa-4381-b313-ee83126f3c73" providerId="ADAL" clId="{32205D57-8592-4EEB-92FB-30E92F75E1A6}" dt="2025-10-08T18:40:15.614" v="2" actId="20577"/>
        <pc:sldMkLst>
          <pc:docMk/>
          <pc:sldMk cId="2452615281" sldId="264"/>
        </pc:sldMkLst>
        <pc:spChg chg="mod">
          <ac:chgData name="DSA - Maria Cristina Barbosa" userId="a7deaa94-27fa-4381-b313-ee83126f3c73" providerId="ADAL" clId="{32205D57-8592-4EEB-92FB-30E92F75E1A6}" dt="2025-10-08T18:40:15.614" v="2" actId="20577"/>
          <ac:spMkLst>
            <pc:docMk/>
            <pc:sldMk cId="2452615281" sldId="264"/>
            <ac:spMk id="3" creationId="{EA14691E-B8D6-A05F-0ECE-07FA60926DB5}"/>
          </ac:spMkLst>
        </pc:spChg>
      </pc:sldChg>
      <pc:sldChg chg="modSp mod">
        <pc:chgData name="DSA - Maria Cristina Barbosa" userId="a7deaa94-27fa-4381-b313-ee83126f3c73" providerId="ADAL" clId="{32205D57-8592-4EEB-92FB-30E92F75E1A6}" dt="2025-10-08T18:40:52.279" v="7" actId="1076"/>
        <pc:sldMkLst>
          <pc:docMk/>
          <pc:sldMk cId="2442974116" sldId="283"/>
        </pc:sldMkLst>
        <pc:spChg chg="mod">
          <ac:chgData name="DSA - Maria Cristina Barbosa" userId="a7deaa94-27fa-4381-b313-ee83126f3c73" providerId="ADAL" clId="{32205D57-8592-4EEB-92FB-30E92F75E1A6}" dt="2025-10-08T18:40:52.279" v="7" actId="1076"/>
          <ac:spMkLst>
            <pc:docMk/>
            <pc:sldMk cId="2442974116" sldId="283"/>
            <ac:spMk id="3" creationId="{FED99FFE-1ACD-DEC4-C54D-C4D66B21B8A3}"/>
          </ac:spMkLst>
        </pc:spChg>
      </pc:sldChg>
      <pc:sldChg chg="modSp mod">
        <pc:chgData name="DSA - Maria Cristina Barbosa" userId="a7deaa94-27fa-4381-b313-ee83126f3c73" providerId="ADAL" clId="{32205D57-8592-4EEB-92FB-30E92F75E1A6}" dt="2025-10-08T18:42:13.274" v="17" actId="1076"/>
        <pc:sldMkLst>
          <pc:docMk/>
          <pc:sldMk cId="1479293937" sldId="285"/>
        </pc:sldMkLst>
        <pc:spChg chg="mod">
          <ac:chgData name="DSA - Maria Cristina Barbosa" userId="a7deaa94-27fa-4381-b313-ee83126f3c73" providerId="ADAL" clId="{32205D57-8592-4EEB-92FB-30E92F75E1A6}" dt="2025-10-08T18:42:13.274" v="17" actId="1076"/>
          <ac:spMkLst>
            <pc:docMk/>
            <pc:sldMk cId="1479293937" sldId="285"/>
            <ac:spMk id="3" creationId="{3CF3BDAA-5B43-DC39-280B-52B4ACEA660B}"/>
          </ac:spMkLst>
        </pc:spChg>
      </pc:sldChg>
      <pc:sldChg chg="modSp mod">
        <pc:chgData name="DSA - Maria Cristina Barbosa" userId="a7deaa94-27fa-4381-b313-ee83126f3c73" providerId="ADAL" clId="{32205D57-8592-4EEB-92FB-30E92F75E1A6}" dt="2025-10-08T18:42:26.589" v="19" actId="14100"/>
        <pc:sldMkLst>
          <pc:docMk/>
          <pc:sldMk cId="3181447264" sldId="286"/>
        </pc:sldMkLst>
        <pc:spChg chg="mod">
          <ac:chgData name="DSA - Maria Cristina Barbosa" userId="a7deaa94-27fa-4381-b313-ee83126f3c73" providerId="ADAL" clId="{32205D57-8592-4EEB-92FB-30E92F75E1A6}" dt="2025-10-08T18:42:26.589" v="19" actId="14100"/>
          <ac:spMkLst>
            <pc:docMk/>
            <pc:sldMk cId="3181447264" sldId="286"/>
            <ac:spMk id="3" creationId="{F0B0F6BD-3A50-2ADE-E9D7-52BBFFE0B526}"/>
          </ac:spMkLst>
        </pc:spChg>
      </pc:sldChg>
      <pc:sldChg chg="modSp mod">
        <pc:chgData name="DSA - Maria Cristina Barbosa" userId="a7deaa94-27fa-4381-b313-ee83126f3c73" providerId="ADAL" clId="{32205D57-8592-4EEB-92FB-30E92F75E1A6}" dt="2025-10-08T18:42:33.427" v="20" actId="14100"/>
        <pc:sldMkLst>
          <pc:docMk/>
          <pc:sldMk cId="409415760" sldId="287"/>
        </pc:sldMkLst>
        <pc:spChg chg="mod">
          <ac:chgData name="DSA - Maria Cristina Barbosa" userId="a7deaa94-27fa-4381-b313-ee83126f3c73" providerId="ADAL" clId="{32205D57-8592-4EEB-92FB-30E92F75E1A6}" dt="2025-10-08T18:42:33.427" v="20" actId="14100"/>
          <ac:spMkLst>
            <pc:docMk/>
            <pc:sldMk cId="409415760" sldId="287"/>
            <ac:spMk id="3" creationId="{AA26C86A-7A60-3386-41C9-9ED669F4B7DD}"/>
          </ac:spMkLst>
        </pc:spChg>
      </pc:sldChg>
      <pc:sldChg chg="modSp mod">
        <pc:chgData name="DSA - Maria Cristina Barbosa" userId="a7deaa94-27fa-4381-b313-ee83126f3c73" providerId="ADAL" clId="{32205D57-8592-4EEB-92FB-30E92F75E1A6}" dt="2025-10-08T18:43:03.289" v="26" actId="14100"/>
        <pc:sldMkLst>
          <pc:docMk/>
          <pc:sldMk cId="2546472328" sldId="288"/>
        </pc:sldMkLst>
        <pc:spChg chg="mod">
          <ac:chgData name="DSA - Maria Cristina Barbosa" userId="a7deaa94-27fa-4381-b313-ee83126f3c73" providerId="ADAL" clId="{32205D57-8592-4EEB-92FB-30E92F75E1A6}" dt="2025-10-08T18:43:03.289" v="26" actId="14100"/>
          <ac:spMkLst>
            <pc:docMk/>
            <pc:sldMk cId="2546472328" sldId="288"/>
            <ac:spMk id="3" creationId="{1BE08EBF-695E-0A5E-F9B3-F8CEFA445577}"/>
          </ac:spMkLst>
        </pc:spChg>
      </pc:sldChg>
      <pc:sldChg chg="modSp mod">
        <pc:chgData name="DSA - Maria Cristina Barbosa" userId="a7deaa94-27fa-4381-b313-ee83126f3c73" providerId="ADAL" clId="{32205D57-8592-4EEB-92FB-30E92F75E1A6}" dt="2025-10-08T18:40:32.648" v="4" actId="14100"/>
        <pc:sldMkLst>
          <pc:docMk/>
          <pc:sldMk cId="3324056848" sldId="289"/>
        </pc:sldMkLst>
        <pc:spChg chg="mod">
          <ac:chgData name="DSA - Maria Cristina Barbosa" userId="a7deaa94-27fa-4381-b313-ee83126f3c73" providerId="ADAL" clId="{32205D57-8592-4EEB-92FB-30E92F75E1A6}" dt="2025-10-08T18:40:32.648" v="4" actId="14100"/>
          <ac:spMkLst>
            <pc:docMk/>
            <pc:sldMk cId="3324056848" sldId="289"/>
            <ac:spMk id="3" creationId="{D19DB080-8318-012D-22B8-967201D5756B}"/>
          </ac:spMkLst>
        </pc:spChg>
      </pc:sldChg>
      <pc:sldChg chg="modSp mod">
        <pc:chgData name="DSA - Maria Cristina Barbosa" userId="a7deaa94-27fa-4381-b313-ee83126f3c73" providerId="ADAL" clId="{32205D57-8592-4EEB-92FB-30E92F75E1A6}" dt="2025-10-08T18:41:16.387" v="11" actId="20577"/>
        <pc:sldMkLst>
          <pc:docMk/>
          <pc:sldMk cId="1153481457" sldId="291"/>
        </pc:sldMkLst>
        <pc:spChg chg="mod">
          <ac:chgData name="DSA - Maria Cristina Barbosa" userId="a7deaa94-27fa-4381-b313-ee83126f3c73" providerId="ADAL" clId="{32205D57-8592-4EEB-92FB-30E92F75E1A6}" dt="2025-10-08T18:41:16.387" v="11" actId="20577"/>
          <ac:spMkLst>
            <pc:docMk/>
            <pc:sldMk cId="1153481457" sldId="291"/>
            <ac:spMk id="5" creationId="{FBEA8FB4-23AC-5D23-B057-884C77C6D01D}"/>
          </ac:spMkLst>
        </pc:spChg>
      </pc:sldChg>
      <pc:sldChg chg="modSp mod">
        <pc:chgData name="DSA - Maria Cristina Barbosa" userId="a7deaa94-27fa-4381-b313-ee83126f3c73" providerId="ADAL" clId="{32205D57-8592-4EEB-92FB-30E92F75E1A6}" dt="2025-10-08T18:41:37.904" v="12" actId="14100"/>
        <pc:sldMkLst>
          <pc:docMk/>
          <pc:sldMk cId="1553746119" sldId="292"/>
        </pc:sldMkLst>
        <pc:spChg chg="mod">
          <ac:chgData name="DSA - Maria Cristina Barbosa" userId="a7deaa94-27fa-4381-b313-ee83126f3c73" providerId="ADAL" clId="{32205D57-8592-4EEB-92FB-30E92F75E1A6}" dt="2025-10-08T18:41:37.904" v="12" actId="14100"/>
          <ac:spMkLst>
            <pc:docMk/>
            <pc:sldMk cId="1553746119" sldId="292"/>
            <ac:spMk id="3" creationId="{0E57C923-2190-8F0F-775B-B0CD9B3950DA}"/>
          </ac:spMkLst>
        </pc:spChg>
      </pc:sldChg>
      <pc:sldChg chg="modSp mod">
        <pc:chgData name="DSA - Maria Cristina Barbosa" userId="a7deaa94-27fa-4381-b313-ee83126f3c73" providerId="ADAL" clId="{32205D57-8592-4EEB-92FB-30E92F75E1A6}" dt="2025-10-08T18:41:51.649" v="14" actId="1076"/>
        <pc:sldMkLst>
          <pc:docMk/>
          <pc:sldMk cId="451900729" sldId="294"/>
        </pc:sldMkLst>
        <pc:spChg chg="mod">
          <ac:chgData name="DSA - Maria Cristina Barbosa" userId="a7deaa94-27fa-4381-b313-ee83126f3c73" providerId="ADAL" clId="{32205D57-8592-4EEB-92FB-30E92F75E1A6}" dt="2025-10-08T18:41:51.649" v="14" actId="1076"/>
          <ac:spMkLst>
            <pc:docMk/>
            <pc:sldMk cId="451900729" sldId="294"/>
            <ac:spMk id="3" creationId="{480CD168-0484-6BFA-6F86-98ABB3CB238C}"/>
          </ac:spMkLst>
        </pc:spChg>
      </pc:sldChg>
      <pc:sldChg chg="modSp mod">
        <pc:chgData name="DSA - Maria Cristina Barbosa" userId="a7deaa94-27fa-4381-b313-ee83126f3c73" providerId="ADAL" clId="{32205D57-8592-4EEB-92FB-30E92F75E1A6}" dt="2025-10-08T18:42:49.370" v="24" actId="1076"/>
        <pc:sldMkLst>
          <pc:docMk/>
          <pc:sldMk cId="2236623953" sldId="295"/>
        </pc:sldMkLst>
        <pc:spChg chg="mod">
          <ac:chgData name="DSA - Maria Cristina Barbosa" userId="a7deaa94-27fa-4381-b313-ee83126f3c73" providerId="ADAL" clId="{32205D57-8592-4EEB-92FB-30E92F75E1A6}" dt="2025-10-08T18:42:49.370" v="24" actId="1076"/>
          <ac:spMkLst>
            <pc:docMk/>
            <pc:sldMk cId="2236623953" sldId="295"/>
            <ac:spMk id="4" creationId="{50E9B57E-2A02-E3E7-982B-6254B16BEEC1}"/>
          </ac:spMkLst>
        </pc:spChg>
      </pc:sldChg>
      <pc:sldChg chg="modSp mod">
        <pc:chgData name="DSA - Maria Cristina Barbosa" userId="a7deaa94-27fa-4381-b313-ee83126f3c73" providerId="ADAL" clId="{32205D57-8592-4EEB-92FB-30E92F75E1A6}" dt="2025-10-08T18:42:20.904" v="18" actId="14100"/>
        <pc:sldMkLst>
          <pc:docMk/>
          <pc:sldMk cId="299196389" sldId="296"/>
        </pc:sldMkLst>
        <pc:spChg chg="mod">
          <ac:chgData name="DSA - Maria Cristina Barbosa" userId="a7deaa94-27fa-4381-b313-ee83126f3c73" providerId="ADAL" clId="{32205D57-8592-4EEB-92FB-30E92F75E1A6}" dt="2025-10-08T18:42:20.904" v="18" actId="14100"/>
          <ac:spMkLst>
            <pc:docMk/>
            <pc:sldMk cId="299196389" sldId="296"/>
            <ac:spMk id="3" creationId="{80B18A49-EFC7-2CD4-E83C-39BFE8BF296B}"/>
          </ac:spMkLst>
        </pc:spChg>
      </pc:sldChg>
      <pc:sldChg chg="modSp mod">
        <pc:chgData name="DSA - Maria Cristina Barbosa" userId="a7deaa94-27fa-4381-b313-ee83126f3c73" providerId="ADAL" clId="{32205D57-8592-4EEB-92FB-30E92F75E1A6}" dt="2025-10-08T18:43:20.070" v="28" actId="1076"/>
        <pc:sldMkLst>
          <pc:docMk/>
          <pc:sldMk cId="1316439557" sldId="297"/>
        </pc:sldMkLst>
        <pc:spChg chg="mod">
          <ac:chgData name="DSA - Maria Cristina Barbosa" userId="a7deaa94-27fa-4381-b313-ee83126f3c73" providerId="ADAL" clId="{32205D57-8592-4EEB-92FB-30E92F75E1A6}" dt="2025-10-08T18:43:14.567" v="27" actId="1076"/>
          <ac:spMkLst>
            <pc:docMk/>
            <pc:sldMk cId="1316439557" sldId="297"/>
            <ac:spMk id="3" creationId="{AB9E63A7-439F-347E-0A69-4671F972F83A}"/>
          </ac:spMkLst>
        </pc:spChg>
        <pc:spChg chg="mod">
          <ac:chgData name="DSA - Maria Cristina Barbosa" userId="a7deaa94-27fa-4381-b313-ee83126f3c73" providerId="ADAL" clId="{32205D57-8592-4EEB-92FB-30E92F75E1A6}" dt="2025-10-08T18:43:20.070" v="28" actId="1076"/>
          <ac:spMkLst>
            <pc:docMk/>
            <pc:sldMk cId="1316439557" sldId="297"/>
            <ac:spMk id="4" creationId="{2E8A86B3-304B-01C6-C5DE-F86201B1EF7F}"/>
          </ac:spMkLst>
        </pc:spChg>
      </pc:sldChg>
      <pc:sldChg chg="modSp mod">
        <pc:chgData name="DSA - Maria Cristina Barbosa" userId="a7deaa94-27fa-4381-b313-ee83126f3c73" providerId="ADAL" clId="{32205D57-8592-4EEB-92FB-30E92F75E1A6}" dt="2025-10-08T18:43:43.300" v="31" actId="20577"/>
        <pc:sldMkLst>
          <pc:docMk/>
          <pc:sldMk cId="1685572156" sldId="298"/>
        </pc:sldMkLst>
        <pc:spChg chg="mod">
          <ac:chgData name="DSA - Maria Cristina Barbosa" userId="a7deaa94-27fa-4381-b313-ee83126f3c73" providerId="ADAL" clId="{32205D57-8592-4EEB-92FB-30E92F75E1A6}" dt="2025-10-08T18:43:43.300" v="31" actId="20577"/>
          <ac:spMkLst>
            <pc:docMk/>
            <pc:sldMk cId="1685572156" sldId="298"/>
            <ac:spMk id="3" creationId="{534E9327-6A41-DD7A-C7BD-4705FF3E075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983109-AF04-1A03-6007-BEBEF6BBE0E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5371520E-8F87-BC53-D50D-C18D661AD3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D665CEF3-37C5-7519-9E2A-47CD663EBB7A}"/>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5" name="Marcador de pie de página 4">
            <a:extLst>
              <a:ext uri="{FF2B5EF4-FFF2-40B4-BE49-F238E27FC236}">
                <a16:creationId xmlns:a16="http://schemas.microsoft.com/office/drawing/2014/main" id="{30F1264B-26D6-DA20-35D4-A415D266D92A}"/>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D67E6C03-49EA-7DBF-875E-A01158DED001}"/>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2957960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72477-90C3-49F9-35CC-69C0B547EE44}"/>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C573AA0-9C4C-B2BB-F17A-BD4883226F5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9F268331-D742-E2EA-496D-33C581F1E7CE}"/>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5" name="Marcador de pie de página 4">
            <a:extLst>
              <a:ext uri="{FF2B5EF4-FFF2-40B4-BE49-F238E27FC236}">
                <a16:creationId xmlns:a16="http://schemas.microsoft.com/office/drawing/2014/main" id="{A10C15CC-F8A3-0C68-E4AD-3CD3CF6AA47D}"/>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18234F7E-ECE6-AD95-BB11-C1C83EF9DE18}"/>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3990958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5F23432-EC2E-9713-BAF5-2100D966367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DEA8D97B-8024-E434-9A80-F21C8DD102C3}"/>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2F00B750-F57E-D64D-78A0-5235ACE4B0D8}"/>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5" name="Marcador de pie de página 4">
            <a:extLst>
              <a:ext uri="{FF2B5EF4-FFF2-40B4-BE49-F238E27FC236}">
                <a16:creationId xmlns:a16="http://schemas.microsoft.com/office/drawing/2014/main" id="{0D65922D-E179-9109-690A-2A2BC03CBC3B}"/>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1C242DD4-0037-AB6D-B377-9DDDF2DBA6FB}"/>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2204437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5C13D1-E826-DE0D-050E-8E0A5F150BE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66EFE540-7605-0510-BF61-0721667E551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52B8AB5A-CD33-9286-D171-A3DE0AED43F7}"/>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5" name="Marcador de pie de página 4">
            <a:extLst>
              <a:ext uri="{FF2B5EF4-FFF2-40B4-BE49-F238E27FC236}">
                <a16:creationId xmlns:a16="http://schemas.microsoft.com/office/drawing/2014/main" id="{FC45AC3F-6086-F9A1-36B3-E0E92A04B219}"/>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E4A971D-07F4-B766-00A9-A4C1628F9E76}"/>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3922322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F68671-748E-D565-B504-FDCC7A9EFBF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5FF3F04B-F2A5-E58F-5507-B6599423FB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442EDD1-70BA-1934-19C0-C2A7CFF96214}"/>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5" name="Marcador de pie de página 4">
            <a:extLst>
              <a:ext uri="{FF2B5EF4-FFF2-40B4-BE49-F238E27FC236}">
                <a16:creationId xmlns:a16="http://schemas.microsoft.com/office/drawing/2014/main" id="{5EA1445D-EA1A-1C75-2287-BDD406226397}"/>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E50247BA-DE52-0A15-28B1-95B978D9F13F}"/>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3476228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834A9D-94DE-473F-8CB9-0F870AD12CFA}"/>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A5DB2783-C90F-1D8A-F39F-33DEBCB0C2A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E93D1F62-B691-4651-230F-48538F65272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54747965-38A2-A8E7-CF9E-919C54BDBE01}"/>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6" name="Marcador de pie de página 5">
            <a:extLst>
              <a:ext uri="{FF2B5EF4-FFF2-40B4-BE49-F238E27FC236}">
                <a16:creationId xmlns:a16="http://schemas.microsoft.com/office/drawing/2014/main" id="{0AF5C4BE-7E69-1DAD-994E-7ABBEBFDF339}"/>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36E1CF28-B4BE-26B1-E36A-5EB2671DF46E}"/>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400573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1AAE60-7679-287F-2974-D67D1D1F5A8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9EAD48C6-BDD6-5D87-6D3F-BCF216D978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0166CF0-85CE-5AFF-F79A-EC309AAFEFC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FEAF8479-8909-742D-9E7D-6F805B79F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A8E7872-3553-ACE1-A5A5-D6A833F54FE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ABD96D70-4A56-13A0-BBF1-C577015F9816}"/>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8" name="Marcador de pie de página 7">
            <a:extLst>
              <a:ext uri="{FF2B5EF4-FFF2-40B4-BE49-F238E27FC236}">
                <a16:creationId xmlns:a16="http://schemas.microsoft.com/office/drawing/2014/main" id="{37F1A553-2FDF-909D-E928-D5D87F718BD1}"/>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DE758B6F-7F9E-B1B4-71E6-EBD65D8E9091}"/>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2039333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340819-AACC-3D4C-2441-063DB564380D}"/>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4BD6E5FE-69F7-B40E-DBD8-5BCC7B97924C}"/>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4" name="Marcador de pie de página 3">
            <a:extLst>
              <a:ext uri="{FF2B5EF4-FFF2-40B4-BE49-F238E27FC236}">
                <a16:creationId xmlns:a16="http://schemas.microsoft.com/office/drawing/2014/main" id="{0CC17CC4-BB7C-3969-C92A-71BDDE2191E9}"/>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BC8DD1CF-7AE1-FCB1-6E03-8A8AA0205644}"/>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2592424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5BC48B2-FE93-EE59-A3EC-14231943950A}"/>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3" name="Marcador de pie de página 2">
            <a:extLst>
              <a:ext uri="{FF2B5EF4-FFF2-40B4-BE49-F238E27FC236}">
                <a16:creationId xmlns:a16="http://schemas.microsoft.com/office/drawing/2014/main" id="{7FD55438-84A0-4581-3AFC-681F4FB6B6CE}"/>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803EF7C0-FE6D-1692-80B5-8B6EA47DDDC1}"/>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3878060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809BAA-70D0-D9E8-9508-D7DE359A7B3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8408C964-4DE5-C2F7-C094-941AF9A256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964F04DC-5F86-43E8-62BA-DEF0E23C58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E982B29-FB03-1223-C93B-3C89973AAA87}"/>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6" name="Marcador de pie de página 5">
            <a:extLst>
              <a:ext uri="{FF2B5EF4-FFF2-40B4-BE49-F238E27FC236}">
                <a16:creationId xmlns:a16="http://schemas.microsoft.com/office/drawing/2014/main" id="{399275D5-5297-CFB0-CF8C-4E07913884CE}"/>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2999686C-DAB8-CDD9-4DCB-05ADC67A76AB}"/>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28333173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9A81F3-C552-4E03-5D90-65CCA1D80BD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79679FA8-01FE-917D-BBBB-80E9EF1C63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68F5A4BC-7C42-4338-DF57-9AC3A9BBF9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A325CB3-9F0E-3636-41DE-3A7061463842}"/>
              </a:ext>
            </a:extLst>
          </p:cNvPr>
          <p:cNvSpPr>
            <a:spLocks noGrp="1"/>
          </p:cNvSpPr>
          <p:nvPr>
            <p:ph type="dt" sz="half" idx="10"/>
          </p:nvPr>
        </p:nvSpPr>
        <p:spPr/>
        <p:txBody>
          <a:bodyPr/>
          <a:lstStyle/>
          <a:p>
            <a:fld id="{1BE7067D-4CE1-4C11-936A-B758D994EF6E}" type="datetimeFigureOut">
              <a:rPr lang="en-US" smtClean="0"/>
              <a:t>10/8/2025</a:t>
            </a:fld>
            <a:endParaRPr lang="en-US"/>
          </a:p>
        </p:txBody>
      </p:sp>
      <p:sp>
        <p:nvSpPr>
          <p:cNvPr id="6" name="Marcador de pie de página 5">
            <a:extLst>
              <a:ext uri="{FF2B5EF4-FFF2-40B4-BE49-F238E27FC236}">
                <a16:creationId xmlns:a16="http://schemas.microsoft.com/office/drawing/2014/main" id="{922D3E44-EF3A-6109-1A91-4BC5F237BC7E}"/>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C80C7CFA-CD99-21EB-FA4A-5BE8D3017F9E}"/>
              </a:ext>
            </a:extLst>
          </p:cNvPr>
          <p:cNvSpPr>
            <a:spLocks noGrp="1"/>
          </p:cNvSpPr>
          <p:nvPr>
            <p:ph type="sldNum" sz="quarter" idx="12"/>
          </p:nvPr>
        </p:nvSpPr>
        <p:spPr/>
        <p:txBody>
          <a:bodyPr/>
          <a:lstStyle/>
          <a:p>
            <a:fld id="{03880067-049F-4722-9AE3-7AA15FB4D46A}" type="slidenum">
              <a:rPr lang="en-US" smtClean="0"/>
              <a:t>‹nº›</a:t>
            </a:fld>
            <a:endParaRPr lang="en-US"/>
          </a:p>
        </p:txBody>
      </p:sp>
    </p:spTree>
    <p:extLst>
      <p:ext uri="{BB962C8B-B14F-4D97-AF65-F5344CB8AC3E}">
        <p14:creationId xmlns:p14="http://schemas.microsoft.com/office/powerpoint/2010/main" val="2254423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77EF6CF-5CBC-CE34-2BF1-53679FA254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DA5C828-8CAD-83F6-EF9C-4EFCBE7F5B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B1F1B04D-5E66-1AE6-9617-24E7479297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E7067D-4CE1-4C11-936A-B758D994EF6E}" type="datetimeFigureOut">
              <a:rPr lang="en-US" smtClean="0"/>
              <a:t>10/8/2025</a:t>
            </a:fld>
            <a:endParaRPr lang="en-US"/>
          </a:p>
        </p:txBody>
      </p:sp>
      <p:sp>
        <p:nvSpPr>
          <p:cNvPr id="5" name="Marcador de pie de página 4">
            <a:extLst>
              <a:ext uri="{FF2B5EF4-FFF2-40B4-BE49-F238E27FC236}">
                <a16:creationId xmlns:a16="http://schemas.microsoft.com/office/drawing/2014/main" id="{E3BFB226-22BF-0D6C-D6B9-493363A9E5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33B7DAEA-BD80-4AB9-52A8-5C7CA9D7E5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880067-049F-4722-9AE3-7AA15FB4D46A}" type="slidenum">
              <a:rPr lang="en-US" smtClean="0"/>
              <a:t>‹nº›</a:t>
            </a:fld>
            <a:endParaRPr lang="en-US"/>
          </a:p>
        </p:txBody>
      </p:sp>
    </p:spTree>
    <p:extLst>
      <p:ext uri="{BB962C8B-B14F-4D97-AF65-F5344CB8AC3E}">
        <p14:creationId xmlns:p14="http://schemas.microsoft.com/office/powerpoint/2010/main" val="30563334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9915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ED99FFE-1ACD-DEC4-C54D-C4D66B21B8A3}"/>
              </a:ext>
            </a:extLst>
          </p:cNvPr>
          <p:cNvSpPr txBox="1"/>
          <p:nvPr/>
        </p:nvSpPr>
        <p:spPr>
          <a:xfrm>
            <a:off x="6254885" y="1999754"/>
            <a:ext cx="5758775" cy="2677656"/>
          </a:xfrm>
          <a:prstGeom prst="rect">
            <a:avLst/>
          </a:prstGeom>
          <a:noFill/>
        </p:spPr>
        <p:txBody>
          <a:bodyPr wrap="square">
            <a:spAutoFit/>
          </a:bodyPr>
          <a:lstStyle/>
          <a:p>
            <a:pPr marL="0" marR="0" algn="ctr">
              <a:buNone/>
            </a:pPr>
            <a:r>
              <a:rPr lang="es-ES" sz="2800" dirty="0">
                <a:latin typeface="Georgia" panose="02040502050405020303" pitchFamily="18" charset="0"/>
              </a:rPr>
              <a:t>Entonces les dice: “La paz les dejo. Mi paz les doy”. No dijo: “Les voy a dar consuelo”. Ni: “Voy a solucionar todos sus problemas”. Les prometió algo más profundo: la paz que él mismo poseía.</a:t>
            </a:r>
            <a:endParaRPr lang="en-US" sz="2800" b="1" dirty="0">
              <a:latin typeface="Georgia" panose="02040502050405020303" pitchFamily="18" charset="0"/>
            </a:endParaRPr>
          </a:p>
        </p:txBody>
      </p:sp>
    </p:spTree>
    <p:extLst>
      <p:ext uri="{BB962C8B-B14F-4D97-AF65-F5344CB8AC3E}">
        <p14:creationId xmlns:p14="http://schemas.microsoft.com/office/powerpoint/2010/main" val="2442974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BEA8FB4-23AC-5D23-B057-884C77C6D01D}"/>
              </a:ext>
            </a:extLst>
          </p:cNvPr>
          <p:cNvSpPr txBox="1"/>
          <p:nvPr/>
        </p:nvSpPr>
        <p:spPr>
          <a:xfrm>
            <a:off x="992221" y="1860695"/>
            <a:ext cx="10408595" cy="3108543"/>
          </a:xfrm>
          <a:prstGeom prst="rect">
            <a:avLst/>
          </a:prstGeom>
          <a:solidFill>
            <a:schemeClr val="accent5">
              <a:lumMod val="20000"/>
              <a:lumOff val="80000"/>
            </a:schemeClr>
          </a:solidFill>
        </p:spPr>
        <p:txBody>
          <a:bodyPr wrap="square">
            <a:spAutoFit/>
          </a:bodyPr>
          <a:lstStyle/>
          <a:p>
            <a:pPr algn="ctr">
              <a:buSzPts val="1000"/>
              <a:tabLst>
                <a:tab pos="457200" algn="l"/>
              </a:tabLst>
            </a:pPr>
            <a:r>
              <a:rPr lang="es-ES" sz="2800" dirty="0">
                <a:latin typeface="Georgia" panose="02040502050405020303" pitchFamily="18" charset="0"/>
              </a:rPr>
              <a:t>Esa paz es diferente porque:</a:t>
            </a:r>
          </a:p>
          <a:p>
            <a:pPr algn="ctr">
              <a:buSzPts val="1000"/>
              <a:tabLst>
                <a:tab pos="457200" algn="l"/>
              </a:tabLst>
            </a:pPr>
            <a:endParaRPr lang="es-ES" sz="2800" dirty="0">
              <a:latin typeface="Georgia" panose="02040502050405020303" pitchFamily="18" charset="0"/>
            </a:endParaRPr>
          </a:p>
          <a:p>
            <a:pPr algn="ctr">
              <a:buSzPts val="1000"/>
              <a:tabLst>
                <a:tab pos="457200" algn="l"/>
              </a:tabLst>
            </a:pPr>
            <a:r>
              <a:rPr lang="es-ES" sz="2800" dirty="0">
                <a:latin typeface="Georgia" panose="02040502050405020303" pitchFamily="18" charset="0"/>
              </a:rPr>
              <a:t>•	No es ausencia de conflicto, sino presencia de confianza.</a:t>
            </a:r>
          </a:p>
          <a:p>
            <a:pPr algn="ctr">
              <a:buSzPts val="1000"/>
              <a:tabLst>
                <a:tab pos="457200" algn="l"/>
              </a:tabLst>
            </a:pPr>
            <a:r>
              <a:rPr lang="es-ES" sz="2800" dirty="0">
                <a:latin typeface="Georgia" panose="02040502050405020303" pitchFamily="18" charset="0"/>
              </a:rPr>
              <a:t>•	No depende de la calma exterior, sino de la seguridad interior.</a:t>
            </a:r>
          </a:p>
          <a:p>
            <a:pPr algn="ctr">
              <a:buSzPts val="1000"/>
              <a:tabLst>
                <a:tab pos="457200" algn="l"/>
              </a:tabLst>
            </a:pPr>
            <a:r>
              <a:rPr lang="es-ES" sz="2800" dirty="0">
                <a:latin typeface="Georgia" panose="02040502050405020303" pitchFamily="18" charset="0"/>
              </a:rPr>
              <a:t>•	No nace de la distracción, sino de la intimidad con el Padre.</a:t>
            </a:r>
          </a:p>
          <a:p>
            <a:pPr algn="ctr">
              <a:buSzPts val="1000"/>
              <a:tabLst>
                <a:tab pos="457200" algn="l"/>
              </a:tabLst>
            </a:pPr>
            <a:r>
              <a:rPr lang="es-ES" sz="2800" dirty="0">
                <a:latin typeface="Georgia" panose="02040502050405020303" pitchFamily="18" charset="0"/>
              </a:rPr>
              <a:t>La paz de Jesús nace de la relación. De saber quién es él y quiénes somos nosotros en él.</a:t>
            </a:r>
          </a:p>
        </p:txBody>
      </p:sp>
    </p:spTree>
    <p:extLst>
      <p:ext uri="{BB962C8B-B14F-4D97-AF65-F5344CB8AC3E}">
        <p14:creationId xmlns:p14="http://schemas.microsoft.com/office/powerpoint/2010/main" val="1153481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E57C923-2190-8F0F-775B-B0CD9B3950DA}"/>
              </a:ext>
            </a:extLst>
          </p:cNvPr>
          <p:cNvSpPr txBox="1"/>
          <p:nvPr/>
        </p:nvSpPr>
        <p:spPr>
          <a:xfrm>
            <a:off x="1641296" y="2872097"/>
            <a:ext cx="9360687" cy="1569660"/>
          </a:xfrm>
          <a:prstGeom prst="rect">
            <a:avLst/>
          </a:prstGeom>
          <a:noFill/>
        </p:spPr>
        <p:txBody>
          <a:bodyPr wrap="square">
            <a:spAutoFit/>
          </a:bodyPr>
          <a:lstStyle/>
          <a:p>
            <a:pPr marL="0" marR="0" algn="ctr">
              <a:buNone/>
            </a:pPr>
            <a:r>
              <a:rPr lang="es-ES" sz="4800" dirty="0">
                <a:solidFill>
                  <a:srgbClr val="9E280D"/>
                </a:solidFill>
                <a:latin typeface="Muthiara -Demo Version-" panose="02000500000000000000" pitchFamily="2" charset="0"/>
              </a:rPr>
              <a:t>2. Jesús calma tormentas — por fuera y por dentro (Marcos 4:35-41)</a:t>
            </a:r>
            <a:endParaRPr lang="en-US" sz="48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1553746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80CD168-0484-6BFA-6F86-98ABB3CB238C}"/>
              </a:ext>
            </a:extLst>
          </p:cNvPr>
          <p:cNvSpPr txBox="1"/>
          <p:nvPr/>
        </p:nvSpPr>
        <p:spPr>
          <a:xfrm>
            <a:off x="1386418" y="2383436"/>
            <a:ext cx="7932680" cy="1384995"/>
          </a:xfrm>
          <a:prstGeom prst="rect">
            <a:avLst/>
          </a:prstGeom>
          <a:noFill/>
        </p:spPr>
        <p:txBody>
          <a:bodyPr wrap="square">
            <a:spAutoFit/>
          </a:bodyPr>
          <a:lstStyle/>
          <a:p>
            <a:pPr marL="0" marR="0" algn="ctr">
              <a:buNone/>
            </a:pPr>
            <a:r>
              <a:rPr lang="es-ES" sz="2800" dirty="0">
                <a:latin typeface="Georgia" panose="02040502050405020303" pitchFamily="18" charset="0"/>
              </a:rPr>
              <a:t>Los discípulos estaban con Jesús en la barca. Obedecieron su orden: «Pasemos al otro lado». Pero a mitad del camino, llegó la tormenta. </a:t>
            </a:r>
            <a:endParaRPr lang="en-US" sz="2800" dirty="0">
              <a:latin typeface="Georgia" panose="02040502050405020303" pitchFamily="18" charset="0"/>
            </a:endParaRPr>
          </a:p>
        </p:txBody>
      </p:sp>
    </p:spTree>
    <p:extLst>
      <p:ext uri="{BB962C8B-B14F-4D97-AF65-F5344CB8AC3E}">
        <p14:creationId xmlns:p14="http://schemas.microsoft.com/office/powerpoint/2010/main" val="451900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8E83FB72-B6DB-805C-8741-CFC8ED80C057}"/>
              </a:ext>
            </a:extLst>
          </p:cNvPr>
          <p:cNvSpPr txBox="1"/>
          <p:nvPr/>
        </p:nvSpPr>
        <p:spPr>
          <a:xfrm>
            <a:off x="7353728" y="1012954"/>
            <a:ext cx="4379360" cy="4832092"/>
          </a:xfrm>
          <a:prstGeom prst="rect">
            <a:avLst/>
          </a:prstGeom>
          <a:noFill/>
        </p:spPr>
        <p:txBody>
          <a:bodyPr wrap="square">
            <a:spAutoFit/>
          </a:bodyPr>
          <a:lstStyle/>
          <a:p>
            <a:pPr marL="0" marR="0" algn="ctr">
              <a:buNone/>
            </a:pPr>
            <a:r>
              <a:rPr lang="es-ES" sz="2800" dirty="0">
                <a:latin typeface="Georgia" panose="02040502050405020303" pitchFamily="18" charset="0"/>
              </a:rPr>
              <a:t>Los discípulos se desesperan. Lo despiertan y gritan: “¡Maestro! ¿No te importa que muramos?” </a:t>
            </a:r>
          </a:p>
          <a:p>
            <a:pPr marL="0" marR="0" algn="ctr">
              <a:buNone/>
            </a:pPr>
            <a:r>
              <a:rPr lang="es-ES" sz="2800" dirty="0">
                <a:latin typeface="Georgia" panose="02040502050405020303" pitchFamily="18" charset="0"/>
              </a:rPr>
              <a:t>Entonces Jesús se levanta. Habla al viento. Ordena al mar: “¡Silencio! ¡Cálmate!” Y todo queda en calma. El silencio después del caos. El cielo despejado tras la furia.</a:t>
            </a:r>
          </a:p>
        </p:txBody>
      </p:sp>
    </p:spTree>
    <p:extLst>
      <p:ext uri="{BB962C8B-B14F-4D97-AF65-F5344CB8AC3E}">
        <p14:creationId xmlns:p14="http://schemas.microsoft.com/office/powerpoint/2010/main" val="1708379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227CB38-05C5-5B95-5565-93DB4352DD71}"/>
              </a:ext>
            </a:extLst>
          </p:cNvPr>
          <p:cNvSpPr txBox="1"/>
          <p:nvPr/>
        </p:nvSpPr>
        <p:spPr>
          <a:xfrm>
            <a:off x="2303337" y="2421245"/>
            <a:ext cx="7585325" cy="1815882"/>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Jesús no reprendió a los discípulos por haberlo despertado. Los reprendió por no haber creído. Porque, incluso con la tormenta, su presencia en la barca era garantía de seguridad.</a:t>
            </a:r>
            <a:endParaRPr lang="en-US" sz="2800" b="1" dirty="0">
              <a:latin typeface="Georgia" panose="02040502050405020303" pitchFamily="18" charset="0"/>
            </a:endParaRPr>
          </a:p>
        </p:txBody>
      </p:sp>
    </p:spTree>
    <p:extLst>
      <p:ext uri="{BB962C8B-B14F-4D97-AF65-F5344CB8AC3E}">
        <p14:creationId xmlns:p14="http://schemas.microsoft.com/office/powerpoint/2010/main" val="3085630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CF3BDAA-5B43-DC39-280B-52B4ACEA660B}"/>
              </a:ext>
            </a:extLst>
          </p:cNvPr>
          <p:cNvSpPr txBox="1"/>
          <p:nvPr/>
        </p:nvSpPr>
        <p:spPr>
          <a:xfrm>
            <a:off x="486383" y="2521059"/>
            <a:ext cx="6001966" cy="1815882"/>
          </a:xfrm>
          <a:prstGeom prst="rect">
            <a:avLst/>
          </a:prstGeom>
          <a:noFill/>
        </p:spPr>
        <p:txBody>
          <a:bodyPr wrap="square">
            <a:spAutoFit/>
          </a:bodyPr>
          <a:lstStyle/>
          <a:p>
            <a:pPr marL="0" marR="0" algn="ctr">
              <a:buNone/>
            </a:pPr>
            <a:r>
              <a:rPr lang="es-ES" sz="2800" dirty="0">
                <a:latin typeface="Georgia" panose="02040502050405020303" pitchFamily="18" charset="0"/>
              </a:rPr>
              <a:t>La paz que él ofrece no es ausencia de problemas. Es la certeza de que, incluso en medio de ellos, él sigue teniendo el control.</a:t>
            </a:r>
            <a:endParaRPr lang="en-US" sz="2800" b="1" dirty="0">
              <a:latin typeface="Georgia" panose="02040502050405020303" pitchFamily="18" charset="0"/>
            </a:endParaRPr>
          </a:p>
        </p:txBody>
      </p:sp>
    </p:spTree>
    <p:extLst>
      <p:ext uri="{BB962C8B-B14F-4D97-AF65-F5344CB8AC3E}">
        <p14:creationId xmlns:p14="http://schemas.microsoft.com/office/powerpoint/2010/main" val="1479293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0B18A49-EFC7-2CD4-E83C-39BFE8BF296B}"/>
              </a:ext>
            </a:extLst>
          </p:cNvPr>
          <p:cNvSpPr txBox="1"/>
          <p:nvPr/>
        </p:nvSpPr>
        <p:spPr>
          <a:xfrm>
            <a:off x="2165279" y="2836742"/>
            <a:ext cx="8447598" cy="1569660"/>
          </a:xfrm>
          <a:prstGeom prst="rect">
            <a:avLst/>
          </a:prstGeom>
          <a:noFill/>
        </p:spPr>
        <p:txBody>
          <a:bodyPr wrap="square">
            <a:spAutoFit/>
          </a:bodyPr>
          <a:lstStyle/>
          <a:p>
            <a:pPr marL="0" marR="0" algn="ctr">
              <a:buNone/>
            </a:pPr>
            <a:r>
              <a:rPr lang="es-ES" sz="4800" dirty="0">
                <a:solidFill>
                  <a:srgbClr val="9E280D"/>
                </a:solidFill>
                <a:latin typeface="Muthiara -Demo Version-" panose="02000500000000000000" pitchFamily="2" charset="0"/>
              </a:rPr>
              <a:t>3. Familias que eligen vivir en paz crean un ambiente de sanación</a:t>
            </a:r>
            <a:endParaRPr lang="en-US" sz="48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299196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0B0F6BD-3A50-2ADE-E9D7-52BBFFE0B526}"/>
              </a:ext>
            </a:extLst>
          </p:cNvPr>
          <p:cNvSpPr txBox="1"/>
          <p:nvPr/>
        </p:nvSpPr>
        <p:spPr>
          <a:xfrm>
            <a:off x="6285215" y="1874728"/>
            <a:ext cx="5329611" cy="2677656"/>
          </a:xfrm>
          <a:prstGeom prst="rect">
            <a:avLst/>
          </a:prstGeom>
          <a:noFill/>
        </p:spPr>
        <p:txBody>
          <a:bodyPr wrap="square">
            <a:spAutoFit/>
          </a:bodyPr>
          <a:lstStyle/>
          <a:p>
            <a:pPr marL="0" marR="0" algn="ctr">
              <a:buNone/>
            </a:pPr>
            <a:r>
              <a:rPr lang="es-ES" sz="2800" dirty="0">
                <a:latin typeface="Georgia" panose="02040502050405020303" pitchFamily="18" charset="0"/>
              </a:rPr>
              <a:t>Muchos hogares viven guerras silenciosas. Gritos, heridas, acusaciones, exigencias. Padres e hijos distantes. Parejas que duermen juntas, pero ya no comparten el corazón. </a:t>
            </a:r>
            <a:endParaRPr lang="en-US" sz="2800" dirty="0">
              <a:latin typeface="Georgia" panose="02040502050405020303" pitchFamily="18" charset="0"/>
            </a:endParaRPr>
          </a:p>
        </p:txBody>
      </p:sp>
    </p:spTree>
    <p:extLst>
      <p:ext uri="{BB962C8B-B14F-4D97-AF65-F5344CB8AC3E}">
        <p14:creationId xmlns:p14="http://schemas.microsoft.com/office/powerpoint/2010/main" val="31814472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A26C86A-7A60-3386-41C9-9ED669F4B7DD}"/>
              </a:ext>
            </a:extLst>
          </p:cNvPr>
          <p:cNvSpPr txBox="1"/>
          <p:nvPr/>
        </p:nvSpPr>
        <p:spPr>
          <a:xfrm>
            <a:off x="321013" y="1649010"/>
            <a:ext cx="4405100" cy="3108543"/>
          </a:xfrm>
          <a:prstGeom prst="rect">
            <a:avLst/>
          </a:prstGeom>
          <a:noFill/>
        </p:spPr>
        <p:txBody>
          <a:bodyPr wrap="square">
            <a:spAutoFit/>
          </a:bodyPr>
          <a:lstStyle/>
          <a:p>
            <a:pPr marL="0" marR="0" algn="ctr">
              <a:buNone/>
            </a:pPr>
            <a:r>
              <a:rPr lang="es-ES" sz="2800" dirty="0">
                <a:latin typeface="Georgia" panose="02040502050405020303" pitchFamily="18" charset="0"/>
              </a:rPr>
              <a:t>Pero cuando la paz de Cristo entra en un hogar, algo cambia. El tono de voz se suaviza. La escucha mejora. El perdón se hace más frecuente. El ambiente se transforma</a:t>
            </a:r>
            <a:endParaRPr lang="en-US" sz="2800" dirty="0">
              <a:latin typeface="Georgia" panose="02040502050405020303" pitchFamily="18" charset="0"/>
            </a:endParaRPr>
          </a:p>
        </p:txBody>
      </p:sp>
    </p:spTree>
    <p:extLst>
      <p:ext uri="{BB962C8B-B14F-4D97-AF65-F5344CB8AC3E}">
        <p14:creationId xmlns:p14="http://schemas.microsoft.com/office/powerpoint/2010/main" val="409415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D8B5ACE-5B04-F58C-E8E4-A0185E7C6561}"/>
              </a:ext>
            </a:extLst>
          </p:cNvPr>
          <p:cNvSpPr txBox="1"/>
          <p:nvPr/>
        </p:nvSpPr>
        <p:spPr>
          <a:xfrm>
            <a:off x="2195673" y="2767280"/>
            <a:ext cx="7245849" cy="1323439"/>
          </a:xfrm>
          <a:prstGeom prst="rect">
            <a:avLst/>
          </a:prstGeom>
          <a:noFill/>
        </p:spPr>
        <p:txBody>
          <a:bodyPr wrap="square">
            <a:spAutoFit/>
          </a:bodyPr>
          <a:lstStyle/>
          <a:p>
            <a:pPr algn="ctr"/>
            <a:r>
              <a:rPr lang="pt-BR" sz="8000" dirty="0">
                <a:solidFill>
                  <a:srgbClr val="9E280D"/>
                </a:solidFill>
                <a:latin typeface="Muthiara -Demo Version-" panose="02000500000000000000" pitchFamily="2" charset="0"/>
              </a:rPr>
              <a:t>Elige </a:t>
            </a:r>
            <a:r>
              <a:rPr lang="pt-BR" sz="8000" dirty="0" err="1">
                <a:solidFill>
                  <a:srgbClr val="9E280D"/>
                </a:solidFill>
                <a:latin typeface="Muthiara -Demo Version-" panose="02000500000000000000" pitchFamily="2" charset="0"/>
              </a:rPr>
              <a:t>la</a:t>
            </a:r>
            <a:r>
              <a:rPr lang="pt-BR" sz="8000" dirty="0">
                <a:solidFill>
                  <a:srgbClr val="9E280D"/>
                </a:solidFill>
                <a:latin typeface="Muthiara -Demo Version-" panose="02000500000000000000" pitchFamily="2" charset="0"/>
              </a:rPr>
              <a:t> Paz</a:t>
            </a:r>
            <a:endParaRPr lang="en-US" sz="80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18082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50E9B57E-2A02-E3E7-982B-6254B16BEEC1}"/>
              </a:ext>
            </a:extLst>
          </p:cNvPr>
          <p:cNvSpPr txBox="1"/>
          <p:nvPr/>
        </p:nvSpPr>
        <p:spPr>
          <a:xfrm>
            <a:off x="1089497" y="2049826"/>
            <a:ext cx="6750996" cy="2246769"/>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Familias que cultivan la paz reflejan el carácter de Dios. Se convierten en refugios en medio de un mundo ruidoso. Espacios de renovación. Pedacitos del cielo plantados en la tierra.</a:t>
            </a:r>
            <a:endParaRPr lang="en-US" sz="2800" dirty="0">
              <a:latin typeface="Georgia" panose="02040502050405020303" pitchFamily="18" charset="0"/>
            </a:endParaRPr>
          </a:p>
        </p:txBody>
      </p:sp>
    </p:spTree>
    <p:extLst>
      <p:ext uri="{BB962C8B-B14F-4D97-AF65-F5344CB8AC3E}">
        <p14:creationId xmlns:p14="http://schemas.microsoft.com/office/powerpoint/2010/main" val="22366239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D6E6A51-85C7-B7F6-C49A-D0FAA6B96ABC}"/>
              </a:ext>
            </a:extLst>
          </p:cNvPr>
          <p:cNvSpPr txBox="1"/>
          <p:nvPr/>
        </p:nvSpPr>
        <p:spPr>
          <a:xfrm>
            <a:off x="3047144" y="2767280"/>
            <a:ext cx="6097712" cy="1323439"/>
          </a:xfrm>
          <a:prstGeom prst="rect">
            <a:avLst/>
          </a:prstGeom>
          <a:noFill/>
        </p:spPr>
        <p:txBody>
          <a:bodyPr wrap="square">
            <a:spAutoFit/>
          </a:bodyPr>
          <a:lstStyle/>
          <a:p>
            <a:pPr marL="0" marR="0" algn="ctr">
              <a:buNone/>
            </a:pPr>
            <a:r>
              <a:rPr lang="pt-BR" sz="8000" dirty="0" err="1">
                <a:solidFill>
                  <a:srgbClr val="9E280D"/>
                </a:solidFill>
                <a:latin typeface="Muthiara -Demo Version-" panose="02000500000000000000" pitchFamily="2" charset="0"/>
              </a:rPr>
              <a:t>Conclusión</a:t>
            </a:r>
            <a:endParaRPr lang="en-US" sz="80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1007037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E7536F7-C2FF-61B8-6EC9-8E59A590354F}"/>
              </a:ext>
            </a:extLst>
          </p:cNvPr>
          <p:cNvSpPr txBox="1"/>
          <p:nvPr/>
        </p:nvSpPr>
        <p:spPr>
          <a:xfrm>
            <a:off x="1352145" y="2305615"/>
            <a:ext cx="7243231" cy="1815882"/>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Jesús nunca prometió ausencia de tormentas. Pero sí prometió presencia constante. La paz que él da no viene del mundo. Viene del cielo. </a:t>
            </a:r>
            <a:endParaRPr lang="en-US" sz="2800" dirty="0">
              <a:latin typeface="Georgia" panose="02040502050405020303" pitchFamily="18" charset="0"/>
            </a:endParaRPr>
          </a:p>
        </p:txBody>
      </p:sp>
    </p:spTree>
    <p:extLst>
      <p:ext uri="{BB962C8B-B14F-4D97-AF65-F5344CB8AC3E}">
        <p14:creationId xmlns:p14="http://schemas.microsoft.com/office/powerpoint/2010/main" val="4147387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BE08EBF-695E-0A5E-F9B3-F8CEFA445577}"/>
              </a:ext>
            </a:extLst>
          </p:cNvPr>
          <p:cNvSpPr txBox="1"/>
          <p:nvPr/>
        </p:nvSpPr>
        <p:spPr>
          <a:xfrm>
            <a:off x="97277" y="1874728"/>
            <a:ext cx="5019253" cy="2677656"/>
          </a:xfrm>
          <a:prstGeom prst="rect">
            <a:avLst/>
          </a:prstGeom>
          <a:noFill/>
        </p:spPr>
        <p:txBody>
          <a:bodyPr wrap="square">
            <a:spAutoFit/>
          </a:bodyPr>
          <a:lstStyle/>
          <a:p>
            <a:pPr marL="0" marR="0" algn="ctr">
              <a:buNone/>
            </a:pPr>
            <a:r>
              <a:rPr lang="es-ES" sz="2800" dirty="0">
                <a:latin typeface="Georgia" panose="02040502050405020303" pitchFamily="18" charset="0"/>
              </a:rPr>
              <a:t>Si estás viviendo días turbulentos, recuerda: Jesús sigue en la barca. Puede parecer que duerme. Pero él ve. Él cuida. Él actúa en el momento justo.</a:t>
            </a:r>
            <a:endParaRPr lang="en-US" sz="2800" dirty="0">
              <a:latin typeface="Georgia" panose="02040502050405020303" pitchFamily="18" charset="0"/>
            </a:endParaRPr>
          </a:p>
        </p:txBody>
      </p:sp>
    </p:spTree>
    <p:extLst>
      <p:ext uri="{BB962C8B-B14F-4D97-AF65-F5344CB8AC3E}">
        <p14:creationId xmlns:p14="http://schemas.microsoft.com/office/powerpoint/2010/main" val="25464723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B9E63A7-439F-347E-0A69-4671F972F83A}"/>
              </a:ext>
            </a:extLst>
          </p:cNvPr>
          <p:cNvSpPr txBox="1"/>
          <p:nvPr/>
        </p:nvSpPr>
        <p:spPr>
          <a:xfrm>
            <a:off x="4416082" y="1988830"/>
            <a:ext cx="4554021" cy="1323439"/>
          </a:xfrm>
          <a:prstGeom prst="rect">
            <a:avLst/>
          </a:prstGeom>
          <a:noFill/>
        </p:spPr>
        <p:txBody>
          <a:bodyPr wrap="square">
            <a:spAutoFit/>
          </a:bodyPr>
          <a:lstStyle/>
          <a:p>
            <a:pPr marL="0" marR="0">
              <a:buNone/>
            </a:pPr>
            <a:r>
              <a:rPr lang="pt-BR" sz="8000" dirty="0" err="1">
                <a:solidFill>
                  <a:srgbClr val="9E280D"/>
                </a:solidFill>
                <a:latin typeface="Muthiara -Demo Version-" panose="02000500000000000000" pitchFamily="2" charset="0"/>
              </a:rPr>
              <a:t>Llamado</a:t>
            </a:r>
            <a:endParaRPr lang="en-US" sz="8000" dirty="0">
              <a:solidFill>
                <a:srgbClr val="9E280D"/>
              </a:solidFill>
              <a:latin typeface="Muthiara -Demo Version-" panose="02000500000000000000" pitchFamily="2" charset="0"/>
            </a:endParaRPr>
          </a:p>
        </p:txBody>
      </p:sp>
      <p:sp>
        <p:nvSpPr>
          <p:cNvPr id="4" name="CuadroTexto 3">
            <a:extLst>
              <a:ext uri="{FF2B5EF4-FFF2-40B4-BE49-F238E27FC236}">
                <a16:creationId xmlns:a16="http://schemas.microsoft.com/office/drawing/2014/main" id="{2E8A86B3-304B-01C6-C5DE-F86201B1EF7F}"/>
              </a:ext>
            </a:extLst>
          </p:cNvPr>
          <p:cNvSpPr txBox="1"/>
          <p:nvPr/>
        </p:nvSpPr>
        <p:spPr>
          <a:xfrm>
            <a:off x="3569777" y="3545732"/>
            <a:ext cx="5314308" cy="954107"/>
          </a:xfrm>
          <a:prstGeom prst="rect">
            <a:avLst/>
          </a:prstGeom>
          <a:noFill/>
        </p:spPr>
        <p:txBody>
          <a:bodyPr wrap="square">
            <a:spAutoFit/>
          </a:bodyPr>
          <a:lstStyle/>
          <a:p>
            <a:pPr algn="ctr"/>
            <a:r>
              <a:rPr lang="es-ES" sz="2800" dirty="0">
                <a:latin typeface="Georgia" panose="02040502050405020303" pitchFamily="18" charset="0"/>
              </a:rPr>
              <a:t>Hoy, Jesús te dice: “¡Silencio! ¡Cálmate!”</a:t>
            </a:r>
          </a:p>
        </p:txBody>
      </p:sp>
    </p:spTree>
    <p:extLst>
      <p:ext uri="{BB962C8B-B14F-4D97-AF65-F5344CB8AC3E}">
        <p14:creationId xmlns:p14="http://schemas.microsoft.com/office/powerpoint/2010/main" val="1316439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34E9327-6A41-DD7A-C7BD-4705FF3E0753}"/>
              </a:ext>
            </a:extLst>
          </p:cNvPr>
          <p:cNvSpPr txBox="1"/>
          <p:nvPr/>
        </p:nvSpPr>
        <p:spPr>
          <a:xfrm>
            <a:off x="6096000" y="2521059"/>
            <a:ext cx="5110264" cy="1384995"/>
          </a:xfrm>
          <a:prstGeom prst="rect">
            <a:avLst/>
          </a:prstGeom>
          <a:noFill/>
        </p:spPr>
        <p:txBody>
          <a:bodyPr wrap="square">
            <a:spAutoFit/>
          </a:bodyPr>
          <a:lstStyle/>
          <a:p>
            <a:pPr algn="ctr"/>
            <a:r>
              <a:rPr lang="es-ES" sz="2800" dirty="0">
                <a:latin typeface="Georgia" panose="02040502050405020303" pitchFamily="18" charset="0"/>
              </a:rPr>
              <a:t>Deja </a:t>
            </a:r>
            <a:r>
              <a:rPr lang="es-ES" sz="2800">
                <a:latin typeface="Georgia" panose="02040502050405020303" pitchFamily="18" charset="0"/>
              </a:rPr>
              <a:t>que Su </a:t>
            </a:r>
            <a:r>
              <a:rPr lang="es-ES" sz="2800" dirty="0">
                <a:latin typeface="Georgia" panose="02040502050405020303" pitchFamily="18" charset="0"/>
              </a:rPr>
              <a:t>paz, que sobrepasa todo entendimiento, guarde tu corazón y tu mente. </a:t>
            </a:r>
          </a:p>
        </p:txBody>
      </p:sp>
    </p:spTree>
    <p:extLst>
      <p:ext uri="{BB962C8B-B14F-4D97-AF65-F5344CB8AC3E}">
        <p14:creationId xmlns:p14="http://schemas.microsoft.com/office/powerpoint/2010/main" val="1685572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A14691E-B8D6-A05F-0ECE-07FA60926DB5}"/>
              </a:ext>
            </a:extLst>
          </p:cNvPr>
          <p:cNvSpPr txBox="1"/>
          <p:nvPr/>
        </p:nvSpPr>
        <p:spPr>
          <a:xfrm>
            <a:off x="2672779" y="1213009"/>
            <a:ext cx="6846441" cy="3046988"/>
          </a:xfrm>
          <a:prstGeom prst="rect">
            <a:avLst/>
          </a:prstGeom>
          <a:noFill/>
        </p:spPr>
        <p:txBody>
          <a:bodyPr wrap="square">
            <a:spAutoFit/>
          </a:bodyPr>
          <a:lstStyle/>
          <a:p>
            <a:pPr marL="0" marR="0" algn="ctr">
              <a:buNone/>
            </a:pPr>
            <a:r>
              <a:rPr lang="es-ES" sz="5400" b="1" dirty="0">
                <a:solidFill>
                  <a:srgbClr val="9E280D"/>
                </a:solidFill>
                <a:latin typeface="Georgia" panose="02040502050405020303" pitchFamily="18" charset="0"/>
              </a:rPr>
              <a:t>Juan 14:27</a:t>
            </a:r>
          </a:p>
          <a:p>
            <a:pPr marL="0" marR="0" algn="ctr">
              <a:buNone/>
            </a:pPr>
            <a:r>
              <a:rPr lang="es-ES" sz="5400" b="1" dirty="0">
                <a:solidFill>
                  <a:srgbClr val="9E280D"/>
                </a:solidFill>
                <a:latin typeface="Georgia" panose="02040502050405020303" pitchFamily="18" charset="0"/>
              </a:rPr>
              <a:t> </a:t>
            </a:r>
          </a:p>
          <a:p>
            <a:pPr marL="0" marR="0" algn="ctr">
              <a:buNone/>
            </a:pPr>
            <a:r>
              <a:rPr lang="es-ES" sz="2800" dirty="0">
                <a:latin typeface="Georgia" panose="02040502050405020303" pitchFamily="18" charset="0"/>
              </a:rPr>
              <a:t>“La paz les dejo; mi paz les doy. Yo no se la doy a ustedes como la da el mundo. No se angustien ni se acobarden.”</a:t>
            </a:r>
          </a:p>
        </p:txBody>
      </p:sp>
    </p:spTree>
    <p:extLst>
      <p:ext uri="{BB962C8B-B14F-4D97-AF65-F5344CB8AC3E}">
        <p14:creationId xmlns:p14="http://schemas.microsoft.com/office/powerpoint/2010/main" val="2452615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16995F0-0454-E3D6-9D20-3BA3C7902A27}"/>
              </a:ext>
            </a:extLst>
          </p:cNvPr>
          <p:cNvSpPr txBox="1"/>
          <p:nvPr/>
        </p:nvSpPr>
        <p:spPr>
          <a:xfrm>
            <a:off x="2888322" y="2767280"/>
            <a:ext cx="6415355" cy="1323439"/>
          </a:xfrm>
          <a:prstGeom prst="rect">
            <a:avLst/>
          </a:prstGeom>
          <a:noFill/>
        </p:spPr>
        <p:txBody>
          <a:bodyPr wrap="square">
            <a:spAutoFit/>
          </a:bodyPr>
          <a:lstStyle/>
          <a:p>
            <a:pPr marL="0" marR="0" algn="ctr">
              <a:buNone/>
            </a:pPr>
            <a:r>
              <a:rPr lang="pt-BR" sz="8000" dirty="0" err="1">
                <a:solidFill>
                  <a:srgbClr val="9E280D"/>
                </a:solidFill>
                <a:latin typeface="Muthiara -Demo Version-" panose="02000500000000000000" pitchFamily="2" charset="0"/>
              </a:rPr>
              <a:t>Introducción</a:t>
            </a:r>
            <a:endParaRPr lang="en-US" sz="80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2789706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7CB3C38-3CB1-00BE-E39B-7172CA97E80A}"/>
              </a:ext>
            </a:extLst>
          </p:cNvPr>
          <p:cNvSpPr txBox="1"/>
          <p:nvPr/>
        </p:nvSpPr>
        <p:spPr>
          <a:xfrm>
            <a:off x="1142571" y="863924"/>
            <a:ext cx="9906858" cy="1384995"/>
          </a:xfrm>
          <a:prstGeom prst="rect">
            <a:avLst/>
          </a:prstGeom>
          <a:noFill/>
        </p:spPr>
        <p:txBody>
          <a:bodyPr wrap="square">
            <a:spAutoFit/>
          </a:bodyPr>
          <a:lstStyle/>
          <a:p>
            <a:pPr marL="0" marR="0" algn="ctr">
              <a:buNone/>
            </a:pPr>
            <a:r>
              <a:rPr lang="es-ES" sz="2800" dirty="0">
                <a:latin typeface="Georgia" panose="02040502050405020303" pitchFamily="18" charset="0"/>
              </a:rPr>
              <a:t>Si hay algo que el corazón humano busca con desesperación, es la paz. Paz en el hogar. Paz en el corazón. Paz en el mundo. Pero esa paz tan anhelada parece cada vez más lejana. </a:t>
            </a:r>
            <a:endParaRPr lang="en-US" sz="2800" dirty="0">
              <a:latin typeface="Georgia" panose="02040502050405020303" pitchFamily="18" charset="0"/>
            </a:endParaRPr>
          </a:p>
        </p:txBody>
      </p:sp>
    </p:spTree>
    <p:extLst>
      <p:ext uri="{BB962C8B-B14F-4D97-AF65-F5344CB8AC3E}">
        <p14:creationId xmlns:p14="http://schemas.microsoft.com/office/powerpoint/2010/main" val="144161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90D2AA4-45C6-DDA2-7554-DED6D3DE7CA7}"/>
              </a:ext>
            </a:extLst>
          </p:cNvPr>
          <p:cNvSpPr txBox="1"/>
          <p:nvPr/>
        </p:nvSpPr>
        <p:spPr>
          <a:xfrm>
            <a:off x="5874250" y="1659285"/>
            <a:ext cx="4749229" cy="3539430"/>
          </a:xfrm>
          <a:prstGeom prst="rect">
            <a:avLst/>
          </a:prstGeom>
          <a:noFill/>
        </p:spPr>
        <p:txBody>
          <a:bodyPr wrap="square">
            <a:spAutoFit/>
          </a:bodyPr>
          <a:lstStyle/>
          <a:p>
            <a:pPr marL="0" marR="0" algn="ctr">
              <a:buNone/>
            </a:pPr>
            <a:r>
              <a:rPr lang="es-ES" sz="2800" dirty="0">
                <a:latin typeface="Georgia" panose="02040502050405020303" pitchFamily="18" charset="0"/>
              </a:rPr>
              <a:t>Pero Jesús hizo una promesa poderosa: “Mi paz les doy”. Esa paz no depende de las circunstancias ni de los sentimientos. Es una paz que permanece, incluso cuando todo alrededor parece derrumbarse</a:t>
            </a:r>
            <a:endParaRPr lang="en-US" sz="2800" dirty="0">
              <a:latin typeface="Georgia" panose="02040502050405020303" pitchFamily="18" charset="0"/>
            </a:endParaRPr>
          </a:p>
        </p:txBody>
      </p:sp>
    </p:spTree>
    <p:extLst>
      <p:ext uri="{BB962C8B-B14F-4D97-AF65-F5344CB8AC3E}">
        <p14:creationId xmlns:p14="http://schemas.microsoft.com/office/powerpoint/2010/main" val="4168868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19DB080-8318-012D-22B8-967201D5756B}"/>
              </a:ext>
            </a:extLst>
          </p:cNvPr>
          <p:cNvSpPr txBox="1"/>
          <p:nvPr/>
        </p:nvSpPr>
        <p:spPr>
          <a:xfrm>
            <a:off x="4279688" y="2767280"/>
            <a:ext cx="4504390" cy="1323439"/>
          </a:xfrm>
          <a:prstGeom prst="rect">
            <a:avLst/>
          </a:prstGeom>
          <a:noFill/>
        </p:spPr>
        <p:txBody>
          <a:bodyPr wrap="square">
            <a:spAutoFit/>
          </a:bodyPr>
          <a:lstStyle/>
          <a:p>
            <a:pPr marL="0" marR="0">
              <a:buNone/>
            </a:pPr>
            <a:r>
              <a:rPr lang="pt-BR" sz="8000" dirty="0" err="1">
                <a:solidFill>
                  <a:srgbClr val="9E280D"/>
                </a:solidFill>
                <a:latin typeface="Muthiara -Demo Version-" panose="02000500000000000000" pitchFamily="2" charset="0"/>
              </a:rPr>
              <a:t>Desarrollo</a:t>
            </a:r>
            <a:endParaRPr lang="en-US" sz="80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3324056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789E27A-1FD3-939B-CA80-4A2DBB8073E4}"/>
              </a:ext>
            </a:extLst>
          </p:cNvPr>
          <p:cNvSpPr txBox="1"/>
          <p:nvPr/>
        </p:nvSpPr>
        <p:spPr>
          <a:xfrm>
            <a:off x="1592494" y="2738533"/>
            <a:ext cx="9007011" cy="2308324"/>
          </a:xfrm>
          <a:prstGeom prst="rect">
            <a:avLst/>
          </a:prstGeom>
          <a:noFill/>
        </p:spPr>
        <p:txBody>
          <a:bodyPr wrap="square">
            <a:spAutoFit/>
          </a:bodyPr>
          <a:lstStyle/>
          <a:p>
            <a:pPr marL="0" marR="0" algn="ctr">
              <a:buNone/>
            </a:pPr>
            <a:r>
              <a:rPr lang="es-ES" sz="4800" dirty="0">
                <a:solidFill>
                  <a:srgbClr val="9E280D"/>
                </a:solidFill>
                <a:latin typeface="Muthiara -Demo Version-" panose="02000500000000000000" pitchFamily="2" charset="0"/>
              </a:rPr>
              <a:t>1. La paz que Jesús ofrece es diferente a la que conoce el mundo (Juan 14:27)</a:t>
            </a:r>
            <a:endParaRPr lang="en-US" sz="4800" dirty="0">
              <a:solidFill>
                <a:srgbClr val="9E280D"/>
              </a:solidFill>
              <a:latin typeface="Muthiara -Demo Version-" panose="02000500000000000000" pitchFamily="2" charset="0"/>
            </a:endParaRPr>
          </a:p>
        </p:txBody>
      </p:sp>
    </p:spTree>
    <p:extLst>
      <p:ext uri="{BB962C8B-B14F-4D97-AF65-F5344CB8AC3E}">
        <p14:creationId xmlns:p14="http://schemas.microsoft.com/office/powerpoint/2010/main" val="1441395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E091461-5788-AC83-36E0-7807EBD28CA3}"/>
              </a:ext>
            </a:extLst>
          </p:cNvPr>
          <p:cNvSpPr txBox="1"/>
          <p:nvPr/>
        </p:nvSpPr>
        <p:spPr>
          <a:xfrm>
            <a:off x="1128445" y="4639655"/>
            <a:ext cx="9935109" cy="1815882"/>
          </a:xfrm>
          <a:prstGeom prst="rect">
            <a:avLst/>
          </a:prstGeom>
          <a:noFill/>
        </p:spPr>
        <p:txBody>
          <a:bodyPr wrap="square">
            <a:spAutoFit/>
          </a:bodyPr>
          <a:lstStyle/>
          <a:p>
            <a:pPr marL="0" marR="0" algn="ctr">
              <a:buNone/>
            </a:pPr>
            <a:r>
              <a:rPr lang="es-ES" sz="2800" dirty="0">
                <a:latin typeface="Georgia" panose="02040502050405020303" pitchFamily="18" charset="0"/>
              </a:rPr>
              <a:t>La noche en que sería traicionado, Jesús reunió a sus discípulos para un último momento de comunión. Él sabía lo que venía: arresto, juicio, cruz. Y, aun así, no estaba enfocado en sí mismo. Estaba preocupado por ellos. </a:t>
            </a:r>
            <a:endParaRPr lang="en-US" sz="2800" dirty="0">
              <a:latin typeface="Georgia" panose="02040502050405020303" pitchFamily="18" charset="0"/>
            </a:endParaRPr>
          </a:p>
        </p:txBody>
      </p:sp>
    </p:spTree>
    <p:extLst>
      <p:ext uri="{BB962C8B-B14F-4D97-AF65-F5344CB8AC3E}">
        <p14:creationId xmlns:p14="http://schemas.microsoft.com/office/powerpoint/2010/main" val="50660744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TotalTime>
  <Words>673</Words>
  <Application>Microsoft Office PowerPoint</Application>
  <PresentationFormat>Widescreen</PresentationFormat>
  <Paragraphs>33</Paragraphs>
  <Slides>25</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25</vt:i4>
      </vt:variant>
    </vt:vector>
  </HeadingPairs>
  <TitlesOfParts>
    <vt:vector size="31" baseType="lpstr">
      <vt:lpstr>Arial</vt:lpstr>
      <vt:lpstr>Calibri</vt:lpstr>
      <vt:lpstr>Calibri Light</vt:lpstr>
      <vt:lpstr>Georgia</vt:lpstr>
      <vt:lpstr>Muthiara -Demo Version-</vt:lpstr>
      <vt:lpstr>Tema de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Maria Cristina Barbosa</cp:lastModifiedBy>
  <cp:revision>3</cp:revision>
  <dcterms:created xsi:type="dcterms:W3CDTF">2025-10-07T20:38:54Z</dcterms:created>
  <dcterms:modified xsi:type="dcterms:W3CDTF">2025-10-08T18:43:43Z</dcterms:modified>
</cp:coreProperties>
</file>