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9" r:id="rId3"/>
    <p:sldId id="263" r:id="rId4"/>
    <p:sldId id="297" r:id="rId5"/>
    <p:sldId id="258" r:id="rId6"/>
    <p:sldId id="266" r:id="rId7"/>
    <p:sldId id="267" r:id="rId8"/>
    <p:sldId id="260" r:id="rId9"/>
    <p:sldId id="268" r:id="rId10"/>
    <p:sldId id="264" r:id="rId11"/>
    <p:sldId id="271" r:id="rId12"/>
    <p:sldId id="285" r:id="rId13"/>
    <p:sldId id="270" r:id="rId14"/>
    <p:sldId id="286" r:id="rId15"/>
    <p:sldId id="287" r:id="rId16"/>
    <p:sldId id="273" r:id="rId17"/>
    <p:sldId id="274" r:id="rId18"/>
    <p:sldId id="275" r:id="rId19"/>
    <p:sldId id="276" r:id="rId20"/>
    <p:sldId id="295" r:id="rId21"/>
    <p:sldId id="296" r:id="rId22"/>
    <p:sldId id="279" r:id="rId23"/>
    <p:sldId id="292" r:id="rId24"/>
    <p:sldId id="265" r:id="rId25"/>
    <p:sldId id="281" r:id="rId26"/>
    <p:sldId id="282" r:id="rId27"/>
    <p:sldId id="280"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3511"/>
    <a:srgbClr val="A22F10"/>
    <a:srgbClr val="B7411A"/>
    <a:srgbClr val="B64C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2FECC0-2D2D-40FB-8E16-FF3E70AD8356}" v="2" dt="2025-10-08T18:10:27.2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7" autoAdjust="0"/>
    <p:restoredTop sz="94660"/>
  </p:normalViewPr>
  <p:slideViewPr>
    <p:cSldViewPr snapToGrid="0">
      <p:cViewPr varScale="1">
        <p:scale>
          <a:sx n="79" d="100"/>
          <a:sy n="79" d="100"/>
        </p:scale>
        <p:origin x="667"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addSld modSld">
      <pc:chgData name="DSA - Maria Cristina Barbosa" userId="a7deaa94-27fa-4381-b313-ee83126f3c73" providerId="ADAL" clId="{32205D57-8592-4EEB-92FB-30E92F75E1A6}" dt="2025-10-08T18:51:40.520" v="70" actId="20577"/>
      <pc:docMkLst>
        <pc:docMk/>
      </pc:docMkLst>
      <pc:sldChg chg="modSp mod">
        <pc:chgData name="DSA - Maria Cristina Barbosa" userId="a7deaa94-27fa-4381-b313-ee83126f3c73" providerId="ADAL" clId="{32205D57-8592-4EEB-92FB-30E92F75E1A6}" dt="2025-10-08T18:51:40.520" v="70" actId="20577"/>
        <pc:sldMkLst>
          <pc:docMk/>
          <pc:sldMk cId="930422815" sldId="259"/>
        </pc:sldMkLst>
        <pc:spChg chg="mod">
          <ac:chgData name="DSA - Maria Cristina Barbosa" userId="a7deaa94-27fa-4381-b313-ee83126f3c73" providerId="ADAL" clId="{32205D57-8592-4EEB-92FB-30E92F75E1A6}" dt="2025-10-08T18:51:40.520" v="70" actId="20577"/>
          <ac:spMkLst>
            <pc:docMk/>
            <pc:sldMk cId="930422815" sldId="259"/>
            <ac:spMk id="3" creationId="{4B0C83D4-A098-F45A-115E-A437D918E2D6}"/>
          </ac:spMkLst>
        </pc:spChg>
      </pc:sldChg>
      <pc:sldChg chg="modSp mod">
        <pc:chgData name="DSA - Maria Cristina Barbosa" userId="a7deaa94-27fa-4381-b313-ee83126f3c73" providerId="ADAL" clId="{32205D57-8592-4EEB-92FB-30E92F75E1A6}" dt="2025-10-08T18:14:15.429" v="36" actId="1076"/>
        <pc:sldMkLst>
          <pc:docMk/>
          <pc:sldMk cId="2406721897" sldId="260"/>
        </pc:sldMkLst>
        <pc:spChg chg="mod">
          <ac:chgData name="DSA - Maria Cristina Barbosa" userId="a7deaa94-27fa-4381-b313-ee83126f3c73" providerId="ADAL" clId="{32205D57-8592-4EEB-92FB-30E92F75E1A6}" dt="2025-10-08T18:14:15.429" v="36" actId="1076"/>
          <ac:spMkLst>
            <pc:docMk/>
            <pc:sldMk cId="2406721897" sldId="260"/>
            <ac:spMk id="3" creationId="{BC91D628-F67F-2AE8-21C0-6AA7E9B5CB3D}"/>
          </ac:spMkLst>
        </pc:spChg>
      </pc:sldChg>
      <pc:sldChg chg="addSp modSp mod">
        <pc:chgData name="DSA - Maria Cristina Barbosa" userId="a7deaa94-27fa-4381-b313-ee83126f3c73" providerId="ADAL" clId="{32205D57-8592-4EEB-92FB-30E92F75E1A6}" dt="2025-10-08T18:12:40.224" v="30" actId="2711"/>
        <pc:sldMkLst>
          <pc:docMk/>
          <pc:sldMk cId="228407681" sldId="263"/>
        </pc:sldMkLst>
        <pc:spChg chg="mod">
          <ac:chgData name="DSA - Maria Cristina Barbosa" userId="a7deaa94-27fa-4381-b313-ee83126f3c73" providerId="ADAL" clId="{32205D57-8592-4EEB-92FB-30E92F75E1A6}" dt="2025-10-08T18:05:40.635" v="0" actId="1076"/>
          <ac:spMkLst>
            <pc:docMk/>
            <pc:sldMk cId="228407681" sldId="263"/>
            <ac:spMk id="3" creationId="{B9D0DE37-0159-3707-EE77-060740A7BBB5}"/>
          </ac:spMkLst>
        </pc:spChg>
        <pc:spChg chg="add mod">
          <ac:chgData name="DSA - Maria Cristina Barbosa" userId="a7deaa94-27fa-4381-b313-ee83126f3c73" providerId="ADAL" clId="{32205D57-8592-4EEB-92FB-30E92F75E1A6}" dt="2025-10-08T18:12:40.224" v="30" actId="2711"/>
          <ac:spMkLst>
            <pc:docMk/>
            <pc:sldMk cId="228407681" sldId="263"/>
            <ac:spMk id="4" creationId="{3A41B088-DE56-FD37-EDE6-A9FD3B987DDA}"/>
          </ac:spMkLst>
        </pc:spChg>
      </pc:sldChg>
      <pc:sldChg chg="modSp mod">
        <pc:chgData name="DSA - Maria Cristina Barbosa" userId="a7deaa94-27fa-4381-b313-ee83126f3c73" providerId="ADAL" clId="{32205D57-8592-4EEB-92FB-30E92F75E1A6}" dt="2025-10-08T18:16:50.031" v="61" actId="1076"/>
        <pc:sldMkLst>
          <pc:docMk/>
          <pc:sldMk cId="3799600511" sldId="265"/>
        </pc:sldMkLst>
        <pc:spChg chg="mod">
          <ac:chgData name="DSA - Maria Cristina Barbosa" userId="a7deaa94-27fa-4381-b313-ee83126f3c73" providerId="ADAL" clId="{32205D57-8592-4EEB-92FB-30E92F75E1A6}" dt="2025-10-08T18:16:50.031" v="61" actId="1076"/>
          <ac:spMkLst>
            <pc:docMk/>
            <pc:sldMk cId="3799600511" sldId="265"/>
            <ac:spMk id="2" creationId="{58055734-7F7D-1593-CCBD-D6963D596C7D}"/>
          </ac:spMkLst>
        </pc:spChg>
      </pc:sldChg>
      <pc:sldChg chg="modSp mod">
        <pc:chgData name="DSA - Maria Cristina Barbosa" userId="a7deaa94-27fa-4381-b313-ee83126f3c73" providerId="ADAL" clId="{32205D57-8592-4EEB-92FB-30E92F75E1A6}" dt="2025-10-08T18:13:34.744" v="33" actId="1076"/>
        <pc:sldMkLst>
          <pc:docMk/>
          <pc:sldMk cId="4122875583" sldId="267"/>
        </pc:sldMkLst>
        <pc:spChg chg="mod">
          <ac:chgData name="DSA - Maria Cristina Barbosa" userId="a7deaa94-27fa-4381-b313-ee83126f3c73" providerId="ADAL" clId="{32205D57-8592-4EEB-92FB-30E92F75E1A6}" dt="2025-10-08T18:13:34.744" v="33" actId="1076"/>
          <ac:spMkLst>
            <pc:docMk/>
            <pc:sldMk cId="4122875583" sldId="267"/>
            <ac:spMk id="3" creationId="{C7ECB8D1-C298-82A2-970C-AD1B0D9C6983}"/>
          </ac:spMkLst>
        </pc:spChg>
      </pc:sldChg>
      <pc:sldChg chg="modSp mod">
        <pc:chgData name="DSA - Maria Cristina Barbosa" userId="a7deaa94-27fa-4381-b313-ee83126f3c73" providerId="ADAL" clId="{32205D57-8592-4EEB-92FB-30E92F75E1A6}" dt="2025-10-08T18:14:39.901" v="41" actId="1076"/>
        <pc:sldMkLst>
          <pc:docMk/>
          <pc:sldMk cId="2929648775" sldId="268"/>
        </pc:sldMkLst>
        <pc:spChg chg="mod">
          <ac:chgData name="DSA - Maria Cristina Barbosa" userId="a7deaa94-27fa-4381-b313-ee83126f3c73" providerId="ADAL" clId="{32205D57-8592-4EEB-92FB-30E92F75E1A6}" dt="2025-10-08T18:14:39.901" v="41" actId="1076"/>
          <ac:spMkLst>
            <pc:docMk/>
            <pc:sldMk cId="2929648775" sldId="268"/>
            <ac:spMk id="3" creationId="{30930589-F662-1480-9699-D40DE6D15850}"/>
          </ac:spMkLst>
        </pc:spChg>
      </pc:sldChg>
      <pc:sldChg chg="modSp mod">
        <pc:chgData name="DSA - Maria Cristina Barbosa" userId="a7deaa94-27fa-4381-b313-ee83126f3c73" providerId="ADAL" clId="{32205D57-8592-4EEB-92FB-30E92F75E1A6}" dt="2025-10-08T18:15:09.308" v="45" actId="1076"/>
        <pc:sldMkLst>
          <pc:docMk/>
          <pc:sldMk cId="3198808519" sldId="270"/>
        </pc:sldMkLst>
        <pc:spChg chg="mod">
          <ac:chgData name="DSA - Maria Cristina Barbosa" userId="a7deaa94-27fa-4381-b313-ee83126f3c73" providerId="ADAL" clId="{32205D57-8592-4EEB-92FB-30E92F75E1A6}" dt="2025-10-08T18:15:09.308" v="45" actId="1076"/>
          <ac:spMkLst>
            <pc:docMk/>
            <pc:sldMk cId="3198808519" sldId="270"/>
            <ac:spMk id="3" creationId="{F6AE2B5B-6244-1BCB-9507-7390D1C866C8}"/>
          </ac:spMkLst>
        </pc:spChg>
      </pc:sldChg>
      <pc:sldChg chg="modSp mod">
        <pc:chgData name="DSA - Maria Cristina Barbosa" userId="a7deaa94-27fa-4381-b313-ee83126f3c73" providerId="ADAL" clId="{32205D57-8592-4EEB-92FB-30E92F75E1A6}" dt="2025-10-08T18:15:40.753" v="49" actId="14100"/>
        <pc:sldMkLst>
          <pc:docMk/>
          <pc:sldMk cId="2435723228" sldId="273"/>
        </pc:sldMkLst>
        <pc:spChg chg="mod">
          <ac:chgData name="DSA - Maria Cristina Barbosa" userId="a7deaa94-27fa-4381-b313-ee83126f3c73" providerId="ADAL" clId="{32205D57-8592-4EEB-92FB-30E92F75E1A6}" dt="2025-10-08T18:15:40.753" v="49" actId="14100"/>
          <ac:spMkLst>
            <pc:docMk/>
            <pc:sldMk cId="2435723228" sldId="273"/>
            <ac:spMk id="3" creationId="{70CEF9CC-DACA-A662-912E-C510D5359CFE}"/>
          </ac:spMkLst>
        </pc:spChg>
      </pc:sldChg>
      <pc:sldChg chg="modSp mod">
        <pc:chgData name="DSA - Maria Cristina Barbosa" userId="a7deaa94-27fa-4381-b313-ee83126f3c73" providerId="ADAL" clId="{32205D57-8592-4EEB-92FB-30E92F75E1A6}" dt="2025-10-08T18:15:49.172" v="50" actId="14100"/>
        <pc:sldMkLst>
          <pc:docMk/>
          <pc:sldMk cId="619681458" sldId="274"/>
        </pc:sldMkLst>
        <pc:spChg chg="mod">
          <ac:chgData name="DSA - Maria Cristina Barbosa" userId="a7deaa94-27fa-4381-b313-ee83126f3c73" providerId="ADAL" clId="{32205D57-8592-4EEB-92FB-30E92F75E1A6}" dt="2025-10-08T18:15:49.172" v="50" actId="14100"/>
          <ac:spMkLst>
            <pc:docMk/>
            <pc:sldMk cId="619681458" sldId="274"/>
            <ac:spMk id="3" creationId="{3772D592-A87C-8A8F-535E-C8A9DC10FAF5}"/>
          </ac:spMkLst>
        </pc:spChg>
      </pc:sldChg>
      <pc:sldChg chg="modSp mod">
        <pc:chgData name="DSA - Maria Cristina Barbosa" userId="a7deaa94-27fa-4381-b313-ee83126f3c73" providerId="ADAL" clId="{32205D57-8592-4EEB-92FB-30E92F75E1A6}" dt="2025-10-08T18:16:02.639" v="52" actId="1076"/>
        <pc:sldMkLst>
          <pc:docMk/>
          <pc:sldMk cId="4086058437" sldId="275"/>
        </pc:sldMkLst>
        <pc:spChg chg="mod">
          <ac:chgData name="DSA - Maria Cristina Barbosa" userId="a7deaa94-27fa-4381-b313-ee83126f3c73" providerId="ADAL" clId="{32205D57-8592-4EEB-92FB-30E92F75E1A6}" dt="2025-10-08T18:16:02.639" v="52" actId="1076"/>
          <ac:spMkLst>
            <pc:docMk/>
            <pc:sldMk cId="4086058437" sldId="275"/>
            <ac:spMk id="3" creationId="{27B8D1A0-1C46-2C13-C83E-C07C50682F99}"/>
          </ac:spMkLst>
        </pc:spChg>
      </pc:sldChg>
      <pc:sldChg chg="modSp mod">
        <pc:chgData name="DSA - Maria Cristina Barbosa" userId="a7deaa94-27fa-4381-b313-ee83126f3c73" providerId="ADAL" clId="{32205D57-8592-4EEB-92FB-30E92F75E1A6}" dt="2025-10-08T18:16:20.393" v="56" actId="1076"/>
        <pc:sldMkLst>
          <pc:docMk/>
          <pc:sldMk cId="3451170351" sldId="276"/>
        </pc:sldMkLst>
        <pc:spChg chg="mod">
          <ac:chgData name="DSA - Maria Cristina Barbosa" userId="a7deaa94-27fa-4381-b313-ee83126f3c73" providerId="ADAL" clId="{32205D57-8592-4EEB-92FB-30E92F75E1A6}" dt="2025-10-08T18:16:20.393" v="56" actId="1076"/>
          <ac:spMkLst>
            <pc:docMk/>
            <pc:sldMk cId="3451170351" sldId="276"/>
            <ac:spMk id="3" creationId="{2872FB92-93A6-6413-EA30-1D79CA3B461B}"/>
          </ac:spMkLst>
        </pc:spChg>
      </pc:sldChg>
      <pc:sldChg chg="modSp mod">
        <pc:chgData name="DSA - Maria Cristina Barbosa" userId="a7deaa94-27fa-4381-b313-ee83126f3c73" providerId="ADAL" clId="{32205D57-8592-4EEB-92FB-30E92F75E1A6}" dt="2025-10-08T18:16:38.183" v="59" actId="1076"/>
        <pc:sldMkLst>
          <pc:docMk/>
          <pc:sldMk cId="3395181947" sldId="279"/>
        </pc:sldMkLst>
        <pc:spChg chg="mod">
          <ac:chgData name="DSA - Maria Cristina Barbosa" userId="a7deaa94-27fa-4381-b313-ee83126f3c73" providerId="ADAL" clId="{32205D57-8592-4EEB-92FB-30E92F75E1A6}" dt="2025-10-08T18:16:38.183" v="59" actId="1076"/>
          <ac:spMkLst>
            <pc:docMk/>
            <pc:sldMk cId="3395181947" sldId="279"/>
            <ac:spMk id="3" creationId="{7874E0B1-A245-CFE1-88ED-D5C4A695B604}"/>
          </ac:spMkLst>
        </pc:spChg>
      </pc:sldChg>
      <pc:sldChg chg="modSp mod">
        <pc:chgData name="DSA - Maria Cristina Barbosa" userId="a7deaa94-27fa-4381-b313-ee83126f3c73" providerId="ADAL" clId="{32205D57-8592-4EEB-92FB-30E92F75E1A6}" dt="2025-10-08T18:17:44.607" v="66" actId="14100"/>
        <pc:sldMkLst>
          <pc:docMk/>
          <pc:sldMk cId="3567568541" sldId="280"/>
        </pc:sldMkLst>
        <pc:spChg chg="mod">
          <ac:chgData name="DSA - Maria Cristina Barbosa" userId="a7deaa94-27fa-4381-b313-ee83126f3c73" providerId="ADAL" clId="{32205D57-8592-4EEB-92FB-30E92F75E1A6}" dt="2025-10-08T18:17:39.296" v="65" actId="1076"/>
          <ac:spMkLst>
            <pc:docMk/>
            <pc:sldMk cId="3567568541" sldId="280"/>
            <ac:spMk id="3" creationId="{272DFBD7-8BE6-7659-E9EB-ED74888B7E3F}"/>
          </ac:spMkLst>
        </pc:spChg>
        <pc:spChg chg="mod">
          <ac:chgData name="DSA - Maria Cristina Barbosa" userId="a7deaa94-27fa-4381-b313-ee83126f3c73" providerId="ADAL" clId="{32205D57-8592-4EEB-92FB-30E92F75E1A6}" dt="2025-10-08T18:17:44.607" v="66" actId="14100"/>
          <ac:spMkLst>
            <pc:docMk/>
            <pc:sldMk cId="3567568541" sldId="280"/>
            <ac:spMk id="5" creationId="{107EBCED-A3C3-7962-5A0F-642DAF49EA00}"/>
          </ac:spMkLst>
        </pc:spChg>
      </pc:sldChg>
      <pc:sldChg chg="modSp mod">
        <pc:chgData name="DSA - Maria Cristina Barbosa" userId="a7deaa94-27fa-4381-b313-ee83126f3c73" providerId="ADAL" clId="{32205D57-8592-4EEB-92FB-30E92F75E1A6}" dt="2025-10-08T18:17:00.234" v="63" actId="14100"/>
        <pc:sldMkLst>
          <pc:docMk/>
          <pc:sldMk cId="100745804" sldId="281"/>
        </pc:sldMkLst>
        <pc:spChg chg="mod">
          <ac:chgData name="DSA - Maria Cristina Barbosa" userId="a7deaa94-27fa-4381-b313-ee83126f3c73" providerId="ADAL" clId="{32205D57-8592-4EEB-92FB-30E92F75E1A6}" dt="2025-10-08T18:17:00.234" v="63" actId="14100"/>
          <ac:spMkLst>
            <pc:docMk/>
            <pc:sldMk cId="100745804" sldId="281"/>
            <ac:spMk id="3" creationId="{F15CEDBC-0C43-EC5B-E4D8-8A8AEAC89C0C}"/>
          </ac:spMkLst>
        </pc:spChg>
      </pc:sldChg>
      <pc:sldChg chg="modSp mod">
        <pc:chgData name="DSA - Maria Cristina Barbosa" userId="a7deaa94-27fa-4381-b313-ee83126f3c73" providerId="ADAL" clId="{32205D57-8592-4EEB-92FB-30E92F75E1A6}" dt="2025-10-08T18:17:19.987" v="64" actId="1076"/>
        <pc:sldMkLst>
          <pc:docMk/>
          <pc:sldMk cId="3566650534" sldId="282"/>
        </pc:sldMkLst>
        <pc:spChg chg="mod">
          <ac:chgData name="DSA - Maria Cristina Barbosa" userId="a7deaa94-27fa-4381-b313-ee83126f3c73" providerId="ADAL" clId="{32205D57-8592-4EEB-92FB-30E92F75E1A6}" dt="2025-10-08T18:17:19.987" v="64" actId="1076"/>
          <ac:spMkLst>
            <pc:docMk/>
            <pc:sldMk cId="3566650534" sldId="282"/>
            <ac:spMk id="3" creationId="{D3EE3F0A-254E-546C-B04E-18F9C9FAF7EC}"/>
          </ac:spMkLst>
        </pc:spChg>
      </pc:sldChg>
      <pc:sldChg chg="modSp mod">
        <pc:chgData name="DSA - Maria Cristina Barbosa" userId="a7deaa94-27fa-4381-b313-ee83126f3c73" providerId="ADAL" clId="{32205D57-8592-4EEB-92FB-30E92F75E1A6}" dt="2025-10-08T18:14:58.221" v="43" actId="1076"/>
        <pc:sldMkLst>
          <pc:docMk/>
          <pc:sldMk cId="1697502466" sldId="285"/>
        </pc:sldMkLst>
        <pc:spChg chg="mod">
          <ac:chgData name="DSA - Maria Cristina Barbosa" userId="a7deaa94-27fa-4381-b313-ee83126f3c73" providerId="ADAL" clId="{32205D57-8592-4EEB-92FB-30E92F75E1A6}" dt="2025-10-08T18:14:58.221" v="43" actId="1076"/>
          <ac:spMkLst>
            <pc:docMk/>
            <pc:sldMk cId="1697502466" sldId="285"/>
            <ac:spMk id="3" creationId="{D97D100C-AB53-1312-DFFC-0FBF46EBFC3A}"/>
          </ac:spMkLst>
        </pc:spChg>
      </pc:sldChg>
      <pc:sldChg chg="modSp mod">
        <pc:chgData name="DSA - Maria Cristina Barbosa" userId="a7deaa94-27fa-4381-b313-ee83126f3c73" providerId="ADAL" clId="{32205D57-8592-4EEB-92FB-30E92F75E1A6}" dt="2025-10-08T18:15:27.295" v="47" actId="1076"/>
        <pc:sldMkLst>
          <pc:docMk/>
          <pc:sldMk cId="2870067497" sldId="286"/>
        </pc:sldMkLst>
        <pc:spChg chg="mod">
          <ac:chgData name="DSA - Maria Cristina Barbosa" userId="a7deaa94-27fa-4381-b313-ee83126f3c73" providerId="ADAL" clId="{32205D57-8592-4EEB-92FB-30E92F75E1A6}" dt="2025-10-08T18:15:27.295" v="47" actId="1076"/>
          <ac:spMkLst>
            <pc:docMk/>
            <pc:sldMk cId="2870067497" sldId="286"/>
            <ac:spMk id="3" creationId="{0158D6E9-AC0E-1D8D-9E5E-C1AEC25E9341}"/>
          </ac:spMkLst>
        </pc:spChg>
      </pc:sldChg>
      <pc:sldChg chg="modSp mod">
        <pc:chgData name="DSA - Maria Cristina Barbosa" userId="a7deaa94-27fa-4381-b313-ee83126f3c73" providerId="ADAL" clId="{32205D57-8592-4EEB-92FB-30E92F75E1A6}" dt="2025-10-08T18:15:34.786" v="48" actId="1076"/>
        <pc:sldMkLst>
          <pc:docMk/>
          <pc:sldMk cId="3876214236" sldId="287"/>
        </pc:sldMkLst>
        <pc:spChg chg="mod">
          <ac:chgData name="DSA - Maria Cristina Barbosa" userId="a7deaa94-27fa-4381-b313-ee83126f3c73" providerId="ADAL" clId="{32205D57-8592-4EEB-92FB-30E92F75E1A6}" dt="2025-10-08T18:15:34.786" v="48" actId="1076"/>
          <ac:spMkLst>
            <pc:docMk/>
            <pc:sldMk cId="3876214236" sldId="287"/>
            <ac:spMk id="5" creationId="{0AB95887-3714-FC1F-51D0-81CCAB314B9B}"/>
          </ac:spMkLst>
        </pc:spChg>
      </pc:sldChg>
      <pc:sldChg chg="modSp mod">
        <pc:chgData name="DSA - Maria Cristina Barbosa" userId="a7deaa94-27fa-4381-b313-ee83126f3c73" providerId="ADAL" clId="{32205D57-8592-4EEB-92FB-30E92F75E1A6}" dt="2025-10-08T18:16:45.003" v="60" actId="1076"/>
        <pc:sldMkLst>
          <pc:docMk/>
          <pc:sldMk cId="1449478577" sldId="292"/>
        </pc:sldMkLst>
        <pc:spChg chg="mod">
          <ac:chgData name="DSA - Maria Cristina Barbosa" userId="a7deaa94-27fa-4381-b313-ee83126f3c73" providerId="ADAL" clId="{32205D57-8592-4EEB-92FB-30E92F75E1A6}" dt="2025-10-08T18:16:45.003" v="60" actId="1076"/>
          <ac:spMkLst>
            <pc:docMk/>
            <pc:sldMk cId="1449478577" sldId="292"/>
            <ac:spMk id="3" creationId="{67B73DAD-8ABF-9F4B-DB77-708E431B69CF}"/>
          </ac:spMkLst>
        </pc:spChg>
      </pc:sldChg>
      <pc:sldChg chg="modSp mod">
        <pc:chgData name="DSA - Maria Cristina Barbosa" userId="a7deaa94-27fa-4381-b313-ee83126f3c73" providerId="ADAL" clId="{32205D57-8592-4EEB-92FB-30E92F75E1A6}" dt="2025-10-08T18:16:29.678" v="57" actId="1076"/>
        <pc:sldMkLst>
          <pc:docMk/>
          <pc:sldMk cId="679124128" sldId="296"/>
        </pc:sldMkLst>
        <pc:spChg chg="mod">
          <ac:chgData name="DSA - Maria Cristina Barbosa" userId="a7deaa94-27fa-4381-b313-ee83126f3c73" providerId="ADAL" clId="{32205D57-8592-4EEB-92FB-30E92F75E1A6}" dt="2025-10-08T18:16:29.678" v="57" actId="1076"/>
          <ac:spMkLst>
            <pc:docMk/>
            <pc:sldMk cId="679124128" sldId="296"/>
            <ac:spMk id="5" creationId="{9984F916-A870-5DD1-3E3A-38DE05FF400F}"/>
          </ac:spMkLst>
        </pc:spChg>
      </pc:sldChg>
      <pc:sldChg chg="modSp add mod">
        <pc:chgData name="DSA - Maria Cristina Barbosa" userId="a7deaa94-27fa-4381-b313-ee83126f3c73" providerId="ADAL" clId="{32205D57-8592-4EEB-92FB-30E92F75E1A6}" dt="2025-10-08T18:12:16.006" v="29" actId="20577"/>
        <pc:sldMkLst>
          <pc:docMk/>
          <pc:sldMk cId="2422330327" sldId="297"/>
        </pc:sldMkLst>
        <pc:spChg chg="mod">
          <ac:chgData name="DSA - Maria Cristina Barbosa" userId="a7deaa94-27fa-4381-b313-ee83126f3c73" providerId="ADAL" clId="{32205D57-8592-4EEB-92FB-30E92F75E1A6}" dt="2025-10-08T18:12:16.006" v="29" actId="20577"/>
          <ac:spMkLst>
            <pc:docMk/>
            <pc:sldMk cId="2422330327" sldId="297"/>
            <ac:spMk id="4" creationId="{8F173E54-02D7-A63F-CE8C-92821BFDB6F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631EBD-B0A6-BA2D-B330-D0C92DCA43D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4B7E7BE3-0B19-68A5-79D0-65664026347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2B21BA96-38CC-459F-DBD5-16D6DDE1D04F}"/>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0B5FD536-A894-1C55-79C2-D612473392C4}"/>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13192F6-126F-D6D2-F783-11CDEC7AEB00}"/>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576959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C6E445-B8D9-0990-8342-2A407A754C2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120CF3CF-DD31-6472-13FC-DD810384F18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121018E-B01C-7962-4473-8796B12364C9}"/>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078468BD-C99F-E760-6D49-73FACE0C3E9B}"/>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8EED8A5-1A19-EAB3-D4DA-CE7C6A68E04F}"/>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33384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C3EE1EE-DD04-D56B-544F-36002E1BB1F4}"/>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F3B9AE01-B9B5-02F9-A375-82BBEE78B82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8C87FF58-787E-224E-34AD-ED85711A4BE0}"/>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8EBC1A6D-DC81-8F19-1FC7-9B6ED28192C6}"/>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B640F8CD-5E19-8D72-48C5-8706F2C306D6}"/>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235097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3DD05-A8FF-CFDC-F1DA-5B91FE4C63D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95CC2F0-6C59-6310-804E-A6881271F5F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C61C7DD-C323-0819-BD96-5D56BDCB3B20}"/>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DCBE7DD6-0486-A5BA-49F4-D454A099EFB8}"/>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52498162-60C9-5F81-D427-BBBEAB3C7CF1}"/>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1979181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FEC7D2-B497-0916-5F8E-EB29E4E82D4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1C01207-5870-0F7E-0C36-C7C81E94031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EA5D661-7993-3C64-2163-137F69676A99}"/>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F218DEF8-983A-A745-4D01-ADC4DA95C376}"/>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BAA6FE58-B3EE-DB7A-4FCB-C80E62153BC1}"/>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4262063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E8E1C9-B3E0-DB99-BB24-BD9AAA41CDA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4ED73E72-2C83-C001-53F0-619C9066143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4663381B-D185-E34E-CED4-ECC827BFB4D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8EFC679F-E14F-CDAC-6F29-1C95A8E6DF6E}"/>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6" name="Marcador de pie de página 5">
            <a:extLst>
              <a:ext uri="{FF2B5EF4-FFF2-40B4-BE49-F238E27FC236}">
                <a16:creationId xmlns:a16="http://schemas.microsoft.com/office/drawing/2014/main" id="{73A91C48-30D8-05B2-8934-6945DE2B3B84}"/>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1458583F-FE9A-30F3-0359-BF4DE06CBE3A}"/>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253376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079D0F-A0A3-0902-E58E-06D60D991D3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8ED072E3-5D18-499C-995C-1127F7CB6E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0D8AD7-C6C8-F0B7-325F-F7A80BB44F1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6B1FA944-AA6E-4436-8036-E2B8D6C2C62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037BD5F-26B4-1DC6-01DF-A60D9BF17FF0}"/>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E8DEFB39-4ECC-0DE2-4885-F7970BB22207}"/>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8" name="Marcador de pie de página 7">
            <a:extLst>
              <a:ext uri="{FF2B5EF4-FFF2-40B4-BE49-F238E27FC236}">
                <a16:creationId xmlns:a16="http://schemas.microsoft.com/office/drawing/2014/main" id="{D99D471A-3924-987C-E7BE-E7159FF57A51}"/>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72F3398C-1113-D2BB-0D5C-0AD579C5F844}"/>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3437559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18CE97-66D6-B3FC-1B16-E30D2EDEBB2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51DA571B-888E-A09A-B180-DB318C2EA8E1}"/>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4" name="Marcador de pie de página 3">
            <a:extLst>
              <a:ext uri="{FF2B5EF4-FFF2-40B4-BE49-F238E27FC236}">
                <a16:creationId xmlns:a16="http://schemas.microsoft.com/office/drawing/2014/main" id="{8C25DB91-B026-4BC2-A353-D349E2353E4B}"/>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F49BB11C-FEFF-D69C-0B0C-416B6BEF4E56}"/>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2939727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F666D5B-471F-D8B7-A27B-689C15FCB8F8}"/>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3" name="Marcador de pie de página 2">
            <a:extLst>
              <a:ext uri="{FF2B5EF4-FFF2-40B4-BE49-F238E27FC236}">
                <a16:creationId xmlns:a16="http://schemas.microsoft.com/office/drawing/2014/main" id="{4A3E0FE3-1649-897F-F34B-5F80E8800CDD}"/>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7EAF3DD6-B1D5-F78A-7A00-0FAECE43A6FC}"/>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1913717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DF6E7F-5C71-C119-1E39-413A1A39DE9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7F64EAEC-ADC1-9B79-82B5-5B222E6573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DC822797-5789-E6FE-9753-3CC5F7E5A2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587A185-DE5A-BEBA-0AA3-FE9DE695BA15}"/>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6" name="Marcador de pie de página 5">
            <a:extLst>
              <a:ext uri="{FF2B5EF4-FFF2-40B4-BE49-F238E27FC236}">
                <a16:creationId xmlns:a16="http://schemas.microsoft.com/office/drawing/2014/main" id="{13FC4352-C789-8A34-489F-381FBC3FEA72}"/>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80D81B6F-9BE7-CCDD-66F0-D0F53263BC1D}"/>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3568313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DA6B82-05F9-489C-710F-25517F28BC1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6917F8AA-68DF-4AEC-641E-EF90754E56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67C750-8A56-F725-DA68-64796DC18F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CFE46DB-3056-D512-0DBF-0334AA183898}"/>
              </a:ext>
            </a:extLst>
          </p:cNvPr>
          <p:cNvSpPr>
            <a:spLocks noGrp="1"/>
          </p:cNvSpPr>
          <p:nvPr>
            <p:ph type="dt" sz="half" idx="10"/>
          </p:nvPr>
        </p:nvSpPr>
        <p:spPr/>
        <p:txBody>
          <a:bodyPr/>
          <a:lstStyle/>
          <a:p>
            <a:fld id="{686CD7C2-7103-4E4E-B9B3-1F04BA85DE2E}" type="datetimeFigureOut">
              <a:rPr lang="en-US" smtClean="0"/>
              <a:t>10/8/2025</a:t>
            </a:fld>
            <a:endParaRPr lang="en-US"/>
          </a:p>
        </p:txBody>
      </p:sp>
      <p:sp>
        <p:nvSpPr>
          <p:cNvPr id="6" name="Marcador de pie de página 5">
            <a:extLst>
              <a:ext uri="{FF2B5EF4-FFF2-40B4-BE49-F238E27FC236}">
                <a16:creationId xmlns:a16="http://schemas.microsoft.com/office/drawing/2014/main" id="{415BD7C4-41FD-B846-5D44-B51AFAFFB688}"/>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9514CA00-BAD3-7385-17EA-10EB44B21817}"/>
              </a:ext>
            </a:extLst>
          </p:cNvPr>
          <p:cNvSpPr>
            <a:spLocks noGrp="1"/>
          </p:cNvSpPr>
          <p:nvPr>
            <p:ph type="sldNum" sz="quarter" idx="12"/>
          </p:nvPr>
        </p:nvSpPr>
        <p:spPr/>
        <p:txBody>
          <a:bodyPr/>
          <a:lstStyle/>
          <a:p>
            <a:fld id="{2B9262E7-AC52-4CFE-A283-116A52BE195D}" type="slidenum">
              <a:rPr lang="en-US" smtClean="0"/>
              <a:t>‹nº›</a:t>
            </a:fld>
            <a:endParaRPr lang="en-US"/>
          </a:p>
        </p:txBody>
      </p:sp>
    </p:spTree>
    <p:extLst>
      <p:ext uri="{BB962C8B-B14F-4D97-AF65-F5344CB8AC3E}">
        <p14:creationId xmlns:p14="http://schemas.microsoft.com/office/powerpoint/2010/main" val="3256258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A40561C-B9ED-A626-0322-4AEB662AAD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3403DB7C-A685-0C13-ED64-FCEAB9F012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3F57DE7F-9ABC-0705-8DAA-418F9F4243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6CD7C2-7103-4E4E-B9B3-1F04BA85DE2E}" type="datetimeFigureOut">
              <a:rPr lang="en-US" smtClean="0"/>
              <a:t>10/8/2025</a:t>
            </a:fld>
            <a:endParaRPr lang="en-US"/>
          </a:p>
        </p:txBody>
      </p:sp>
      <p:sp>
        <p:nvSpPr>
          <p:cNvPr id="5" name="Marcador de pie de página 4">
            <a:extLst>
              <a:ext uri="{FF2B5EF4-FFF2-40B4-BE49-F238E27FC236}">
                <a16:creationId xmlns:a16="http://schemas.microsoft.com/office/drawing/2014/main" id="{1134BCA7-0E02-F696-3ECE-0866989DEE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B4638E0E-D16C-7BA9-6B5C-32F976CB53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9262E7-AC52-4CFE-A283-116A52BE195D}" type="slidenum">
              <a:rPr lang="en-US" smtClean="0"/>
              <a:t>‹nº›</a:t>
            </a:fld>
            <a:endParaRPr lang="en-US"/>
          </a:p>
        </p:txBody>
      </p:sp>
    </p:spTree>
    <p:extLst>
      <p:ext uri="{BB962C8B-B14F-4D97-AF65-F5344CB8AC3E}">
        <p14:creationId xmlns:p14="http://schemas.microsoft.com/office/powerpoint/2010/main" val="2357066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972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a:extLst>
            <a:ext uri="{FF2B5EF4-FFF2-40B4-BE49-F238E27FC236}">
              <a16:creationId xmlns:a16="http://schemas.microsoft.com/office/drawing/2014/main" id="{001EA702-7CD2-CA92-3586-C9AB1C047D47}"/>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74559C2C-CE5A-1209-892C-E725D6742EE0}"/>
              </a:ext>
            </a:extLst>
          </p:cNvPr>
          <p:cNvSpPr txBox="1"/>
          <p:nvPr/>
        </p:nvSpPr>
        <p:spPr>
          <a:xfrm>
            <a:off x="2036209" y="2767280"/>
            <a:ext cx="8119581" cy="1323439"/>
          </a:xfrm>
          <a:prstGeom prst="rect">
            <a:avLst/>
          </a:prstGeom>
          <a:noFill/>
        </p:spPr>
        <p:txBody>
          <a:bodyPr wrap="square">
            <a:spAutoFit/>
          </a:bodyPr>
          <a:lstStyle/>
          <a:p>
            <a:pPr algn="ctr"/>
            <a:r>
              <a:rPr lang="pt-BR" sz="8000" b="1" dirty="0" err="1">
                <a:solidFill>
                  <a:srgbClr val="9F3511"/>
                </a:solidFill>
                <a:latin typeface="Muthiara -Demo Version-" panose="02000500000000000000" pitchFamily="2" charset="0"/>
              </a:rPr>
              <a:t>Desarrollo</a:t>
            </a:r>
            <a:endParaRPr lang="en-US" sz="80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581983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39A91ED-9BF6-7BA0-FC25-7C53F6A01135}"/>
              </a:ext>
            </a:extLst>
          </p:cNvPr>
          <p:cNvSpPr txBox="1"/>
          <p:nvPr/>
        </p:nvSpPr>
        <p:spPr>
          <a:xfrm>
            <a:off x="1918270" y="3120656"/>
            <a:ext cx="8355459" cy="1569660"/>
          </a:xfrm>
          <a:prstGeom prst="rect">
            <a:avLst/>
          </a:prstGeom>
          <a:noFill/>
        </p:spPr>
        <p:txBody>
          <a:bodyPr wrap="square">
            <a:spAutoFit/>
          </a:bodyPr>
          <a:lstStyle/>
          <a:p>
            <a:pPr marL="0" marR="0" algn="ctr">
              <a:buNone/>
            </a:pPr>
            <a:r>
              <a:rPr lang="es-ES" sz="4800" dirty="0">
                <a:solidFill>
                  <a:srgbClr val="9F3511"/>
                </a:solidFill>
                <a:latin typeface="Muthiara -Demo Version-" panose="02000500000000000000" pitchFamily="2" charset="0"/>
              </a:rPr>
              <a:t>1. La mente es el campo de batalla del cristiano</a:t>
            </a:r>
            <a:endParaRPr lang="en-US" sz="48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1302373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97D100C-AB53-1312-DFFC-0FBF46EBFC3A}"/>
              </a:ext>
            </a:extLst>
          </p:cNvPr>
          <p:cNvSpPr txBox="1"/>
          <p:nvPr/>
        </p:nvSpPr>
        <p:spPr>
          <a:xfrm>
            <a:off x="1928462" y="2697591"/>
            <a:ext cx="8480133" cy="954107"/>
          </a:xfrm>
          <a:prstGeom prst="rect">
            <a:avLst/>
          </a:prstGeom>
          <a:noFill/>
        </p:spPr>
        <p:txBody>
          <a:bodyPr wrap="square">
            <a:spAutoFit/>
          </a:bodyPr>
          <a:lstStyle/>
          <a:p>
            <a:pPr algn="ctr"/>
            <a:r>
              <a:rPr lang="es-ES" sz="2800" dirty="0">
                <a:latin typeface="Georgia" panose="02040502050405020303" pitchFamily="18" charset="0"/>
              </a:rPr>
              <a:t>“No se inquieten por nada” (Fil 4:6) — no solo es una invitación, es también una instrucción práctica. </a:t>
            </a:r>
            <a:endParaRPr lang="en-US" sz="2800" dirty="0"/>
          </a:p>
        </p:txBody>
      </p:sp>
    </p:spTree>
    <p:extLst>
      <p:ext uri="{BB962C8B-B14F-4D97-AF65-F5344CB8AC3E}">
        <p14:creationId xmlns:p14="http://schemas.microsoft.com/office/powerpoint/2010/main" val="1697502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6AE2B5B-6244-1BCB-9507-7390D1C866C8}"/>
              </a:ext>
            </a:extLst>
          </p:cNvPr>
          <p:cNvSpPr txBox="1"/>
          <p:nvPr/>
        </p:nvSpPr>
        <p:spPr>
          <a:xfrm>
            <a:off x="7426185" y="2108192"/>
            <a:ext cx="4169185" cy="2246769"/>
          </a:xfrm>
          <a:prstGeom prst="rect">
            <a:avLst/>
          </a:prstGeom>
          <a:noFill/>
        </p:spPr>
        <p:txBody>
          <a:bodyPr wrap="square">
            <a:spAutoFit/>
          </a:bodyPr>
          <a:lstStyle/>
          <a:p>
            <a:pPr marL="0" marR="0" algn="ctr">
              <a:buNone/>
            </a:pPr>
            <a:r>
              <a:rPr lang="es-ES" sz="2800" dirty="0">
                <a:latin typeface="Georgia" panose="02040502050405020303" pitchFamily="18" charset="0"/>
              </a:rPr>
              <a:t>La ansiedad nace de pensamientos mal dirigidos. Cuando la mente corre sin control, el corazón se enferma.</a:t>
            </a:r>
            <a:endParaRPr lang="en-US" sz="2800" dirty="0">
              <a:latin typeface="Georgia" panose="02040502050405020303" pitchFamily="18" charset="0"/>
            </a:endParaRPr>
          </a:p>
        </p:txBody>
      </p:sp>
    </p:spTree>
    <p:extLst>
      <p:ext uri="{BB962C8B-B14F-4D97-AF65-F5344CB8AC3E}">
        <p14:creationId xmlns:p14="http://schemas.microsoft.com/office/powerpoint/2010/main" val="3198808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158D6E9-AC0E-1D8D-9E5E-C1AEC25E9341}"/>
              </a:ext>
            </a:extLst>
          </p:cNvPr>
          <p:cNvSpPr txBox="1"/>
          <p:nvPr/>
        </p:nvSpPr>
        <p:spPr>
          <a:xfrm>
            <a:off x="1945532" y="2354253"/>
            <a:ext cx="7684744" cy="1815882"/>
          </a:xfrm>
          <a:prstGeom prst="rect">
            <a:avLst/>
          </a:prstGeom>
          <a:solidFill>
            <a:schemeClr val="accent5">
              <a:lumMod val="20000"/>
              <a:lumOff val="80000"/>
            </a:schemeClr>
          </a:solidFill>
        </p:spPr>
        <p:txBody>
          <a:bodyPr wrap="square">
            <a:spAutoFit/>
          </a:bodyPr>
          <a:lstStyle/>
          <a:p>
            <a:pPr marR="0" algn="ctr"/>
            <a:r>
              <a:rPr lang="es-ES" sz="2800" dirty="0">
                <a:latin typeface="Georgia" panose="02040502050405020303" pitchFamily="18" charset="0"/>
              </a:rPr>
              <a:t>La batalla mental se libra todos los días: ¿En qué decido enfocarme? ¿En lo que me falta o en lo que Dios ya ha hecho? ¿En las amenazas o en las promesas? ¿En el miedo o en la fe?</a:t>
            </a:r>
            <a:endParaRPr lang="en-US" sz="2800" dirty="0">
              <a:latin typeface="Georgia" panose="02040502050405020303" pitchFamily="18" charset="0"/>
            </a:endParaRPr>
          </a:p>
        </p:txBody>
      </p:sp>
    </p:spTree>
    <p:extLst>
      <p:ext uri="{BB962C8B-B14F-4D97-AF65-F5344CB8AC3E}">
        <p14:creationId xmlns:p14="http://schemas.microsoft.com/office/powerpoint/2010/main" val="2870067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0AB95887-3714-FC1F-51D0-81CCAB314B9B}"/>
              </a:ext>
            </a:extLst>
          </p:cNvPr>
          <p:cNvSpPr txBox="1"/>
          <p:nvPr/>
        </p:nvSpPr>
        <p:spPr>
          <a:xfrm>
            <a:off x="1471345" y="3049621"/>
            <a:ext cx="9249310" cy="1569660"/>
          </a:xfrm>
          <a:prstGeom prst="rect">
            <a:avLst/>
          </a:prstGeom>
          <a:noFill/>
        </p:spPr>
        <p:txBody>
          <a:bodyPr wrap="square">
            <a:spAutoFit/>
          </a:bodyPr>
          <a:lstStyle/>
          <a:p>
            <a:pPr marL="0" marR="0" algn="ctr">
              <a:buNone/>
            </a:pPr>
            <a:r>
              <a:rPr lang="es-ES" sz="4800" dirty="0">
                <a:solidFill>
                  <a:srgbClr val="9F3511"/>
                </a:solidFill>
                <a:latin typeface="Muthiara -Demo Version-" panose="02000500000000000000" pitchFamily="2" charset="0"/>
              </a:rPr>
              <a:t>2. El secreto de Pablo: disciplina mental y espiritual</a:t>
            </a:r>
            <a:endParaRPr lang="en-US" sz="48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3876214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0CEF9CC-DACA-A662-912E-C510D5359CFE}"/>
              </a:ext>
            </a:extLst>
          </p:cNvPr>
          <p:cNvSpPr txBox="1"/>
          <p:nvPr/>
        </p:nvSpPr>
        <p:spPr>
          <a:xfrm>
            <a:off x="1254868" y="2521059"/>
            <a:ext cx="4841132" cy="1815882"/>
          </a:xfrm>
          <a:prstGeom prst="rect">
            <a:avLst/>
          </a:prstGeom>
          <a:noFill/>
        </p:spPr>
        <p:txBody>
          <a:bodyPr wrap="square">
            <a:spAutoFit/>
          </a:bodyPr>
          <a:lstStyle/>
          <a:p>
            <a:pPr marR="0" lvl="0" algn="ctr">
              <a:buSzPts val="1000"/>
              <a:tabLst>
                <a:tab pos="457200" algn="l"/>
              </a:tabLst>
            </a:pPr>
            <a:r>
              <a:rPr lang="es-ES" sz="2800" b="1" dirty="0">
                <a:latin typeface="Georgia" panose="02040502050405020303" pitchFamily="18" charset="0"/>
              </a:rPr>
              <a:t>Gozo en el Señor (v. 4):</a:t>
            </a:r>
            <a:r>
              <a:rPr lang="es-ES" sz="2800" dirty="0">
                <a:latin typeface="Georgia" panose="02040502050405020303" pitchFamily="18" charset="0"/>
              </a:rPr>
              <a:t> no se trata de fingir. Es el fruto de confiar en que Dios tiene el control.</a:t>
            </a:r>
            <a:endParaRPr lang="en-US" sz="2800" dirty="0">
              <a:latin typeface="Georgia" panose="02040502050405020303" pitchFamily="18" charset="0"/>
            </a:endParaRPr>
          </a:p>
        </p:txBody>
      </p:sp>
    </p:spTree>
    <p:extLst>
      <p:ext uri="{BB962C8B-B14F-4D97-AF65-F5344CB8AC3E}">
        <p14:creationId xmlns:p14="http://schemas.microsoft.com/office/powerpoint/2010/main" val="2435723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772D592-A87C-8A8F-535E-C8A9DC10FAF5}"/>
              </a:ext>
            </a:extLst>
          </p:cNvPr>
          <p:cNvSpPr txBox="1"/>
          <p:nvPr/>
        </p:nvSpPr>
        <p:spPr>
          <a:xfrm>
            <a:off x="6461908" y="2090172"/>
            <a:ext cx="5240465" cy="2246769"/>
          </a:xfrm>
          <a:prstGeom prst="rect">
            <a:avLst/>
          </a:prstGeom>
          <a:noFill/>
        </p:spPr>
        <p:txBody>
          <a:bodyPr wrap="square">
            <a:spAutoFit/>
          </a:bodyPr>
          <a:lstStyle/>
          <a:p>
            <a:pPr marR="0" lvl="0" algn="ctr">
              <a:buSzPts val="1000"/>
              <a:tabLst>
                <a:tab pos="457200" algn="l"/>
              </a:tabLst>
            </a:pPr>
            <a:r>
              <a:rPr lang="es-ES" sz="2800" b="1" dirty="0">
                <a:latin typeface="Georgia" panose="02040502050405020303" pitchFamily="18" charset="0"/>
              </a:rPr>
              <a:t>Oración con gratitud (v. 6): </a:t>
            </a:r>
            <a:r>
              <a:rPr lang="es-ES" sz="2800" dirty="0">
                <a:latin typeface="Georgia" panose="02040502050405020303" pitchFamily="18" charset="0"/>
              </a:rPr>
              <a:t>no basta con pedir. Hay que reconocer lo que ya hemos recibido. La gratitud ordena nuestras emociones.</a:t>
            </a:r>
            <a:endParaRPr lang="en-US" sz="2800" dirty="0">
              <a:latin typeface="Georgia" panose="02040502050405020303" pitchFamily="18" charset="0"/>
            </a:endParaRPr>
          </a:p>
        </p:txBody>
      </p:sp>
    </p:spTree>
    <p:extLst>
      <p:ext uri="{BB962C8B-B14F-4D97-AF65-F5344CB8AC3E}">
        <p14:creationId xmlns:p14="http://schemas.microsoft.com/office/powerpoint/2010/main" val="619681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7B8D1A0-1C46-2C13-C83E-C07C50682F99}"/>
              </a:ext>
            </a:extLst>
          </p:cNvPr>
          <p:cNvSpPr txBox="1"/>
          <p:nvPr/>
        </p:nvSpPr>
        <p:spPr>
          <a:xfrm>
            <a:off x="6320440" y="2197176"/>
            <a:ext cx="5197109" cy="2246769"/>
          </a:xfrm>
          <a:prstGeom prst="rect">
            <a:avLst/>
          </a:prstGeom>
          <a:noFill/>
        </p:spPr>
        <p:txBody>
          <a:bodyPr wrap="square">
            <a:spAutoFit/>
          </a:bodyPr>
          <a:lstStyle/>
          <a:p>
            <a:pPr marR="0" lvl="0" algn="ctr">
              <a:buSzPts val="1000"/>
              <a:tabLst>
                <a:tab pos="457200" algn="l"/>
              </a:tabLst>
            </a:pPr>
            <a:r>
              <a:rPr lang="es-ES" sz="2800" b="1" dirty="0">
                <a:latin typeface="Georgia" panose="02040502050405020303" pitchFamily="18" charset="0"/>
              </a:rPr>
              <a:t>Pensamientos sanos (v. 8): </a:t>
            </a:r>
            <a:r>
              <a:rPr lang="es-ES" sz="2800" dirty="0">
                <a:latin typeface="Georgia" panose="02040502050405020303" pitchFamily="18" charset="0"/>
              </a:rPr>
              <a:t>Pablo nos da una lista práctica. Piensa en lo verdadero, lo justo, lo puro, lo amable. Eso es meditación bíblica</a:t>
            </a:r>
            <a:r>
              <a:rPr lang="es-ES" sz="2800" b="1" dirty="0">
                <a:latin typeface="Georgia" panose="02040502050405020303" pitchFamily="18" charset="0"/>
              </a:rPr>
              <a:t>.</a:t>
            </a:r>
            <a:endParaRPr lang="en-US" sz="2800" dirty="0">
              <a:latin typeface="Georgia" panose="02040502050405020303" pitchFamily="18" charset="0"/>
            </a:endParaRPr>
          </a:p>
        </p:txBody>
      </p:sp>
    </p:spTree>
    <p:extLst>
      <p:ext uri="{BB962C8B-B14F-4D97-AF65-F5344CB8AC3E}">
        <p14:creationId xmlns:p14="http://schemas.microsoft.com/office/powerpoint/2010/main" val="4086058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872FB92-93A6-6413-EA30-1D79CA3B461B}"/>
              </a:ext>
            </a:extLst>
          </p:cNvPr>
          <p:cNvSpPr txBox="1"/>
          <p:nvPr/>
        </p:nvSpPr>
        <p:spPr>
          <a:xfrm>
            <a:off x="476655" y="2521059"/>
            <a:ext cx="4883285" cy="1815882"/>
          </a:xfrm>
          <a:prstGeom prst="rect">
            <a:avLst/>
          </a:prstGeom>
          <a:noFill/>
        </p:spPr>
        <p:txBody>
          <a:bodyPr wrap="square">
            <a:spAutoFit/>
          </a:bodyPr>
          <a:lstStyle/>
          <a:p>
            <a:pPr marR="0" lvl="0" algn="ctr">
              <a:buSzPts val="1000"/>
              <a:tabLst>
                <a:tab pos="457200" algn="l"/>
              </a:tabLst>
            </a:pPr>
            <a:r>
              <a:rPr lang="es-ES" sz="2800" b="1" dirty="0">
                <a:latin typeface="Georgia" panose="02040502050405020303" pitchFamily="18" charset="0"/>
              </a:rPr>
              <a:t>Práctica (v. 9): </a:t>
            </a:r>
            <a:r>
              <a:rPr lang="es-ES" sz="2800" dirty="0">
                <a:latin typeface="Georgia" panose="02040502050405020303" pitchFamily="18" charset="0"/>
              </a:rPr>
              <a:t>no basta con escuchar — hay que vivir. La mente se transforma cuando hay acción.</a:t>
            </a:r>
            <a:endParaRPr lang="en-US" sz="2800" dirty="0">
              <a:latin typeface="Georgia" panose="02040502050405020303" pitchFamily="18" charset="0"/>
            </a:endParaRPr>
          </a:p>
        </p:txBody>
      </p:sp>
    </p:spTree>
    <p:extLst>
      <p:ext uri="{BB962C8B-B14F-4D97-AF65-F5344CB8AC3E}">
        <p14:creationId xmlns:p14="http://schemas.microsoft.com/office/powerpoint/2010/main" val="3451170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B0C83D4-A098-F45A-115E-A437D918E2D6}"/>
              </a:ext>
            </a:extLst>
          </p:cNvPr>
          <p:cNvSpPr txBox="1"/>
          <p:nvPr/>
        </p:nvSpPr>
        <p:spPr>
          <a:xfrm>
            <a:off x="1871749" y="2151727"/>
            <a:ext cx="6857582" cy="2554545"/>
          </a:xfrm>
          <a:prstGeom prst="rect">
            <a:avLst/>
          </a:prstGeom>
          <a:noFill/>
        </p:spPr>
        <p:txBody>
          <a:bodyPr wrap="square">
            <a:spAutoFit/>
          </a:bodyPr>
          <a:lstStyle/>
          <a:p>
            <a:pPr algn="ctr"/>
            <a:r>
              <a:rPr lang="pt-BR" sz="8000" dirty="0">
                <a:solidFill>
                  <a:srgbClr val="A22F10"/>
                </a:solidFill>
                <a:latin typeface="Muthiara -Demo Version-" panose="02000500000000000000" pitchFamily="2" charset="0"/>
              </a:rPr>
              <a:t>Elige Buenos </a:t>
            </a:r>
            <a:r>
              <a:rPr lang="pt-BR" sz="8000" dirty="0" err="1">
                <a:solidFill>
                  <a:srgbClr val="A22F10"/>
                </a:solidFill>
                <a:latin typeface="Muthiara -Demo Version-" panose="02000500000000000000" pitchFamily="2" charset="0"/>
              </a:rPr>
              <a:t>Pensamientos</a:t>
            </a:r>
            <a:endParaRPr lang="en-US" sz="8000" dirty="0">
              <a:solidFill>
                <a:srgbClr val="A22F10"/>
              </a:solidFill>
              <a:latin typeface="Muthiara -Demo Version-" panose="02000500000000000000" pitchFamily="2" charset="0"/>
            </a:endParaRPr>
          </a:p>
        </p:txBody>
      </p:sp>
    </p:spTree>
    <p:extLst>
      <p:ext uri="{BB962C8B-B14F-4D97-AF65-F5344CB8AC3E}">
        <p14:creationId xmlns:p14="http://schemas.microsoft.com/office/powerpoint/2010/main" val="9304228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888B485-F54E-A17A-1DA1-C12FF875C216}"/>
              </a:ext>
            </a:extLst>
          </p:cNvPr>
          <p:cNvSpPr txBox="1"/>
          <p:nvPr/>
        </p:nvSpPr>
        <p:spPr>
          <a:xfrm>
            <a:off x="2300769" y="2736502"/>
            <a:ext cx="7590462" cy="1384995"/>
          </a:xfrm>
          <a:prstGeom prst="rect">
            <a:avLst/>
          </a:prstGeom>
          <a:noFill/>
        </p:spPr>
        <p:txBody>
          <a:bodyPr wrap="square">
            <a:spAutoFit/>
          </a:bodyPr>
          <a:lstStyle/>
          <a:p>
            <a:pPr marL="0" marR="0" algn="ctr">
              <a:buNone/>
            </a:pPr>
            <a:r>
              <a:rPr lang="es-ES" sz="2800" dirty="0">
                <a:latin typeface="Georgia" panose="02040502050405020303" pitchFamily="18" charset="0"/>
              </a:rPr>
              <a:t>La clave para una mente sana está aquí: </a:t>
            </a:r>
            <a:r>
              <a:rPr lang="es-ES" sz="2800" b="1" dirty="0">
                <a:latin typeface="Georgia" panose="02040502050405020303" pitchFamily="18" charset="0"/>
              </a:rPr>
              <a:t>pensamientos correctos + oración sincera + práctica diaria = paz de Dios.</a:t>
            </a:r>
            <a:endParaRPr lang="en-US" sz="2800" b="1" dirty="0">
              <a:latin typeface="Georgia" panose="02040502050405020303" pitchFamily="18" charset="0"/>
            </a:endParaRPr>
          </a:p>
        </p:txBody>
      </p:sp>
    </p:spTree>
    <p:extLst>
      <p:ext uri="{BB962C8B-B14F-4D97-AF65-F5344CB8AC3E}">
        <p14:creationId xmlns:p14="http://schemas.microsoft.com/office/powerpoint/2010/main" val="8632346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a:extLst>
            <a:ext uri="{FF2B5EF4-FFF2-40B4-BE49-F238E27FC236}">
              <a16:creationId xmlns:a16="http://schemas.microsoft.com/office/drawing/2014/main" id="{C615963B-41ED-66A3-3686-F7EA01AA6180}"/>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9984F916-A870-5DD1-3E3A-38DE05FF400F}"/>
              </a:ext>
            </a:extLst>
          </p:cNvPr>
          <p:cNvSpPr txBox="1"/>
          <p:nvPr/>
        </p:nvSpPr>
        <p:spPr>
          <a:xfrm>
            <a:off x="1471345" y="3030166"/>
            <a:ext cx="9249310" cy="1569660"/>
          </a:xfrm>
          <a:prstGeom prst="rect">
            <a:avLst/>
          </a:prstGeom>
          <a:noFill/>
        </p:spPr>
        <p:txBody>
          <a:bodyPr wrap="square">
            <a:spAutoFit/>
          </a:bodyPr>
          <a:lstStyle/>
          <a:p>
            <a:pPr marL="0" marR="0" algn="ctr">
              <a:buNone/>
            </a:pPr>
            <a:r>
              <a:rPr lang="es-ES" sz="4800" dirty="0">
                <a:solidFill>
                  <a:srgbClr val="9F3511"/>
                </a:solidFill>
                <a:latin typeface="Muthiara -Demo Version-" panose="02000500000000000000" pitchFamily="2" charset="0"/>
              </a:rPr>
              <a:t>3. Pensar bien es una elección, no un sentimiento</a:t>
            </a:r>
            <a:endParaRPr lang="pt-BR" sz="48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679124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874E0B1-A245-CFE1-88ED-D5C4A695B604}"/>
              </a:ext>
            </a:extLst>
          </p:cNvPr>
          <p:cNvSpPr txBox="1"/>
          <p:nvPr/>
        </p:nvSpPr>
        <p:spPr>
          <a:xfrm>
            <a:off x="6096000" y="1746834"/>
            <a:ext cx="5316957" cy="2677656"/>
          </a:xfrm>
          <a:prstGeom prst="rect">
            <a:avLst/>
          </a:prstGeom>
          <a:noFill/>
        </p:spPr>
        <p:txBody>
          <a:bodyPr wrap="square">
            <a:spAutoFit/>
          </a:bodyPr>
          <a:lstStyle/>
          <a:p>
            <a:pPr marL="0" marR="0" algn="ctr">
              <a:buNone/>
            </a:pPr>
            <a:r>
              <a:rPr lang="es-ES" sz="2800" dirty="0">
                <a:latin typeface="Georgia" panose="02040502050405020303" pitchFamily="18" charset="0"/>
              </a:rPr>
              <a:t>Puedes despertarte triste y aun así decidir meditar en las promesas de Dios. Puedes estar herido, pero decidir pensar en lo amable. Puedes estar rodeado de caos, pero elegir la paz.</a:t>
            </a:r>
            <a:endParaRPr lang="en-US" sz="2800" dirty="0">
              <a:latin typeface="Georgia" panose="02040502050405020303" pitchFamily="18" charset="0"/>
            </a:endParaRPr>
          </a:p>
        </p:txBody>
      </p:sp>
    </p:spTree>
    <p:extLst>
      <p:ext uri="{BB962C8B-B14F-4D97-AF65-F5344CB8AC3E}">
        <p14:creationId xmlns:p14="http://schemas.microsoft.com/office/powerpoint/2010/main" val="33951819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7B73DAD-8ABF-9F4B-DB77-708E431B69CF}"/>
              </a:ext>
            </a:extLst>
          </p:cNvPr>
          <p:cNvSpPr txBox="1"/>
          <p:nvPr/>
        </p:nvSpPr>
        <p:spPr>
          <a:xfrm>
            <a:off x="2575947" y="2562840"/>
            <a:ext cx="7390301" cy="954107"/>
          </a:xfrm>
          <a:prstGeom prst="rect">
            <a:avLst/>
          </a:prstGeom>
          <a:solidFill>
            <a:schemeClr val="accent5">
              <a:lumMod val="20000"/>
              <a:lumOff val="80000"/>
            </a:schemeClr>
          </a:solidFill>
        </p:spPr>
        <p:txBody>
          <a:bodyPr wrap="square">
            <a:spAutoFit/>
          </a:bodyPr>
          <a:lstStyle/>
          <a:p>
            <a:pPr algn="ctr"/>
            <a:r>
              <a:rPr lang="es-ES" sz="2800" dirty="0">
                <a:latin typeface="Georgia" panose="02040502050405020303" pitchFamily="18" charset="0"/>
              </a:rPr>
              <a:t>Esa decisión no elimina el dolor, pero transforma la manera en que lo enfrentamos. </a:t>
            </a:r>
            <a:endParaRPr lang="en-US" sz="2800" dirty="0">
              <a:latin typeface="Georgia" panose="02040502050405020303" pitchFamily="18" charset="0"/>
            </a:endParaRPr>
          </a:p>
        </p:txBody>
      </p:sp>
    </p:spTree>
    <p:extLst>
      <p:ext uri="{BB962C8B-B14F-4D97-AF65-F5344CB8AC3E}">
        <p14:creationId xmlns:p14="http://schemas.microsoft.com/office/powerpoint/2010/main" val="144947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a:extLst>
            <a:ext uri="{FF2B5EF4-FFF2-40B4-BE49-F238E27FC236}">
              <a16:creationId xmlns:a16="http://schemas.microsoft.com/office/drawing/2014/main" id="{ED0E43F5-813C-0737-E753-67035F8FD96E}"/>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58055734-7F7D-1593-CCBD-D6963D596C7D}"/>
              </a:ext>
            </a:extLst>
          </p:cNvPr>
          <p:cNvSpPr txBox="1"/>
          <p:nvPr/>
        </p:nvSpPr>
        <p:spPr>
          <a:xfrm>
            <a:off x="3909043" y="2767280"/>
            <a:ext cx="5502322" cy="1323439"/>
          </a:xfrm>
          <a:prstGeom prst="rect">
            <a:avLst/>
          </a:prstGeom>
          <a:noFill/>
        </p:spPr>
        <p:txBody>
          <a:bodyPr wrap="square">
            <a:spAutoFit/>
          </a:bodyPr>
          <a:lstStyle/>
          <a:p>
            <a:r>
              <a:rPr lang="pt-BR" sz="8000" b="1" dirty="0" err="1">
                <a:solidFill>
                  <a:srgbClr val="9F3511"/>
                </a:solidFill>
                <a:latin typeface="Muthiara -Demo Version-" panose="02000500000000000000" pitchFamily="2" charset="0"/>
              </a:rPr>
              <a:t>Conclusión</a:t>
            </a:r>
            <a:endParaRPr lang="en-US" sz="80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3799600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15CEDBC-0C43-EC5B-E4D8-8A8AEAC89C0C}"/>
              </a:ext>
            </a:extLst>
          </p:cNvPr>
          <p:cNvSpPr txBox="1"/>
          <p:nvPr/>
        </p:nvSpPr>
        <p:spPr>
          <a:xfrm>
            <a:off x="535021" y="2090172"/>
            <a:ext cx="5097293" cy="2246769"/>
          </a:xfrm>
          <a:prstGeom prst="rect">
            <a:avLst/>
          </a:prstGeom>
          <a:noFill/>
        </p:spPr>
        <p:txBody>
          <a:bodyPr wrap="square">
            <a:spAutoFit/>
          </a:bodyPr>
          <a:lstStyle/>
          <a:p>
            <a:pPr marL="0" marR="0" algn="ctr">
              <a:buNone/>
            </a:pPr>
            <a:r>
              <a:rPr lang="es-ES" sz="2800" dirty="0">
                <a:latin typeface="Georgia" panose="02040502050405020303" pitchFamily="18" charset="0"/>
              </a:rPr>
              <a:t>Pablo no enseñó una teoría. Él vivió esta verdad. Conoció el gozo en la cárcel, la gratitud en la escasez y la paz en medio de la persecución. </a:t>
            </a:r>
            <a:endParaRPr lang="en-US" sz="2800" dirty="0">
              <a:latin typeface="Georgia" panose="02040502050405020303" pitchFamily="18" charset="0"/>
            </a:endParaRPr>
          </a:p>
        </p:txBody>
      </p:sp>
    </p:spTree>
    <p:extLst>
      <p:ext uri="{BB962C8B-B14F-4D97-AF65-F5344CB8AC3E}">
        <p14:creationId xmlns:p14="http://schemas.microsoft.com/office/powerpoint/2010/main" val="100745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3EE3F0A-254E-546C-B04E-18F9C9FAF7EC}"/>
              </a:ext>
            </a:extLst>
          </p:cNvPr>
          <p:cNvSpPr txBox="1"/>
          <p:nvPr/>
        </p:nvSpPr>
        <p:spPr>
          <a:xfrm>
            <a:off x="4633212" y="1539731"/>
            <a:ext cx="3252677" cy="523220"/>
          </a:xfrm>
          <a:prstGeom prst="rect">
            <a:avLst/>
          </a:prstGeom>
          <a:noFill/>
        </p:spPr>
        <p:txBody>
          <a:bodyPr wrap="square">
            <a:spAutoFit/>
          </a:bodyPr>
          <a:lstStyle/>
          <a:p>
            <a:r>
              <a:rPr lang="pt-BR" sz="2800" dirty="0">
                <a:latin typeface="Georgia" panose="02040502050405020303" pitchFamily="18" charset="0"/>
              </a:rPr>
              <a:t>Y </a:t>
            </a:r>
            <a:r>
              <a:rPr lang="pt-BR" sz="2800" dirty="0" err="1">
                <a:latin typeface="Georgia" panose="02040502050405020303" pitchFamily="18" charset="0"/>
              </a:rPr>
              <a:t>hoy</a:t>
            </a:r>
            <a:r>
              <a:rPr lang="pt-BR" sz="2800" dirty="0">
                <a:latin typeface="Georgia" panose="02040502050405020303" pitchFamily="18" charset="0"/>
              </a:rPr>
              <a:t> nos </a:t>
            </a:r>
            <a:r>
              <a:rPr lang="pt-BR" sz="2800" dirty="0" err="1">
                <a:latin typeface="Georgia" panose="02040502050405020303" pitchFamily="18" charset="0"/>
              </a:rPr>
              <a:t>dice</a:t>
            </a:r>
            <a:r>
              <a:rPr lang="pt-BR" sz="2800" dirty="0">
                <a:latin typeface="Georgia" panose="02040502050405020303" pitchFamily="18" charset="0"/>
              </a:rPr>
              <a:t>: </a:t>
            </a:r>
            <a:endParaRPr lang="en-US" sz="2800" dirty="0"/>
          </a:p>
        </p:txBody>
      </p:sp>
      <p:sp>
        <p:nvSpPr>
          <p:cNvPr id="5" name="CuadroTexto 4">
            <a:extLst>
              <a:ext uri="{FF2B5EF4-FFF2-40B4-BE49-F238E27FC236}">
                <a16:creationId xmlns:a16="http://schemas.microsoft.com/office/drawing/2014/main" id="{FD39AB09-36F3-D7C4-6B21-0402C231F6A3}"/>
              </a:ext>
            </a:extLst>
          </p:cNvPr>
          <p:cNvSpPr txBox="1"/>
          <p:nvPr/>
        </p:nvSpPr>
        <p:spPr>
          <a:xfrm>
            <a:off x="3292992" y="2951946"/>
            <a:ext cx="5606016" cy="954107"/>
          </a:xfrm>
          <a:prstGeom prst="rect">
            <a:avLst/>
          </a:prstGeom>
          <a:noFill/>
        </p:spPr>
        <p:txBody>
          <a:bodyPr wrap="square">
            <a:spAutoFit/>
          </a:bodyPr>
          <a:lstStyle/>
          <a:p>
            <a:pPr algn="ctr"/>
            <a:r>
              <a:rPr lang="es-ES" sz="2800" dirty="0">
                <a:latin typeface="Georgia" panose="02040502050405020303" pitchFamily="18" charset="0"/>
              </a:rPr>
              <a:t>“Hagan como yo hice… y el Dios de paz estará con ustedes”.</a:t>
            </a:r>
            <a:endParaRPr lang="en-US" sz="2800" dirty="0"/>
          </a:p>
        </p:txBody>
      </p:sp>
    </p:spTree>
    <p:extLst>
      <p:ext uri="{BB962C8B-B14F-4D97-AF65-F5344CB8AC3E}">
        <p14:creationId xmlns:p14="http://schemas.microsoft.com/office/powerpoint/2010/main" val="3566650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72DFBD7-8BE6-7659-E9EB-ED74888B7E3F}"/>
              </a:ext>
            </a:extLst>
          </p:cNvPr>
          <p:cNvSpPr txBox="1"/>
          <p:nvPr/>
        </p:nvSpPr>
        <p:spPr>
          <a:xfrm>
            <a:off x="5048636" y="2020501"/>
            <a:ext cx="4581747" cy="1323439"/>
          </a:xfrm>
          <a:prstGeom prst="rect">
            <a:avLst/>
          </a:prstGeom>
          <a:noFill/>
        </p:spPr>
        <p:txBody>
          <a:bodyPr wrap="square">
            <a:spAutoFit/>
          </a:bodyPr>
          <a:lstStyle/>
          <a:p>
            <a:pPr marL="0" marR="0">
              <a:buNone/>
            </a:pPr>
            <a:r>
              <a:rPr lang="pt-BR" sz="8000" dirty="0" err="1">
                <a:solidFill>
                  <a:srgbClr val="9F3511"/>
                </a:solidFill>
                <a:latin typeface="Muthiara -Demo Version-" panose="02000500000000000000" pitchFamily="2" charset="0"/>
              </a:rPr>
              <a:t>Llamado</a:t>
            </a:r>
            <a:endParaRPr lang="en-US" sz="8000" kern="100" dirty="0">
              <a:solidFill>
                <a:srgbClr val="9F3511"/>
              </a:solidFill>
              <a:effectLst/>
              <a:latin typeface="Muthiara -Demo Version-" panose="02000500000000000000" pitchFamily="2" charset="0"/>
              <a:ea typeface="Aptos" panose="020B0004020202020204" pitchFamily="34" charset="0"/>
              <a:cs typeface="Arial" panose="020B0604020202020204" pitchFamily="34" charset="0"/>
            </a:endParaRPr>
          </a:p>
        </p:txBody>
      </p:sp>
      <p:sp>
        <p:nvSpPr>
          <p:cNvPr id="5" name="CuadroTexto 4">
            <a:extLst>
              <a:ext uri="{FF2B5EF4-FFF2-40B4-BE49-F238E27FC236}">
                <a16:creationId xmlns:a16="http://schemas.microsoft.com/office/drawing/2014/main" id="{107EBCED-A3C3-7962-5A0F-642DAF49EA00}"/>
              </a:ext>
            </a:extLst>
          </p:cNvPr>
          <p:cNvSpPr txBox="1"/>
          <p:nvPr/>
        </p:nvSpPr>
        <p:spPr>
          <a:xfrm>
            <a:off x="3054485" y="3514060"/>
            <a:ext cx="8141599" cy="1815882"/>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Hoy, Dios te está llamando a entregarle tu mente. A dejar de luchar solo contra los pensamientos negativos. A empezar a alimentar tu alma con todo lo que es verdadero, puro y amable.</a:t>
            </a:r>
            <a:endParaRPr lang="en-US" sz="2800" dirty="0">
              <a:latin typeface="Georgia" panose="02040502050405020303" pitchFamily="18" charset="0"/>
            </a:endParaRPr>
          </a:p>
        </p:txBody>
      </p:sp>
    </p:spTree>
    <p:extLst>
      <p:ext uri="{BB962C8B-B14F-4D97-AF65-F5344CB8AC3E}">
        <p14:creationId xmlns:p14="http://schemas.microsoft.com/office/powerpoint/2010/main" val="35675685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9D0DE37-0159-3707-EE77-060740A7BBB5}"/>
              </a:ext>
            </a:extLst>
          </p:cNvPr>
          <p:cNvSpPr txBox="1"/>
          <p:nvPr/>
        </p:nvSpPr>
        <p:spPr>
          <a:xfrm>
            <a:off x="3267559" y="564603"/>
            <a:ext cx="5909801" cy="923330"/>
          </a:xfrm>
          <a:prstGeom prst="rect">
            <a:avLst/>
          </a:prstGeom>
          <a:noFill/>
        </p:spPr>
        <p:txBody>
          <a:bodyPr wrap="square">
            <a:spAutoFit/>
          </a:bodyPr>
          <a:lstStyle/>
          <a:p>
            <a:pPr algn="ctr"/>
            <a:r>
              <a:rPr lang="pt-BR" sz="5400" b="1" dirty="0">
                <a:solidFill>
                  <a:srgbClr val="9F3511"/>
                </a:solidFill>
                <a:latin typeface="Georgia" panose="02040502050405020303" pitchFamily="18" charset="0"/>
              </a:rPr>
              <a:t>Filipenses 4:4-9 </a:t>
            </a:r>
            <a:endParaRPr lang="en-US" sz="5400" b="1" dirty="0">
              <a:solidFill>
                <a:srgbClr val="9F3511"/>
              </a:solidFill>
              <a:latin typeface="Georgia" panose="02040502050405020303" pitchFamily="18" charset="0"/>
            </a:endParaRPr>
          </a:p>
        </p:txBody>
      </p:sp>
      <p:sp>
        <p:nvSpPr>
          <p:cNvPr id="4" name="CaixaDeTexto 3">
            <a:extLst>
              <a:ext uri="{FF2B5EF4-FFF2-40B4-BE49-F238E27FC236}">
                <a16:creationId xmlns:a16="http://schemas.microsoft.com/office/drawing/2014/main" id="{3A41B088-DE56-FD37-EDE6-A9FD3B987DDA}"/>
              </a:ext>
            </a:extLst>
          </p:cNvPr>
          <p:cNvSpPr txBox="1"/>
          <p:nvPr/>
        </p:nvSpPr>
        <p:spPr>
          <a:xfrm>
            <a:off x="560961" y="1676348"/>
            <a:ext cx="11498093" cy="3970318"/>
          </a:xfrm>
          <a:prstGeom prst="rect">
            <a:avLst/>
          </a:prstGeom>
          <a:noFill/>
        </p:spPr>
        <p:txBody>
          <a:bodyPr wrap="square">
            <a:spAutoFit/>
          </a:bodyPr>
          <a:lstStyle/>
          <a:p>
            <a:r>
              <a:rPr lang="pt-BR" sz="2800" b="1" baseline="30000" dirty="0">
                <a:latin typeface="Muthiara -Demo Version-" panose="02000500000000000000"/>
              </a:rPr>
              <a:t>4 </a:t>
            </a:r>
            <a:r>
              <a:rPr lang="pt-BR" sz="2800" dirty="0" err="1">
                <a:latin typeface="Muthiara -Demo Version-" panose="02000500000000000000"/>
              </a:rPr>
              <a:t>Alégrense</a:t>
            </a:r>
            <a:r>
              <a:rPr lang="es-ES" sz="2800" b="0" i="0" dirty="0">
                <a:solidFill>
                  <a:srgbClr val="000000"/>
                </a:solidFill>
                <a:effectLst/>
                <a:latin typeface="Muthiara -Demo Version-" panose="02000500000000000000"/>
              </a:rPr>
              <a:t> siempre en el Señor. Insisto: ¡Alégrense! </a:t>
            </a:r>
          </a:p>
          <a:p>
            <a:endParaRPr lang="es-ES" sz="2800" b="0" i="0" dirty="0">
              <a:solidFill>
                <a:srgbClr val="000000"/>
              </a:solidFill>
              <a:effectLst/>
              <a:latin typeface="Muthiara -Demo Version-" panose="02000500000000000000"/>
            </a:endParaRPr>
          </a:p>
          <a:p>
            <a:r>
              <a:rPr lang="es-ES" sz="2800" b="1" i="0" baseline="30000" dirty="0">
                <a:solidFill>
                  <a:srgbClr val="000000"/>
                </a:solidFill>
                <a:effectLst/>
                <a:latin typeface="Muthiara -Demo Version-" panose="02000500000000000000"/>
              </a:rPr>
              <a:t>5 </a:t>
            </a:r>
            <a:r>
              <a:rPr lang="es-ES" sz="2800" b="0" i="0" dirty="0">
                <a:solidFill>
                  <a:srgbClr val="000000"/>
                </a:solidFill>
                <a:effectLst/>
                <a:latin typeface="Muthiara -Demo Version-" panose="02000500000000000000"/>
              </a:rPr>
              <a:t>Que su amabilidad sea evidente a todos. El Señor está cerca. </a:t>
            </a:r>
          </a:p>
          <a:p>
            <a:endParaRPr lang="es-ES" sz="2800" b="0" i="0" dirty="0">
              <a:solidFill>
                <a:srgbClr val="000000"/>
              </a:solidFill>
              <a:effectLst/>
              <a:latin typeface="Muthiara -Demo Version-" panose="02000500000000000000"/>
            </a:endParaRPr>
          </a:p>
          <a:p>
            <a:r>
              <a:rPr lang="es-ES" sz="2800" b="1" i="0" baseline="30000" dirty="0">
                <a:solidFill>
                  <a:srgbClr val="000000"/>
                </a:solidFill>
                <a:effectLst/>
                <a:latin typeface="Muthiara -Demo Version-" panose="02000500000000000000"/>
              </a:rPr>
              <a:t>6 </a:t>
            </a:r>
            <a:r>
              <a:rPr lang="es-ES" sz="2800" b="0" i="0" dirty="0">
                <a:solidFill>
                  <a:srgbClr val="000000"/>
                </a:solidFill>
                <a:effectLst/>
                <a:latin typeface="Muthiara -Demo Version-" panose="02000500000000000000"/>
              </a:rPr>
              <a:t>No se preocupen por nada; más bien, en toda ocasión, con oración y ruego, presenten sus peticiones a Dios y denle gracias. </a:t>
            </a:r>
          </a:p>
          <a:p>
            <a:endParaRPr lang="es-ES" sz="2800" b="0" i="0" dirty="0">
              <a:solidFill>
                <a:srgbClr val="000000"/>
              </a:solidFill>
              <a:effectLst/>
              <a:latin typeface="Muthiara -Demo Version-" panose="02000500000000000000"/>
            </a:endParaRPr>
          </a:p>
          <a:p>
            <a:r>
              <a:rPr lang="es-ES" sz="2800" b="1" i="0" baseline="30000" dirty="0">
                <a:solidFill>
                  <a:srgbClr val="000000"/>
                </a:solidFill>
                <a:effectLst/>
                <a:latin typeface="Muthiara -Demo Version-" panose="02000500000000000000"/>
              </a:rPr>
              <a:t>7 </a:t>
            </a:r>
            <a:r>
              <a:rPr lang="es-ES" sz="2800" b="0" i="0" dirty="0">
                <a:solidFill>
                  <a:srgbClr val="000000"/>
                </a:solidFill>
                <a:effectLst/>
                <a:latin typeface="Muthiara -Demo Version-" panose="02000500000000000000"/>
              </a:rPr>
              <a:t>Y la paz de Dios, que sobrepasa todo entendimiento, cuidará sus corazones y sus pensamientos en Cristo Jesús.</a:t>
            </a:r>
            <a:endParaRPr lang="pt-BR" sz="2800" dirty="0">
              <a:latin typeface="Muthiara -Demo Version-" panose="02000500000000000000"/>
            </a:endParaRPr>
          </a:p>
        </p:txBody>
      </p:sp>
    </p:spTree>
    <p:extLst>
      <p:ext uri="{BB962C8B-B14F-4D97-AF65-F5344CB8AC3E}">
        <p14:creationId xmlns:p14="http://schemas.microsoft.com/office/powerpoint/2010/main" val="228407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a:extLst>
            <a:ext uri="{FF2B5EF4-FFF2-40B4-BE49-F238E27FC236}">
              <a16:creationId xmlns:a16="http://schemas.microsoft.com/office/drawing/2014/main" id="{E559C5B9-F818-8B80-01B5-5E58D6493409}"/>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97BA150B-C82B-6492-7C3C-751D515CD80E}"/>
              </a:ext>
            </a:extLst>
          </p:cNvPr>
          <p:cNvSpPr txBox="1"/>
          <p:nvPr/>
        </p:nvSpPr>
        <p:spPr>
          <a:xfrm>
            <a:off x="3267559" y="564603"/>
            <a:ext cx="5909801" cy="923330"/>
          </a:xfrm>
          <a:prstGeom prst="rect">
            <a:avLst/>
          </a:prstGeom>
          <a:noFill/>
        </p:spPr>
        <p:txBody>
          <a:bodyPr wrap="square">
            <a:spAutoFit/>
          </a:bodyPr>
          <a:lstStyle/>
          <a:p>
            <a:pPr algn="ctr"/>
            <a:r>
              <a:rPr lang="pt-BR" sz="5400" b="1" dirty="0">
                <a:solidFill>
                  <a:srgbClr val="9F3511"/>
                </a:solidFill>
                <a:latin typeface="Georgia" panose="02040502050405020303" pitchFamily="18" charset="0"/>
              </a:rPr>
              <a:t>Filipenses 4:4-9 </a:t>
            </a:r>
            <a:endParaRPr lang="en-US" sz="5400" b="1" dirty="0">
              <a:solidFill>
                <a:srgbClr val="9F3511"/>
              </a:solidFill>
              <a:latin typeface="Georgia" panose="02040502050405020303" pitchFamily="18" charset="0"/>
            </a:endParaRPr>
          </a:p>
        </p:txBody>
      </p:sp>
      <p:sp>
        <p:nvSpPr>
          <p:cNvPr id="4" name="CaixaDeTexto 3">
            <a:extLst>
              <a:ext uri="{FF2B5EF4-FFF2-40B4-BE49-F238E27FC236}">
                <a16:creationId xmlns:a16="http://schemas.microsoft.com/office/drawing/2014/main" id="{8F173E54-02D7-A63F-CE8C-92821BFDB6FF}"/>
              </a:ext>
            </a:extLst>
          </p:cNvPr>
          <p:cNvSpPr txBox="1"/>
          <p:nvPr/>
        </p:nvSpPr>
        <p:spPr>
          <a:xfrm>
            <a:off x="473412" y="2201641"/>
            <a:ext cx="11498093" cy="2534027"/>
          </a:xfrm>
          <a:prstGeom prst="rect">
            <a:avLst/>
          </a:prstGeom>
          <a:noFill/>
        </p:spPr>
        <p:txBody>
          <a:bodyPr wrap="square">
            <a:spAutoFit/>
          </a:bodyPr>
          <a:lstStyle/>
          <a:p>
            <a:r>
              <a:rPr lang="es-ES" sz="2800" b="1" baseline="30000" dirty="0">
                <a:latin typeface="Muthiara -Demo Version-" panose="02000500000000000000"/>
              </a:rPr>
              <a:t>8 </a:t>
            </a:r>
            <a:r>
              <a:rPr lang="es-ES" sz="2800" dirty="0">
                <a:latin typeface="Muthiara -Demo Version-" panose="02000500000000000000"/>
              </a:rPr>
              <a:t>Por último, hermanos, consideren bien todo lo verdadero, todo lo respetable, todo lo justo, todo lo puro, todo lo amable, todo lo digno de admiración, en fin, todo lo que sea excelente o merezca elogio. </a:t>
            </a:r>
          </a:p>
          <a:p>
            <a:endParaRPr lang="es-ES" sz="2800" b="1" baseline="30000" dirty="0">
              <a:latin typeface="Muthiara -Demo Version-" panose="02000500000000000000"/>
            </a:endParaRPr>
          </a:p>
          <a:p>
            <a:r>
              <a:rPr lang="es-ES" sz="2800" b="1" baseline="30000" dirty="0">
                <a:latin typeface="Muthiara -Demo Version-" panose="02000500000000000000"/>
              </a:rPr>
              <a:t>9 </a:t>
            </a:r>
            <a:r>
              <a:rPr lang="es-ES" sz="2800" dirty="0">
                <a:latin typeface="Muthiara -Demo Version-" panose="02000500000000000000"/>
              </a:rPr>
              <a:t>Pongan en práctica lo que de mí han aprendido, recibido y oído, además de lo que han visto en mí y el Dios de paz estará con ustedes.</a:t>
            </a:r>
            <a:endParaRPr lang="pt-BR" sz="2800" dirty="0">
              <a:latin typeface="Muthiara -Demo Version-" panose="02000500000000000000"/>
            </a:endParaRPr>
          </a:p>
        </p:txBody>
      </p:sp>
    </p:spTree>
    <p:extLst>
      <p:ext uri="{BB962C8B-B14F-4D97-AF65-F5344CB8AC3E}">
        <p14:creationId xmlns:p14="http://schemas.microsoft.com/office/powerpoint/2010/main" val="2422330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052817C-3B36-B716-AA86-B12436ACB67A}"/>
              </a:ext>
            </a:extLst>
          </p:cNvPr>
          <p:cNvSpPr txBox="1"/>
          <p:nvPr/>
        </p:nvSpPr>
        <p:spPr>
          <a:xfrm>
            <a:off x="2894519" y="2767280"/>
            <a:ext cx="6402961" cy="1323439"/>
          </a:xfrm>
          <a:prstGeom prst="rect">
            <a:avLst/>
          </a:prstGeom>
          <a:noFill/>
        </p:spPr>
        <p:txBody>
          <a:bodyPr wrap="square">
            <a:spAutoFit/>
          </a:bodyPr>
          <a:lstStyle/>
          <a:p>
            <a:pPr algn="ctr"/>
            <a:r>
              <a:rPr lang="pt-BR" sz="8000" b="1" dirty="0">
                <a:solidFill>
                  <a:srgbClr val="9F3511"/>
                </a:solidFill>
                <a:latin typeface="Muthiara -Demo Version-" panose="02000500000000000000" pitchFamily="2" charset="0"/>
              </a:rPr>
              <a:t>Introducción</a:t>
            </a:r>
            <a:endParaRPr lang="en-US" sz="8000" dirty="0">
              <a:solidFill>
                <a:srgbClr val="9F3511"/>
              </a:solidFill>
              <a:latin typeface="Muthiara -Demo Version-" panose="02000500000000000000" pitchFamily="2" charset="0"/>
            </a:endParaRPr>
          </a:p>
        </p:txBody>
      </p:sp>
    </p:spTree>
    <p:extLst>
      <p:ext uri="{BB962C8B-B14F-4D97-AF65-F5344CB8AC3E}">
        <p14:creationId xmlns:p14="http://schemas.microsoft.com/office/powerpoint/2010/main" val="1455699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7668698-8DE5-74CC-3813-A8A71100F6AB}"/>
              </a:ext>
            </a:extLst>
          </p:cNvPr>
          <p:cNvSpPr txBox="1"/>
          <p:nvPr/>
        </p:nvSpPr>
        <p:spPr>
          <a:xfrm>
            <a:off x="1211708" y="4251029"/>
            <a:ext cx="9768583" cy="2246769"/>
          </a:xfrm>
          <a:prstGeom prst="rect">
            <a:avLst/>
          </a:prstGeom>
          <a:noFill/>
        </p:spPr>
        <p:txBody>
          <a:bodyPr wrap="square">
            <a:spAutoFit/>
          </a:bodyPr>
          <a:lstStyle/>
          <a:p>
            <a:pPr algn="ctr"/>
            <a:r>
              <a:rPr lang="es-ES" sz="2800" dirty="0">
                <a:latin typeface="Georgia" panose="02040502050405020303" pitchFamily="18" charset="0"/>
              </a:rPr>
              <a:t>Vivimos tiempos en los que la mente se encuentra sobrecargada. Malas noticias, preocupaciones familiares, incertidumbre financiera, enfermedades físicas y emocional — todo eso nos roba la paz y nos empuja hacia un lugar peligroso: </a:t>
            </a:r>
            <a:r>
              <a:rPr lang="es-ES" sz="2800" b="1" dirty="0">
                <a:latin typeface="Georgia" panose="02040502050405020303" pitchFamily="18" charset="0"/>
              </a:rPr>
              <a:t>la desesperación. </a:t>
            </a:r>
            <a:endParaRPr lang="en-US" sz="2800" b="1" dirty="0">
              <a:latin typeface="Georgia" panose="02040502050405020303" pitchFamily="18" charset="0"/>
            </a:endParaRPr>
          </a:p>
        </p:txBody>
      </p:sp>
    </p:spTree>
    <p:extLst>
      <p:ext uri="{BB962C8B-B14F-4D97-AF65-F5344CB8AC3E}">
        <p14:creationId xmlns:p14="http://schemas.microsoft.com/office/powerpoint/2010/main" val="3171211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7ECB8D1-C298-82A2-970C-AD1B0D9C6983}"/>
              </a:ext>
            </a:extLst>
          </p:cNvPr>
          <p:cNvSpPr txBox="1"/>
          <p:nvPr/>
        </p:nvSpPr>
        <p:spPr>
          <a:xfrm>
            <a:off x="272375" y="1998317"/>
            <a:ext cx="6556442" cy="2677656"/>
          </a:xfrm>
          <a:prstGeom prst="rect">
            <a:avLst/>
          </a:prstGeom>
          <a:noFill/>
        </p:spPr>
        <p:txBody>
          <a:bodyPr wrap="square">
            <a:spAutoFit/>
          </a:bodyPr>
          <a:lstStyle/>
          <a:p>
            <a:pPr marL="0" marR="0" algn="ctr">
              <a:buNone/>
            </a:pPr>
            <a:r>
              <a:rPr lang="es-ES" sz="2800" dirty="0">
                <a:latin typeface="Georgia" panose="02040502050405020303" pitchFamily="18" charset="0"/>
              </a:rPr>
              <a:t>La Palabra de Dios no nos deja sin dirección. En medio del caos del mundo moderno, el apóstol Pablo —desde una celda fría y sin esperanza humana— nos ofrece una clave poderosa: el control de nuestros pensamientos.</a:t>
            </a:r>
            <a:endParaRPr lang="en-US" sz="2800" dirty="0">
              <a:latin typeface="Georgia" panose="02040502050405020303" pitchFamily="18" charset="0"/>
            </a:endParaRPr>
          </a:p>
        </p:txBody>
      </p:sp>
    </p:spTree>
    <p:extLst>
      <p:ext uri="{BB962C8B-B14F-4D97-AF65-F5344CB8AC3E}">
        <p14:creationId xmlns:p14="http://schemas.microsoft.com/office/powerpoint/2010/main" val="4122875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C91D628-F67F-2AE8-21C0-6AA7E9B5CB3D}"/>
              </a:ext>
            </a:extLst>
          </p:cNvPr>
          <p:cNvSpPr txBox="1"/>
          <p:nvPr/>
        </p:nvSpPr>
        <p:spPr>
          <a:xfrm>
            <a:off x="1619860" y="2522494"/>
            <a:ext cx="8701186" cy="1384995"/>
          </a:xfrm>
          <a:prstGeom prst="rect">
            <a:avLst/>
          </a:prstGeom>
          <a:noFill/>
        </p:spPr>
        <p:txBody>
          <a:bodyPr wrap="square">
            <a:spAutoFit/>
          </a:bodyPr>
          <a:lstStyle/>
          <a:p>
            <a:pPr algn="ctr"/>
            <a:r>
              <a:rPr lang="es-ES" sz="2800" dirty="0">
                <a:latin typeface="Georgia" panose="02040502050405020303" pitchFamily="18" charset="0"/>
              </a:rPr>
              <a:t>Él escribe: “Por último, hermanos, todo lo que es verdadero... en esto pensad... y el Dios de paz estará con vosotros”.</a:t>
            </a:r>
            <a:endParaRPr lang="en-US" sz="2800" dirty="0"/>
          </a:p>
        </p:txBody>
      </p:sp>
    </p:spTree>
    <p:extLst>
      <p:ext uri="{BB962C8B-B14F-4D97-AF65-F5344CB8AC3E}">
        <p14:creationId xmlns:p14="http://schemas.microsoft.com/office/powerpoint/2010/main" val="2406721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7000"/>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0930589-F662-1480-9699-D40DE6D15850}"/>
              </a:ext>
            </a:extLst>
          </p:cNvPr>
          <p:cNvSpPr txBox="1"/>
          <p:nvPr/>
        </p:nvSpPr>
        <p:spPr>
          <a:xfrm>
            <a:off x="6530502" y="2386306"/>
            <a:ext cx="4850860" cy="1815882"/>
          </a:xfrm>
          <a:prstGeom prst="rect">
            <a:avLst/>
          </a:prstGeom>
          <a:noFill/>
        </p:spPr>
        <p:txBody>
          <a:bodyPr wrap="square">
            <a:spAutoFit/>
          </a:bodyPr>
          <a:lstStyle/>
          <a:p>
            <a:pPr algn="ctr"/>
            <a:r>
              <a:rPr lang="es-ES" sz="2800" dirty="0">
                <a:latin typeface="Georgia" panose="02040502050405020303" pitchFamily="18" charset="0"/>
              </a:rPr>
              <a:t>Hoy, Dios quiere enseñarnos a pensar correctamente. A pelear y ganar la batalla invisible de la mente. </a:t>
            </a:r>
            <a:endParaRPr lang="en-US" sz="2800" dirty="0">
              <a:latin typeface="Georgia" panose="02040502050405020303" pitchFamily="18" charset="0"/>
            </a:endParaRPr>
          </a:p>
        </p:txBody>
      </p:sp>
    </p:spTree>
    <p:extLst>
      <p:ext uri="{BB962C8B-B14F-4D97-AF65-F5344CB8AC3E}">
        <p14:creationId xmlns:p14="http://schemas.microsoft.com/office/powerpoint/2010/main" val="292964877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TotalTime>
  <Words>698</Words>
  <Application>Microsoft Office PowerPoint</Application>
  <PresentationFormat>Widescreen</PresentationFormat>
  <Paragraphs>38</Paragraphs>
  <Slides>27</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27</vt:i4>
      </vt:variant>
    </vt:vector>
  </HeadingPairs>
  <TitlesOfParts>
    <vt:vector size="33" baseType="lpstr">
      <vt:lpstr>Arial</vt:lpstr>
      <vt:lpstr>Calibri</vt:lpstr>
      <vt:lpstr>Calibri Light</vt:lpstr>
      <vt:lpstr>Georgia</vt:lpstr>
      <vt:lpstr>Muthiara -Demo Version-</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2</cp:revision>
  <dcterms:created xsi:type="dcterms:W3CDTF">2025-10-07T10:33:31Z</dcterms:created>
  <dcterms:modified xsi:type="dcterms:W3CDTF">2025-10-08T18:51:48Z</dcterms:modified>
</cp:coreProperties>
</file>