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8" r:id="rId3"/>
    <p:sldId id="277" r:id="rId4"/>
    <p:sldId id="259" r:id="rId5"/>
    <p:sldId id="278" r:id="rId6"/>
    <p:sldId id="260" r:id="rId7"/>
    <p:sldId id="287" r:id="rId8"/>
    <p:sldId id="257" r:id="rId9"/>
    <p:sldId id="279" r:id="rId10"/>
    <p:sldId id="261" r:id="rId11"/>
    <p:sldId id="280" r:id="rId12"/>
    <p:sldId id="288" r:id="rId13"/>
    <p:sldId id="267" r:id="rId14"/>
    <p:sldId id="281" r:id="rId15"/>
    <p:sldId id="269" r:id="rId16"/>
    <p:sldId id="282" r:id="rId17"/>
    <p:sldId id="263" r:id="rId18"/>
    <p:sldId id="283" r:id="rId19"/>
    <p:sldId id="271" r:id="rId20"/>
    <p:sldId id="289" r:id="rId21"/>
    <p:sldId id="290" r:id="rId22"/>
    <p:sldId id="284" r:id="rId23"/>
    <p:sldId id="291" r:id="rId24"/>
    <p:sldId id="286" r:id="rId25"/>
    <p:sldId id="28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37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32205D57-8592-4EEB-92FB-30E92F75E1A6}"/>
    <pc:docChg chg="modSld">
      <pc:chgData name="DSA - Maria Cristina Barbosa" userId="a7deaa94-27fa-4381-b313-ee83126f3c73" providerId="ADAL" clId="{32205D57-8592-4EEB-92FB-30E92F75E1A6}" dt="2025-10-08T18:51:00.617" v="36" actId="1076"/>
      <pc:docMkLst>
        <pc:docMk/>
      </pc:docMkLst>
      <pc:sldChg chg="modSp mod">
        <pc:chgData name="DSA - Maria Cristina Barbosa" userId="a7deaa94-27fa-4381-b313-ee83126f3c73" providerId="ADAL" clId="{32205D57-8592-4EEB-92FB-30E92F75E1A6}" dt="2025-10-08T18:48:05.780" v="8" actId="1076"/>
        <pc:sldMkLst>
          <pc:docMk/>
          <pc:sldMk cId="2250131617" sldId="257"/>
        </pc:sldMkLst>
        <pc:spChg chg="mod">
          <ac:chgData name="DSA - Maria Cristina Barbosa" userId="a7deaa94-27fa-4381-b313-ee83126f3c73" providerId="ADAL" clId="{32205D57-8592-4EEB-92FB-30E92F75E1A6}" dt="2025-10-08T18:48:05.780" v="8" actId="1076"/>
          <ac:spMkLst>
            <pc:docMk/>
            <pc:sldMk cId="2250131617" sldId="257"/>
            <ac:spMk id="3" creationId="{7E9FBE5A-41FD-75B3-7771-83938C1C4D06}"/>
          </ac:spMkLst>
        </pc:spChg>
      </pc:sldChg>
      <pc:sldChg chg="modSp mod">
        <pc:chgData name="DSA - Maria Cristina Barbosa" userId="a7deaa94-27fa-4381-b313-ee83126f3c73" providerId="ADAL" clId="{32205D57-8592-4EEB-92FB-30E92F75E1A6}" dt="2025-10-08T18:47:27.505" v="2" actId="1076"/>
        <pc:sldMkLst>
          <pc:docMk/>
          <pc:sldMk cId="3145422019" sldId="258"/>
        </pc:sldMkLst>
        <pc:spChg chg="mod">
          <ac:chgData name="DSA - Maria Cristina Barbosa" userId="a7deaa94-27fa-4381-b313-ee83126f3c73" providerId="ADAL" clId="{32205D57-8592-4EEB-92FB-30E92F75E1A6}" dt="2025-10-08T18:47:27.505" v="2" actId="1076"/>
          <ac:spMkLst>
            <pc:docMk/>
            <pc:sldMk cId="3145422019" sldId="258"/>
            <ac:spMk id="3" creationId="{A87D1C19-A84F-B616-A2C4-FAABD5C6BF53}"/>
          </ac:spMkLst>
        </pc:spChg>
      </pc:sldChg>
      <pc:sldChg chg="modSp mod">
        <pc:chgData name="DSA - Maria Cristina Barbosa" userId="a7deaa94-27fa-4381-b313-ee83126f3c73" providerId="ADAL" clId="{32205D57-8592-4EEB-92FB-30E92F75E1A6}" dt="2025-10-08T18:47:47.802" v="4" actId="1076"/>
        <pc:sldMkLst>
          <pc:docMk/>
          <pc:sldMk cId="2956849217" sldId="260"/>
        </pc:sldMkLst>
        <pc:spChg chg="mod">
          <ac:chgData name="DSA - Maria Cristina Barbosa" userId="a7deaa94-27fa-4381-b313-ee83126f3c73" providerId="ADAL" clId="{32205D57-8592-4EEB-92FB-30E92F75E1A6}" dt="2025-10-08T18:47:47.802" v="4" actId="1076"/>
          <ac:spMkLst>
            <pc:docMk/>
            <pc:sldMk cId="2956849217" sldId="260"/>
            <ac:spMk id="3" creationId="{74BC96A3-972D-59F2-D149-D349AFF64496}"/>
          </ac:spMkLst>
        </pc:spChg>
      </pc:sldChg>
      <pc:sldChg chg="modSp mod">
        <pc:chgData name="DSA - Maria Cristina Barbosa" userId="a7deaa94-27fa-4381-b313-ee83126f3c73" providerId="ADAL" clId="{32205D57-8592-4EEB-92FB-30E92F75E1A6}" dt="2025-10-08T18:48:39.614" v="12" actId="1076"/>
        <pc:sldMkLst>
          <pc:docMk/>
          <pc:sldMk cId="2886165008" sldId="261"/>
        </pc:sldMkLst>
        <pc:spChg chg="mod">
          <ac:chgData name="DSA - Maria Cristina Barbosa" userId="a7deaa94-27fa-4381-b313-ee83126f3c73" providerId="ADAL" clId="{32205D57-8592-4EEB-92FB-30E92F75E1A6}" dt="2025-10-08T18:48:39.614" v="12" actId="1076"/>
          <ac:spMkLst>
            <pc:docMk/>
            <pc:sldMk cId="2886165008" sldId="261"/>
            <ac:spMk id="3" creationId="{F430AA33-0284-8E15-2D32-129C9E44194D}"/>
          </ac:spMkLst>
        </pc:spChg>
      </pc:sldChg>
      <pc:sldChg chg="modSp mod">
        <pc:chgData name="DSA - Maria Cristina Barbosa" userId="a7deaa94-27fa-4381-b313-ee83126f3c73" providerId="ADAL" clId="{32205D57-8592-4EEB-92FB-30E92F75E1A6}" dt="2025-10-08T18:49:40.972" v="21" actId="1076"/>
        <pc:sldMkLst>
          <pc:docMk/>
          <pc:sldMk cId="2243392263" sldId="263"/>
        </pc:sldMkLst>
        <pc:spChg chg="mod">
          <ac:chgData name="DSA - Maria Cristina Barbosa" userId="a7deaa94-27fa-4381-b313-ee83126f3c73" providerId="ADAL" clId="{32205D57-8592-4EEB-92FB-30E92F75E1A6}" dt="2025-10-08T18:49:40.972" v="21" actId="1076"/>
          <ac:spMkLst>
            <pc:docMk/>
            <pc:sldMk cId="2243392263" sldId="263"/>
            <ac:spMk id="5" creationId="{A58AAB3D-5EDE-9FAB-AE18-E9C9F56056F3}"/>
          </ac:spMkLst>
        </pc:spChg>
      </pc:sldChg>
      <pc:sldChg chg="modSp mod">
        <pc:chgData name="DSA - Maria Cristina Barbosa" userId="a7deaa94-27fa-4381-b313-ee83126f3c73" providerId="ADAL" clId="{32205D57-8592-4EEB-92FB-30E92F75E1A6}" dt="2025-10-08T18:49:04.457" v="15" actId="14100"/>
        <pc:sldMkLst>
          <pc:docMk/>
          <pc:sldMk cId="3587243322" sldId="267"/>
        </pc:sldMkLst>
        <pc:spChg chg="mod">
          <ac:chgData name="DSA - Maria Cristina Barbosa" userId="a7deaa94-27fa-4381-b313-ee83126f3c73" providerId="ADAL" clId="{32205D57-8592-4EEB-92FB-30E92F75E1A6}" dt="2025-10-08T18:49:04.457" v="15" actId="14100"/>
          <ac:spMkLst>
            <pc:docMk/>
            <pc:sldMk cId="3587243322" sldId="267"/>
            <ac:spMk id="5" creationId="{67F75476-1159-238D-A311-A97C6A7D2EE3}"/>
          </ac:spMkLst>
        </pc:spChg>
      </pc:sldChg>
      <pc:sldChg chg="modSp mod">
        <pc:chgData name="DSA - Maria Cristina Barbosa" userId="a7deaa94-27fa-4381-b313-ee83126f3c73" providerId="ADAL" clId="{32205D57-8592-4EEB-92FB-30E92F75E1A6}" dt="2025-10-08T18:50:09.894" v="27" actId="1076"/>
        <pc:sldMkLst>
          <pc:docMk/>
          <pc:sldMk cId="2939398571" sldId="271"/>
        </pc:sldMkLst>
        <pc:spChg chg="mod">
          <ac:chgData name="DSA - Maria Cristina Barbosa" userId="a7deaa94-27fa-4381-b313-ee83126f3c73" providerId="ADAL" clId="{32205D57-8592-4EEB-92FB-30E92F75E1A6}" dt="2025-10-08T18:50:09.894" v="27" actId="1076"/>
          <ac:spMkLst>
            <pc:docMk/>
            <pc:sldMk cId="2939398571" sldId="271"/>
            <ac:spMk id="4" creationId="{846E529D-B981-5CE7-3095-84CAB9CE0134}"/>
          </ac:spMkLst>
        </pc:spChg>
      </pc:sldChg>
      <pc:sldChg chg="modSp mod">
        <pc:chgData name="DSA - Maria Cristina Barbosa" userId="a7deaa94-27fa-4381-b313-ee83126f3c73" providerId="ADAL" clId="{32205D57-8592-4EEB-92FB-30E92F75E1A6}" dt="2025-10-08T18:48:19.419" v="11" actId="20577"/>
        <pc:sldMkLst>
          <pc:docMk/>
          <pc:sldMk cId="933294044" sldId="279"/>
        </pc:sldMkLst>
        <pc:spChg chg="mod">
          <ac:chgData name="DSA - Maria Cristina Barbosa" userId="a7deaa94-27fa-4381-b313-ee83126f3c73" providerId="ADAL" clId="{32205D57-8592-4EEB-92FB-30E92F75E1A6}" dt="2025-10-08T18:48:19.419" v="11" actId="20577"/>
          <ac:spMkLst>
            <pc:docMk/>
            <pc:sldMk cId="933294044" sldId="279"/>
            <ac:spMk id="3" creationId="{E1347C3A-87B0-E8FB-10BF-6933A57B9D4A}"/>
          </ac:spMkLst>
        </pc:spChg>
      </pc:sldChg>
      <pc:sldChg chg="modSp mod">
        <pc:chgData name="DSA - Maria Cristina Barbosa" userId="a7deaa94-27fa-4381-b313-ee83126f3c73" providerId="ADAL" clId="{32205D57-8592-4EEB-92FB-30E92F75E1A6}" dt="2025-10-08T18:48:47.444" v="13" actId="14100"/>
        <pc:sldMkLst>
          <pc:docMk/>
          <pc:sldMk cId="4105974018" sldId="280"/>
        </pc:sldMkLst>
        <pc:spChg chg="mod">
          <ac:chgData name="DSA - Maria Cristina Barbosa" userId="a7deaa94-27fa-4381-b313-ee83126f3c73" providerId="ADAL" clId="{32205D57-8592-4EEB-92FB-30E92F75E1A6}" dt="2025-10-08T18:48:47.444" v="13" actId="14100"/>
          <ac:spMkLst>
            <pc:docMk/>
            <pc:sldMk cId="4105974018" sldId="280"/>
            <ac:spMk id="5" creationId="{AA9BFD99-0D9C-204A-FCCF-E2F95E5C65B4}"/>
          </ac:spMkLst>
        </pc:spChg>
      </pc:sldChg>
      <pc:sldChg chg="modSp mod">
        <pc:chgData name="DSA - Maria Cristina Barbosa" userId="a7deaa94-27fa-4381-b313-ee83126f3c73" providerId="ADAL" clId="{32205D57-8592-4EEB-92FB-30E92F75E1A6}" dt="2025-10-08T18:49:20.054" v="18" actId="1076"/>
        <pc:sldMkLst>
          <pc:docMk/>
          <pc:sldMk cId="1969025341" sldId="281"/>
        </pc:sldMkLst>
        <pc:spChg chg="mod">
          <ac:chgData name="DSA - Maria Cristina Barbosa" userId="a7deaa94-27fa-4381-b313-ee83126f3c73" providerId="ADAL" clId="{32205D57-8592-4EEB-92FB-30E92F75E1A6}" dt="2025-10-08T18:49:20.054" v="18" actId="1076"/>
          <ac:spMkLst>
            <pc:docMk/>
            <pc:sldMk cId="1969025341" sldId="281"/>
            <ac:spMk id="3" creationId="{1D6CF14C-374A-78E9-ADCD-6148AA72DFC7}"/>
          </ac:spMkLst>
        </pc:spChg>
      </pc:sldChg>
      <pc:sldChg chg="modSp mod">
        <pc:chgData name="DSA - Maria Cristina Barbosa" userId="a7deaa94-27fa-4381-b313-ee83126f3c73" providerId="ADAL" clId="{32205D57-8592-4EEB-92FB-30E92F75E1A6}" dt="2025-10-08T18:49:33.003" v="20" actId="1076"/>
        <pc:sldMkLst>
          <pc:docMk/>
          <pc:sldMk cId="4284687630" sldId="282"/>
        </pc:sldMkLst>
        <pc:spChg chg="mod">
          <ac:chgData name="DSA - Maria Cristina Barbosa" userId="a7deaa94-27fa-4381-b313-ee83126f3c73" providerId="ADAL" clId="{32205D57-8592-4EEB-92FB-30E92F75E1A6}" dt="2025-10-08T18:49:33.003" v="20" actId="1076"/>
          <ac:spMkLst>
            <pc:docMk/>
            <pc:sldMk cId="4284687630" sldId="282"/>
            <ac:spMk id="3" creationId="{CADDBA61-07D3-5923-0387-F7CA5FF5A56D}"/>
          </ac:spMkLst>
        </pc:spChg>
      </pc:sldChg>
      <pc:sldChg chg="modSp mod">
        <pc:chgData name="DSA - Maria Cristina Barbosa" userId="a7deaa94-27fa-4381-b313-ee83126f3c73" providerId="ADAL" clId="{32205D57-8592-4EEB-92FB-30E92F75E1A6}" dt="2025-10-08T18:50:03.411" v="26" actId="1076"/>
        <pc:sldMkLst>
          <pc:docMk/>
          <pc:sldMk cId="3018851823" sldId="283"/>
        </pc:sldMkLst>
        <pc:spChg chg="mod">
          <ac:chgData name="DSA - Maria Cristina Barbosa" userId="a7deaa94-27fa-4381-b313-ee83126f3c73" providerId="ADAL" clId="{32205D57-8592-4EEB-92FB-30E92F75E1A6}" dt="2025-10-08T18:50:03.411" v="26" actId="1076"/>
          <ac:spMkLst>
            <pc:docMk/>
            <pc:sldMk cId="3018851823" sldId="283"/>
            <ac:spMk id="3" creationId="{8D395B53-0906-A571-A2E4-2584927FCB59}"/>
          </ac:spMkLst>
        </pc:spChg>
      </pc:sldChg>
      <pc:sldChg chg="modSp mod">
        <pc:chgData name="DSA - Maria Cristina Barbosa" userId="a7deaa94-27fa-4381-b313-ee83126f3c73" providerId="ADAL" clId="{32205D57-8592-4EEB-92FB-30E92F75E1A6}" dt="2025-10-08T18:50:27.263" v="30" actId="1076"/>
        <pc:sldMkLst>
          <pc:docMk/>
          <pc:sldMk cId="3394093682" sldId="284"/>
        </pc:sldMkLst>
        <pc:spChg chg="mod">
          <ac:chgData name="DSA - Maria Cristina Barbosa" userId="a7deaa94-27fa-4381-b313-ee83126f3c73" providerId="ADAL" clId="{32205D57-8592-4EEB-92FB-30E92F75E1A6}" dt="2025-10-08T18:50:27.263" v="30" actId="1076"/>
          <ac:spMkLst>
            <pc:docMk/>
            <pc:sldMk cId="3394093682" sldId="284"/>
            <ac:spMk id="3" creationId="{6CFDFA1D-95D0-BEC3-E642-A74FF35D7614}"/>
          </ac:spMkLst>
        </pc:spChg>
      </pc:sldChg>
      <pc:sldChg chg="modSp mod">
        <pc:chgData name="DSA - Maria Cristina Barbosa" userId="a7deaa94-27fa-4381-b313-ee83126f3c73" providerId="ADAL" clId="{32205D57-8592-4EEB-92FB-30E92F75E1A6}" dt="2025-10-08T18:51:00.617" v="36" actId="1076"/>
        <pc:sldMkLst>
          <pc:docMk/>
          <pc:sldMk cId="2258287806" sldId="286"/>
        </pc:sldMkLst>
        <pc:spChg chg="mod">
          <ac:chgData name="DSA - Maria Cristina Barbosa" userId="a7deaa94-27fa-4381-b313-ee83126f3c73" providerId="ADAL" clId="{32205D57-8592-4EEB-92FB-30E92F75E1A6}" dt="2025-10-08T18:51:00.617" v="36" actId="1076"/>
          <ac:spMkLst>
            <pc:docMk/>
            <pc:sldMk cId="2258287806" sldId="286"/>
            <ac:spMk id="4" creationId="{67C389DD-8E5C-6263-DE40-60A2D41DDC85}"/>
          </ac:spMkLst>
        </pc:spChg>
      </pc:sldChg>
      <pc:sldChg chg="modSp mod">
        <pc:chgData name="DSA - Maria Cristina Barbosa" userId="a7deaa94-27fa-4381-b313-ee83126f3c73" providerId="ADAL" clId="{32205D57-8592-4EEB-92FB-30E92F75E1A6}" dt="2025-10-08T18:47:56.781" v="6" actId="14100"/>
        <pc:sldMkLst>
          <pc:docMk/>
          <pc:sldMk cId="3877915557" sldId="287"/>
        </pc:sldMkLst>
        <pc:spChg chg="mod">
          <ac:chgData name="DSA - Maria Cristina Barbosa" userId="a7deaa94-27fa-4381-b313-ee83126f3c73" providerId="ADAL" clId="{32205D57-8592-4EEB-92FB-30E92F75E1A6}" dt="2025-10-08T18:47:56.781" v="6" actId="14100"/>
          <ac:spMkLst>
            <pc:docMk/>
            <pc:sldMk cId="3877915557" sldId="287"/>
            <ac:spMk id="3" creationId="{B303B778-961A-795B-0FFD-21B37FE9E0C5}"/>
          </ac:spMkLst>
        </pc:spChg>
      </pc:sldChg>
      <pc:sldChg chg="modSp mod">
        <pc:chgData name="DSA - Maria Cristina Barbosa" userId="a7deaa94-27fa-4381-b313-ee83126f3c73" providerId="ADAL" clId="{32205D57-8592-4EEB-92FB-30E92F75E1A6}" dt="2025-10-08T18:48:58.049" v="14" actId="1076"/>
        <pc:sldMkLst>
          <pc:docMk/>
          <pc:sldMk cId="3299045436" sldId="288"/>
        </pc:sldMkLst>
        <pc:spChg chg="mod">
          <ac:chgData name="DSA - Maria Cristina Barbosa" userId="a7deaa94-27fa-4381-b313-ee83126f3c73" providerId="ADAL" clId="{32205D57-8592-4EEB-92FB-30E92F75E1A6}" dt="2025-10-08T18:48:58.049" v="14" actId="1076"/>
          <ac:spMkLst>
            <pc:docMk/>
            <pc:sldMk cId="3299045436" sldId="288"/>
            <ac:spMk id="3" creationId="{61E9CA04-913B-68DE-8302-7C6938DD46D6}"/>
          </ac:spMkLst>
        </pc:spChg>
      </pc:sldChg>
      <pc:sldChg chg="modSp mod">
        <pc:chgData name="DSA - Maria Cristina Barbosa" userId="a7deaa94-27fa-4381-b313-ee83126f3c73" providerId="ADAL" clId="{32205D57-8592-4EEB-92FB-30E92F75E1A6}" dt="2025-10-08T18:50:17.516" v="28" actId="1076"/>
        <pc:sldMkLst>
          <pc:docMk/>
          <pc:sldMk cId="3139291191" sldId="290"/>
        </pc:sldMkLst>
        <pc:spChg chg="mod">
          <ac:chgData name="DSA - Maria Cristina Barbosa" userId="a7deaa94-27fa-4381-b313-ee83126f3c73" providerId="ADAL" clId="{32205D57-8592-4EEB-92FB-30E92F75E1A6}" dt="2025-10-08T18:50:17.516" v="28" actId="1076"/>
          <ac:spMkLst>
            <pc:docMk/>
            <pc:sldMk cId="3139291191" sldId="290"/>
            <ac:spMk id="3" creationId="{AAA2A611-B9ED-EA97-FDB7-A4A610EF52E1}"/>
          </ac:spMkLst>
        </pc:spChg>
      </pc:sldChg>
      <pc:sldChg chg="modSp mod">
        <pc:chgData name="DSA - Maria Cristina Barbosa" userId="a7deaa94-27fa-4381-b313-ee83126f3c73" providerId="ADAL" clId="{32205D57-8592-4EEB-92FB-30E92F75E1A6}" dt="2025-10-08T18:50:38.022" v="32" actId="1076"/>
        <pc:sldMkLst>
          <pc:docMk/>
          <pc:sldMk cId="1585097213" sldId="291"/>
        </pc:sldMkLst>
        <pc:spChg chg="mod">
          <ac:chgData name="DSA - Maria Cristina Barbosa" userId="a7deaa94-27fa-4381-b313-ee83126f3c73" providerId="ADAL" clId="{32205D57-8592-4EEB-92FB-30E92F75E1A6}" dt="2025-10-08T18:50:38.022" v="32" actId="1076"/>
          <ac:spMkLst>
            <pc:docMk/>
            <pc:sldMk cId="1585097213" sldId="291"/>
            <ac:spMk id="2" creationId="{1ED90FB9-3951-48F6-5A5C-7C7482F25AD1}"/>
          </ac:spMkLst>
        </pc:spChg>
        <pc:spChg chg="mod">
          <ac:chgData name="DSA - Maria Cristina Barbosa" userId="a7deaa94-27fa-4381-b313-ee83126f3c73" providerId="ADAL" clId="{32205D57-8592-4EEB-92FB-30E92F75E1A6}" dt="2025-10-08T18:50:31.967" v="31" actId="1076"/>
          <ac:spMkLst>
            <pc:docMk/>
            <pc:sldMk cId="1585097213" sldId="291"/>
            <ac:spMk id="3" creationId="{7C813BAA-8470-7E79-F149-70047112925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AF4F40-385D-EE5E-8E88-CCF4FA645EE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204C50B8-95BC-619E-5BF1-BD23EE0D41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A664389A-069C-64CD-A3DD-93194388F9D9}"/>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5" name="Marcador de pie de página 4">
            <a:extLst>
              <a:ext uri="{FF2B5EF4-FFF2-40B4-BE49-F238E27FC236}">
                <a16:creationId xmlns:a16="http://schemas.microsoft.com/office/drawing/2014/main" id="{01B57755-9492-AADF-701F-DC278A2985CC}"/>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29416BA-664A-0A88-71B1-D50E81890D58}"/>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1928494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245B93-D8F2-FFE9-77EF-2CD3430AFEA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788655E7-7CBB-26D7-E1C5-274FC5332E3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96C4C752-F9A5-109C-EBF0-330BC842C7A6}"/>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5" name="Marcador de pie de página 4">
            <a:extLst>
              <a:ext uri="{FF2B5EF4-FFF2-40B4-BE49-F238E27FC236}">
                <a16:creationId xmlns:a16="http://schemas.microsoft.com/office/drawing/2014/main" id="{1EA42887-7A71-9134-6E71-0C65AAFE8F67}"/>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A77C9FB1-AA3F-D0E0-71EF-7287F77B2ACE}"/>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2046137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FE70B73-CF54-606D-3D56-66A56A833D3A}"/>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A23C1622-8034-05CE-37B8-E188D7175228}"/>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01E4FBD5-BDBB-616A-F101-AEFC993A9245}"/>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5" name="Marcador de pie de página 4">
            <a:extLst>
              <a:ext uri="{FF2B5EF4-FFF2-40B4-BE49-F238E27FC236}">
                <a16:creationId xmlns:a16="http://schemas.microsoft.com/office/drawing/2014/main" id="{40F350FA-F204-1F27-AEC3-292226D97DB6}"/>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1F733E6-CCCC-5F22-A17D-21AE07E3B01D}"/>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677613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E32E08-1D8B-8E75-300D-79C252900361}"/>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235F957F-6BD0-93A1-244B-ECB3C81D43ED}"/>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EEBDDD96-818F-A56C-C34C-8F70EBD8A8BB}"/>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5" name="Marcador de pie de página 4">
            <a:extLst>
              <a:ext uri="{FF2B5EF4-FFF2-40B4-BE49-F238E27FC236}">
                <a16:creationId xmlns:a16="http://schemas.microsoft.com/office/drawing/2014/main" id="{5F228D89-7B12-A170-AAF3-D5E9521F597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4EE2DCF5-5B55-7454-F37E-F5D4DA9A3F1E}"/>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531700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1C7EE8-0285-7D33-E0F0-1DB87FDF0850}"/>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90843BE6-3728-EBDC-81BE-22AF840CF3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2A7955B-105C-D2B2-A48E-1D926C83F97B}"/>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5" name="Marcador de pie de página 4">
            <a:extLst>
              <a:ext uri="{FF2B5EF4-FFF2-40B4-BE49-F238E27FC236}">
                <a16:creationId xmlns:a16="http://schemas.microsoft.com/office/drawing/2014/main" id="{8F49343F-5982-6414-F65D-8FF95940F6F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980B246F-AFE5-341B-9A62-F57DB6013989}"/>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1233196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190A11-D1FD-6761-7168-CD1960800D4A}"/>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96E713B0-3676-58CF-A20D-0BD55B49AAF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2A771742-173B-C473-0BDE-CF37A98B65E6}"/>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F050843-AB3E-3196-BD12-6F2B308A33A6}"/>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6" name="Marcador de pie de página 5">
            <a:extLst>
              <a:ext uri="{FF2B5EF4-FFF2-40B4-BE49-F238E27FC236}">
                <a16:creationId xmlns:a16="http://schemas.microsoft.com/office/drawing/2014/main" id="{E24BF1A2-F229-F82F-ACEF-01B7E75B371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6AF51353-A6BF-7A29-A0B2-45452F575524}"/>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15149935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4968DF-2892-3E20-EE5F-CFC071CF77B2}"/>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29574-BBFB-B77B-415C-AB48D1ADA7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B8B7917-EB6D-5037-596E-64B6C5D5607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E8795DFD-A9FB-BF34-3F2F-A81FF38A84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9E5B2F5A-8FD7-D163-2CF8-D72B4126A31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5D9ED1A0-2865-EEE1-983F-E0B25DBC14A9}"/>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8" name="Marcador de pie de página 7">
            <a:extLst>
              <a:ext uri="{FF2B5EF4-FFF2-40B4-BE49-F238E27FC236}">
                <a16:creationId xmlns:a16="http://schemas.microsoft.com/office/drawing/2014/main" id="{FF1CA1C2-B9A0-3449-04BF-B35D48496C9A}"/>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012E22DA-26B2-8CD1-D53B-7269A7897546}"/>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3914019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35DB16-BB5D-E12E-9C46-9003D2C3D932}"/>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7076C962-CAC2-FB31-8E3E-385AAD76EB95}"/>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4" name="Marcador de pie de página 3">
            <a:extLst>
              <a:ext uri="{FF2B5EF4-FFF2-40B4-BE49-F238E27FC236}">
                <a16:creationId xmlns:a16="http://schemas.microsoft.com/office/drawing/2014/main" id="{4040ED2C-D793-F9F7-A1B6-0B17F7069495}"/>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E34BCC01-D247-98B7-5C3E-E8536D283A17}"/>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75173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140586E-BA6D-17B3-E850-88351D2F684C}"/>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3" name="Marcador de pie de página 2">
            <a:extLst>
              <a:ext uri="{FF2B5EF4-FFF2-40B4-BE49-F238E27FC236}">
                <a16:creationId xmlns:a16="http://schemas.microsoft.com/office/drawing/2014/main" id="{54DA2C21-D59F-A018-5FBF-C098DDE62759}"/>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3EBDEF32-6D3F-DA09-84E3-6F37C2F25D53}"/>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3802072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DA54AD-09ED-7A93-97A7-060CA625794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7BFABBE0-40F0-B300-0D63-2F13A84F2C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EE62694-B94F-A72B-36E4-312692E58F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EF8796C7-F50C-1C43-EF58-4BD2A5693890}"/>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6" name="Marcador de pie de página 5">
            <a:extLst>
              <a:ext uri="{FF2B5EF4-FFF2-40B4-BE49-F238E27FC236}">
                <a16:creationId xmlns:a16="http://schemas.microsoft.com/office/drawing/2014/main" id="{EB53D112-E204-E0F6-61BC-DEA158BDBEFE}"/>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AEB7EFC8-4B10-D462-2CF1-23862FA39495}"/>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3221896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D053E21-51BF-3E42-905A-7F050D2D7D6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E798198D-A435-D4B1-74D8-8A1C1AEAB1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5F61CD6C-8682-E34A-C246-9C63E264E1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D1D0732-FF08-11D0-F60D-E11121BE2198}"/>
              </a:ext>
            </a:extLst>
          </p:cNvPr>
          <p:cNvSpPr>
            <a:spLocks noGrp="1"/>
          </p:cNvSpPr>
          <p:nvPr>
            <p:ph type="dt" sz="half" idx="10"/>
          </p:nvPr>
        </p:nvSpPr>
        <p:spPr/>
        <p:txBody>
          <a:bodyPr/>
          <a:lstStyle/>
          <a:p>
            <a:fld id="{E8E5F134-4953-41D0-B2A4-7E6A2118CC23}" type="datetimeFigureOut">
              <a:rPr lang="en-US" smtClean="0"/>
              <a:t>10/8/2025</a:t>
            </a:fld>
            <a:endParaRPr lang="en-US"/>
          </a:p>
        </p:txBody>
      </p:sp>
      <p:sp>
        <p:nvSpPr>
          <p:cNvPr id="6" name="Marcador de pie de página 5">
            <a:extLst>
              <a:ext uri="{FF2B5EF4-FFF2-40B4-BE49-F238E27FC236}">
                <a16:creationId xmlns:a16="http://schemas.microsoft.com/office/drawing/2014/main" id="{300C34EE-C230-DD96-C607-A1C2A7C0FAA0}"/>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5E056B6E-92DD-A8F3-3CFD-B01E403C4DB9}"/>
              </a:ext>
            </a:extLst>
          </p:cNvPr>
          <p:cNvSpPr>
            <a:spLocks noGrp="1"/>
          </p:cNvSpPr>
          <p:nvPr>
            <p:ph type="sldNum" sz="quarter" idx="12"/>
          </p:nvPr>
        </p:nvSpPr>
        <p:spPr/>
        <p:txBody>
          <a:bodyPr/>
          <a:lstStyle/>
          <a:p>
            <a:fld id="{E39111C5-1A0F-49A3-8694-AC7B2693A2D5}" type="slidenum">
              <a:rPr lang="en-US" smtClean="0"/>
              <a:t>‹nº›</a:t>
            </a:fld>
            <a:endParaRPr lang="en-US"/>
          </a:p>
        </p:txBody>
      </p:sp>
    </p:spTree>
    <p:extLst>
      <p:ext uri="{BB962C8B-B14F-4D97-AF65-F5344CB8AC3E}">
        <p14:creationId xmlns:p14="http://schemas.microsoft.com/office/powerpoint/2010/main" val="3567136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0BB7C4E-9C53-87C2-ACF1-2F2A186B46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DDD4EF2-9142-B22A-CA3D-AE03FEE413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623D2F98-5F06-7315-2655-743ACE95EA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E5F134-4953-41D0-B2A4-7E6A2118CC23}" type="datetimeFigureOut">
              <a:rPr lang="en-US" smtClean="0"/>
              <a:t>10/8/2025</a:t>
            </a:fld>
            <a:endParaRPr lang="en-US"/>
          </a:p>
        </p:txBody>
      </p:sp>
      <p:sp>
        <p:nvSpPr>
          <p:cNvPr id="5" name="Marcador de pie de página 4">
            <a:extLst>
              <a:ext uri="{FF2B5EF4-FFF2-40B4-BE49-F238E27FC236}">
                <a16:creationId xmlns:a16="http://schemas.microsoft.com/office/drawing/2014/main" id="{FD7846ED-46AD-E5D8-91D0-F105903B9E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C6D69E8F-3ADA-3717-F0BB-6556680E6F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9111C5-1A0F-49A3-8694-AC7B2693A2D5}" type="slidenum">
              <a:rPr lang="en-US" smtClean="0"/>
              <a:t>‹nº›</a:t>
            </a:fld>
            <a:endParaRPr lang="en-US"/>
          </a:p>
        </p:txBody>
      </p:sp>
    </p:spTree>
    <p:extLst>
      <p:ext uri="{BB962C8B-B14F-4D97-AF65-F5344CB8AC3E}">
        <p14:creationId xmlns:p14="http://schemas.microsoft.com/office/powerpoint/2010/main" val="4238355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38538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430AA33-0284-8E15-2D32-129C9E44194D}"/>
              </a:ext>
            </a:extLst>
          </p:cNvPr>
          <p:cNvSpPr txBox="1"/>
          <p:nvPr/>
        </p:nvSpPr>
        <p:spPr>
          <a:xfrm>
            <a:off x="660706" y="2122224"/>
            <a:ext cx="8030111" cy="1815882"/>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Más tarde, cuando finalmente tiene al hijo prometido — Isaac — Dios le pide algo aún más difícil: “Toma a tu hijo, tu único hijo, a quien amas… y ofrécelo en sacrificio.” </a:t>
            </a:r>
            <a:endParaRPr lang="en-US" sz="2800" dirty="0">
              <a:latin typeface="Georgia" panose="02040502050405020303" pitchFamily="18" charset="0"/>
            </a:endParaRPr>
          </a:p>
        </p:txBody>
      </p:sp>
    </p:spTree>
    <p:extLst>
      <p:ext uri="{BB962C8B-B14F-4D97-AF65-F5344CB8AC3E}">
        <p14:creationId xmlns:p14="http://schemas.microsoft.com/office/powerpoint/2010/main" val="288616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A9BFD99-0D9C-204A-FCCF-E2F95E5C65B4}"/>
              </a:ext>
            </a:extLst>
          </p:cNvPr>
          <p:cNvSpPr txBox="1"/>
          <p:nvPr/>
        </p:nvSpPr>
        <p:spPr>
          <a:xfrm>
            <a:off x="5992238" y="1443841"/>
            <a:ext cx="5329883" cy="3970318"/>
          </a:xfrm>
          <a:prstGeom prst="rect">
            <a:avLst/>
          </a:prstGeom>
          <a:noFill/>
        </p:spPr>
        <p:txBody>
          <a:bodyPr wrap="square">
            <a:spAutoFit/>
          </a:bodyPr>
          <a:lstStyle/>
          <a:p>
            <a:pPr marL="0" marR="0" algn="ctr">
              <a:buNone/>
            </a:pPr>
            <a:r>
              <a:rPr lang="es-ES" sz="2800" dirty="0">
                <a:latin typeface="Georgia" panose="02040502050405020303" pitchFamily="18" charset="0"/>
              </a:rPr>
              <a:t>Es una prueba dura. Un llamado casi incomprensible. Pero Abraham sube al monte. Construye el altar. Coloca al hijo. Y levanta el cuchillo. </a:t>
            </a:r>
          </a:p>
          <a:p>
            <a:pPr marL="0" marR="0" algn="ctr">
              <a:buNone/>
            </a:pPr>
            <a:r>
              <a:rPr lang="es-ES" sz="2800" dirty="0">
                <a:latin typeface="Georgia" panose="02040502050405020303" pitchFamily="18" charset="0"/>
              </a:rPr>
              <a:t>Y en ese instante, Dios lo detiene. Había un cordero. Había un propósito. Había un plan mayor</a:t>
            </a:r>
            <a:r>
              <a:rPr lang="en-US" sz="2800" dirty="0">
                <a:latin typeface="Georgia" panose="02040502050405020303" pitchFamily="18" charset="0"/>
              </a:rPr>
              <a:t>.</a:t>
            </a:r>
            <a:endParaRPr lang="es-ES" sz="2800" dirty="0">
              <a:latin typeface="Georgia" panose="02040502050405020303" pitchFamily="18" charset="0"/>
            </a:endParaRPr>
          </a:p>
        </p:txBody>
      </p:sp>
    </p:spTree>
    <p:extLst>
      <p:ext uri="{BB962C8B-B14F-4D97-AF65-F5344CB8AC3E}">
        <p14:creationId xmlns:p14="http://schemas.microsoft.com/office/powerpoint/2010/main" val="4105974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1E9CA04-913B-68DE-8302-7C6938DD46D6}"/>
              </a:ext>
            </a:extLst>
          </p:cNvPr>
          <p:cNvSpPr txBox="1"/>
          <p:nvPr/>
        </p:nvSpPr>
        <p:spPr>
          <a:xfrm>
            <a:off x="2017300" y="2305615"/>
            <a:ext cx="6270233" cy="2246769"/>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Abraham nos enseña que confiar en Dios es obedecer incluso cuando no se entiende. Es creer que, aunque parezca el fin, Dios ya preparó la provisión en lo alto del monte. </a:t>
            </a:r>
            <a:endParaRPr lang="en-US" sz="2800" dirty="0">
              <a:latin typeface="Georgia" panose="02040502050405020303" pitchFamily="18" charset="0"/>
            </a:endParaRPr>
          </a:p>
        </p:txBody>
      </p:sp>
    </p:spTree>
    <p:extLst>
      <p:ext uri="{BB962C8B-B14F-4D97-AF65-F5344CB8AC3E}">
        <p14:creationId xmlns:p14="http://schemas.microsoft.com/office/powerpoint/2010/main" val="3299045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7F75476-1159-238D-A311-A97C6A7D2EE3}"/>
              </a:ext>
            </a:extLst>
          </p:cNvPr>
          <p:cNvSpPr txBox="1"/>
          <p:nvPr/>
        </p:nvSpPr>
        <p:spPr>
          <a:xfrm>
            <a:off x="1764158" y="2974839"/>
            <a:ext cx="9169731" cy="1569660"/>
          </a:xfrm>
          <a:prstGeom prst="rect">
            <a:avLst/>
          </a:prstGeom>
          <a:noFill/>
        </p:spPr>
        <p:txBody>
          <a:bodyPr wrap="square">
            <a:spAutoFit/>
          </a:bodyPr>
          <a:lstStyle/>
          <a:p>
            <a:pPr marL="0" marR="0" algn="ctr">
              <a:buNone/>
            </a:pPr>
            <a:r>
              <a:rPr lang="es-ES" sz="4800" dirty="0">
                <a:solidFill>
                  <a:srgbClr val="AA370E"/>
                </a:solidFill>
                <a:latin typeface="Muthiara -Demo Version-" panose="02000500000000000000" pitchFamily="2" charset="0"/>
              </a:rPr>
              <a:t>2. Jesús: confiar en el Padre aun con el cáliz amargo (Mateo 26:36-46) </a:t>
            </a:r>
            <a:endParaRPr lang="en-US" sz="4800" dirty="0">
              <a:solidFill>
                <a:srgbClr val="AA370E"/>
              </a:solidFill>
              <a:latin typeface="Muthiara -Demo Version-" panose="02000500000000000000" pitchFamily="2" charset="0"/>
            </a:endParaRPr>
          </a:p>
        </p:txBody>
      </p:sp>
    </p:spTree>
    <p:extLst>
      <p:ext uri="{BB962C8B-B14F-4D97-AF65-F5344CB8AC3E}">
        <p14:creationId xmlns:p14="http://schemas.microsoft.com/office/powerpoint/2010/main" val="35872433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D6CF14C-374A-78E9-ADCD-6148AA72DFC7}"/>
              </a:ext>
            </a:extLst>
          </p:cNvPr>
          <p:cNvSpPr txBox="1"/>
          <p:nvPr/>
        </p:nvSpPr>
        <p:spPr>
          <a:xfrm>
            <a:off x="5007176" y="2305615"/>
            <a:ext cx="6481188" cy="2246769"/>
          </a:xfrm>
          <a:prstGeom prst="rect">
            <a:avLst/>
          </a:prstGeom>
          <a:noFill/>
        </p:spPr>
        <p:txBody>
          <a:bodyPr wrap="square">
            <a:spAutoFit/>
          </a:bodyPr>
          <a:lstStyle/>
          <a:p>
            <a:pPr marL="0" marR="0" algn="ctr">
              <a:buNone/>
            </a:pPr>
            <a:r>
              <a:rPr lang="es-ES" sz="2800" dirty="0">
                <a:latin typeface="Georgia" panose="02040502050405020303" pitchFamily="18" charset="0"/>
              </a:rPr>
              <a:t>En Getsemaní, Jesús experimenta una angustia profunda. Él sabe lo que viene: traición, humillación, cruz. El peso de los pecados del mundo entero sobre sus hombros. Su alma está en agonía. </a:t>
            </a:r>
            <a:endParaRPr lang="en-US" sz="2800" dirty="0">
              <a:latin typeface="Georgia" panose="02040502050405020303" pitchFamily="18" charset="0"/>
            </a:endParaRPr>
          </a:p>
        </p:txBody>
      </p:sp>
    </p:spTree>
    <p:extLst>
      <p:ext uri="{BB962C8B-B14F-4D97-AF65-F5344CB8AC3E}">
        <p14:creationId xmlns:p14="http://schemas.microsoft.com/office/powerpoint/2010/main" val="1969025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86B8F62-F045-7B2D-8067-DF3451F89AC0}"/>
              </a:ext>
            </a:extLst>
          </p:cNvPr>
          <p:cNvSpPr txBox="1"/>
          <p:nvPr/>
        </p:nvSpPr>
        <p:spPr>
          <a:xfrm>
            <a:off x="2159713" y="2090172"/>
            <a:ext cx="7872573" cy="2677656"/>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Él ora: </a:t>
            </a:r>
          </a:p>
          <a:p>
            <a:pPr marL="0" marR="0" algn="ctr">
              <a:buNone/>
            </a:pPr>
            <a:r>
              <a:rPr lang="es-ES" sz="2800" dirty="0">
                <a:latin typeface="Georgia" panose="02040502050405020303" pitchFamily="18" charset="0"/>
              </a:rPr>
              <a:t>“Padre, si es posible, que pase de mí este cáliz.” </a:t>
            </a:r>
          </a:p>
          <a:p>
            <a:pPr marL="0" marR="0" algn="ctr">
              <a:buNone/>
            </a:pPr>
            <a:r>
              <a:rPr lang="es-ES" sz="2800" dirty="0">
                <a:latin typeface="Georgia" panose="02040502050405020303" pitchFamily="18" charset="0"/>
              </a:rPr>
              <a:t>Pero enseguida dice: </a:t>
            </a:r>
          </a:p>
          <a:p>
            <a:pPr marL="0" marR="0" algn="ctr">
              <a:buNone/>
            </a:pPr>
            <a:r>
              <a:rPr lang="es-ES" sz="2800" dirty="0">
                <a:latin typeface="Georgia" panose="02040502050405020303" pitchFamily="18" charset="0"/>
              </a:rPr>
              <a:t>“Pero no se haga mi voluntad, sino la tuya.”</a:t>
            </a:r>
          </a:p>
          <a:p>
            <a:pPr marL="0" marR="0" algn="ctr">
              <a:buNone/>
            </a:pPr>
            <a:r>
              <a:rPr lang="es-ES" sz="2800" dirty="0">
                <a:latin typeface="Georgia" panose="02040502050405020303" pitchFamily="18" charset="0"/>
              </a:rPr>
              <a:t>Esa es la confianza más pura: la que se somete. Que no impone. Que no exige. Que se entrega. </a:t>
            </a:r>
          </a:p>
        </p:txBody>
      </p:sp>
    </p:spTree>
    <p:extLst>
      <p:ext uri="{BB962C8B-B14F-4D97-AF65-F5344CB8AC3E}">
        <p14:creationId xmlns:p14="http://schemas.microsoft.com/office/powerpoint/2010/main" val="1001212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ADDBA61-07D3-5923-0387-F7CA5FF5A56D}"/>
              </a:ext>
            </a:extLst>
          </p:cNvPr>
          <p:cNvSpPr txBox="1"/>
          <p:nvPr/>
        </p:nvSpPr>
        <p:spPr>
          <a:xfrm>
            <a:off x="466929" y="1343694"/>
            <a:ext cx="5825448" cy="3539430"/>
          </a:xfrm>
          <a:prstGeom prst="rect">
            <a:avLst/>
          </a:prstGeom>
          <a:noFill/>
        </p:spPr>
        <p:txBody>
          <a:bodyPr wrap="square">
            <a:spAutoFit/>
          </a:bodyPr>
          <a:lstStyle/>
          <a:p>
            <a:pPr marL="0" marR="0" algn="ctr">
              <a:buNone/>
            </a:pPr>
            <a:r>
              <a:rPr lang="es-ES" sz="2800" dirty="0">
                <a:latin typeface="Georgia" panose="02040502050405020303" pitchFamily="18" charset="0"/>
              </a:rPr>
              <a:t>Jesús sabía que el camino sería duro. Pero también sabía quién era el Padre. Y por eso confió. </a:t>
            </a:r>
          </a:p>
          <a:p>
            <a:pPr marL="0" marR="0" algn="ctr">
              <a:buNone/>
            </a:pPr>
            <a:r>
              <a:rPr lang="es-ES" sz="2800" dirty="0">
                <a:latin typeface="Georgia" panose="02040502050405020303" pitchFamily="18" charset="0"/>
              </a:rPr>
              <a:t>Cuando confiamos, no es porque el camino parezca seguro. Es porque sabemos quién nos guía. Confiar es decir: “Señor, no entiendo. No me gusta. Pero confío en ti.”</a:t>
            </a:r>
          </a:p>
        </p:txBody>
      </p:sp>
    </p:spTree>
    <p:extLst>
      <p:ext uri="{BB962C8B-B14F-4D97-AF65-F5344CB8AC3E}">
        <p14:creationId xmlns:p14="http://schemas.microsoft.com/office/powerpoint/2010/main" val="4284687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58AAB3D-5EDE-9FAB-AE18-E9C9F56056F3}"/>
              </a:ext>
            </a:extLst>
          </p:cNvPr>
          <p:cNvSpPr txBox="1"/>
          <p:nvPr/>
        </p:nvSpPr>
        <p:spPr>
          <a:xfrm>
            <a:off x="1827720" y="2580814"/>
            <a:ext cx="8186364" cy="2308324"/>
          </a:xfrm>
          <a:prstGeom prst="rect">
            <a:avLst/>
          </a:prstGeom>
          <a:noFill/>
        </p:spPr>
        <p:txBody>
          <a:bodyPr wrap="square">
            <a:spAutoFit/>
          </a:bodyPr>
          <a:lstStyle/>
          <a:p>
            <a:pPr marL="0" marR="0" algn="ctr">
              <a:buNone/>
            </a:pPr>
            <a:r>
              <a:rPr lang="es-ES" sz="4800" dirty="0">
                <a:solidFill>
                  <a:srgbClr val="AA370E"/>
                </a:solidFill>
                <a:latin typeface="Muthiara -Demo Version-" panose="02000500000000000000" pitchFamily="2" charset="0"/>
              </a:rPr>
              <a:t>3. Las familias que confían en Dios caminan con firmeza, confianza y fe </a:t>
            </a:r>
            <a:endParaRPr lang="en-US" sz="4800" dirty="0">
              <a:solidFill>
                <a:srgbClr val="AA370E"/>
              </a:solidFill>
              <a:latin typeface="Muthiara -Demo Version-" panose="02000500000000000000" pitchFamily="2" charset="0"/>
            </a:endParaRPr>
          </a:p>
        </p:txBody>
      </p:sp>
    </p:spTree>
    <p:extLst>
      <p:ext uri="{BB962C8B-B14F-4D97-AF65-F5344CB8AC3E}">
        <p14:creationId xmlns:p14="http://schemas.microsoft.com/office/powerpoint/2010/main" val="2243392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D395B53-0906-A571-A2E4-2584927FCB59}"/>
              </a:ext>
            </a:extLst>
          </p:cNvPr>
          <p:cNvSpPr txBox="1"/>
          <p:nvPr/>
        </p:nvSpPr>
        <p:spPr>
          <a:xfrm>
            <a:off x="311285" y="1578593"/>
            <a:ext cx="5522068" cy="3108543"/>
          </a:xfrm>
          <a:prstGeom prst="rect">
            <a:avLst/>
          </a:prstGeom>
          <a:noFill/>
        </p:spPr>
        <p:txBody>
          <a:bodyPr wrap="square">
            <a:spAutoFit/>
          </a:bodyPr>
          <a:lstStyle/>
          <a:p>
            <a:pPr marL="0" marR="0" algn="ctr">
              <a:buNone/>
            </a:pPr>
            <a:r>
              <a:rPr lang="es-ES" sz="2800" dirty="0">
                <a:latin typeface="Georgia" panose="02040502050405020303" pitchFamily="18" charset="0"/>
              </a:rPr>
              <a:t>En un mundo de incertidumbres, la confianza en Dios se convierte en el mayor tesoro que una familia puede cultivar. No significa vivir sin problemas. Significa vivir con paz aun en medio de los problemas. </a:t>
            </a:r>
            <a:endParaRPr lang="en-US" sz="2800" b="1" dirty="0">
              <a:latin typeface="Georgia" panose="02040502050405020303" pitchFamily="18" charset="0"/>
            </a:endParaRPr>
          </a:p>
        </p:txBody>
      </p:sp>
    </p:spTree>
    <p:extLst>
      <p:ext uri="{BB962C8B-B14F-4D97-AF65-F5344CB8AC3E}">
        <p14:creationId xmlns:p14="http://schemas.microsoft.com/office/powerpoint/2010/main" val="3018851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46E529D-B981-5CE7-3095-84CAB9CE0134}"/>
              </a:ext>
            </a:extLst>
          </p:cNvPr>
          <p:cNvSpPr txBox="1"/>
          <p:nvPr/>
        </p:nvSpPr>
        <p:spPr>
          <a:xfrm>
            <a:off x="1498861" y="1874728"/>
            <a:ext cx="6392238" cy="3108543"/>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Es hermoso ver a padres y madres enseñando a sus hijos: “Estamos enfrentando un desafío, pero Dios está con nosotros.” Es transformador cuando un hogar decide decir, cada día: “Vamos a entregar esto en las manos de Dios.” </a:t>
            </a:r>
            <a:endParaRPr lang="en-US" sz="2800" b="1" dirty="0">
              <a:latin typeface="Georgia" panose="02040502050405020303" pitchFamily="18" charset="0"/>
            </a:endParaRPr>
          </a:p>
        </p:txBody>
      </p:sp>
    </p:spTree>
    <p:extLst>
      <p:ext uri="{BB962C8B-B14F-4D97-AF65-F5344CB8AC3E}">
        <p14:creationId xmlns:p14="http://schemas.microsoft.com/office/powerpoint/2010/main" val="2939398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87D1C19-A84F-B616-A2C4-FAABD5C6BF53}"/>
              </a:ext>
            </a:extLst>
          </p:cNvPr>
          <p:cNvSpPr txBox="1"/>
          <p:nvPr/>
        </p:nvSpPr>
        <p:spPr>
          <a:xfrm>
            <a:off x="2181382" y="2424102"/>
            <a:ext cx="6097712" cy="1323439"/>
          </a:xfrm>
          <a:prstGeom prst="rect">
            <a:avLst/>
          </a:prstGeom>
          <a:noFill/>
        </p:spPr>
        <p:txBody>
          <a:bodyPr wrap="square">
            <a:spAutoFit/>
          </a:bodyPr>
          <a:lstStyle/>
          <a:p>
            <a:pPr algn="ctr"/>
            <a:r>
              <a:rPr lang="pt-BR" sz="8000" dirty="0">
                <a:solidFill>
                  <a:srgbClr val="AA370E"/>
                </a:solidFill>
                <a:latin typeface="Muthiara -Demo Version-" panose="02000500000000000000" pitchFamily="2" charset="0"/>
              </a:rPr>
              <a:t>Elige Confiar</a:t>
            </a:r>
            <a:endParaRPr lang="en-US" sz="8000" dirty="0">
              <a:solidFill>
                <a:srgbClr val="AA370E"/>
              </a:solidFill>
              <a:latin typeface="Muthiara -Demo Version-" panose="02000500000000000000" pitchFamily="2" charset="0"/>
            </a:endParaRPr>
          </a:p>
        </p:txBody>
      </p:sp>
    </p:spTree>
    <p:extLst>
      <p:ext uri="{BB962C8B-B14F-4D97-AF65-F5344CB8AC3E}">
        <p14:creationId xmlns:p14="http://schemas.microsoft.com/office/powerpoint/2010/main" val="3145422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1783D18-2580-4C67-E0AB-A2A29672DC82}"/>
              </a:ext>
            </a:extLst>
          </p:cNvPr>
          <p:cNvSpPr txBox="1"/>
          <p:nvPr/>
        </p:nvSpPr>
        <p:spPr>
          <a:xfrm>
            <a:off x="3047144" y="2767280"/>
            <a:ext cx="6097712" cy="1323439"/>
          </a:xfrm>
          <a:prstGeom prst="rect">
            <a:avLst/>
          </a:prstGeom>
          <a:noFill/>
        </p:spPr>
        <p:txBody>
          <a:bodyPr wrap="square">
            <a:spAutoFit/>
          </a:bodyPr>
          <a:lstStyle/>
          <a:p>
            <a:pPr marL="0" marR="0" algn="ctr">
              <a:buNone/>
            </a:pPr>
            <a:r>
              <a:rPr lang="pt-BR" sz="8000" dirty="0" err="1">
                <a:solidFill>
                  <a:srgbClr val="AA370E"/>
                </a:solidFill>
                <a:latin typeface="Muthiara -Demo Version-" panose="02000500000000000000" pitchFamily="2" charset="0"/>
              </a:rPr>
              <a:t>Conclusión</a:t>
            </a:r>
            <a:endParaRPr lang="en-US" sz="8000" dirty="0">
              <a:solidFill>
                <a:srgbClr val="AA370E"/>
              </a:solidFill>
              <a:latin typeface="Muthiara -Demo Version-" panose="02000500000000000000" pitchFamily="2" charset="0"/>
            </a:endParaRPr>
          </a:p>
        </p:txBody>
      </p:sp>
    </p:spTree>
    <p:extLst>
      <p:ext uri="{BB962C8B-B14F-4D97-AF65-F5344CB8AC3E}">
        <p14:creationId xmlns:p14="http://schemas.microsoft.com/office/powerpoint/2010/main" val="302979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AA2A611-B9ED-EA97-FDB7-A4A610EF52E1}"/>
              </a:ext>
            </a:extLst>
          </p:cNvPr>
          <p:cNvSpPr txBox="1"/>
          <p:nvPr/>
        </p:nvSpPr>
        <p:spPr>
          <a:xfrm>
            <a:off x="1141469" y="2336075"/>
            <a:ext cx="6721867" cy="1815882"/>
          </a:xfrm>
          <a:prstGeom prst="rect">
            <a:avLst/>
          </a:prstGeom>
          <a:solidFill>
            <a:schemeClr val="accent5">
              <a:lumMod val="20000"/>
              <a:lumOff val="80000"/>
            </a:schemeClr>
          </a:solidFill>
        </p:spPr>
        <p:txBody>
          <a:bodyPr wrap="square">
            <a:spAutoFit/>
          </a:bodyPr>
          <a:lstStyle/>
          <a:p>
            <a:pPr marL="457200" marR="0" indent="-457200" algn="ctr">
              <a:buFont typeface="Wingdings" panose="05000000000000000000" pitchFamily="2" charset="2"/>
              <a:buChar char="v"/>
            </a:pPr>
            <a:r>
              <a:rPr lang="es-ES" sz="2800" dirty="0">
                <a:latin typeface="Georgia" panose="02040502050405020303" pitchFamily="18" charset="0"/>
              </a:rPr>
              <a:t>Abraham no sabía el camino, pero confió. </a:t>
            </a:r>
          </a:p>
          <a:p>
            <a:pPr marL="457200" marR="0" indent="-457200" algn="ctr">
              <a:buFont typeface="Wingdings" panose="05000000000000000000" pitchFamily="2" charset="2"/>
              <a:buChar char="v"/>
            </a:pPr>
            <a:r>
              <a:rPr lang="es-ES" sz="2800" dirty="0">
                <a:latin typeface="Georgia" panose="02040502050405020303" pitchFamily="18" charset="0"/>
              </a:rPr>
              <a:t>Jesús sabía el sufrimiento que vendría, pero confió. </a:t>
            </a:r>
          </a:p>
        </p:txBody>
      </p:sp>
    </p:spTree>
    <p:extLst>
      <p:ext uri="{BB962C8B-B14F-4D97-AF65-F5344CB8AC3E}">
        <p14:creationId xmlns:p14="http://schemas.microsoft.com/office/powerpoint/2010/main" val="3139291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CFDFA1D-95D0-BEC3-E642-A74FF35D7614}"/>
              </a:ext>
            </a:extLst>
          </p:cNvPr>
          <p:cNvSpPr txBox="1"/>
          <p:nvPr/>
        </p:nvSpPr>
        <p:spPr>
          <a:xfrm>
            <a:off x="6635719" y="2226359"/>
            <a:ext cx="4697003" cy="2246769"/>
          </a:xfrm>
          <a:prstGeom prst="rect">
            <a:avLst/>
          </a:prstGeom>
          <a:noFill/>
        </p:spPr>
        <p:txBody>
          <a:bodyPr wrap="square">
            <a:spAutoFit/>
          </a:bodyPr>
          <a:lstStyle/>
          <a:p>
            <a:pPr marL="0" marR="0" algn="ctr">
              <a:buNone/>
            </a:pPr>
            <a:r>
              <a:rPr lang="es-ES" sz="2800" dirty="0">
                <a:latin typeface="Georgia" panose="02040502050405020303" pitchFamily="18" charset="0"/>
              </a:rPr>
              <a:t>Confiar no es huir de la realidad. Es enfrentarla con los ojos puestos en el cielo. Es caminar sin ver, pero con la certeza de que Dios ve. </a:t>
            </a:r>
            <a:endParaRPr lang="en-US" sz="2800" dirty="0">
              <a:latin typeface="Georgia" panose="02040502050405020303" pitchFamily="18" charset="0"/>
            </a:endParaRPr>
          </a:p>
        </p:txBody>
      </p:sp>
    </p:spTree>
    <p:extLst>
      <p:ext uri="{BB962C8B-B14F-4D97-AF65-F5344CB8AC3E}">
        <p14:creationId xmlns:p14="http://schemas.microsoft.com/office/powerpoint/2010/main" val="3394093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C813BAA-8470-7E79-F149-70047112925A}"/>
              </a:ext>
            </a:extLst>
          </p:cNvPr>
          <p:cNvSpPr txBox="1"/>
          <p:nvPr/>
        </p:nvSpPr>
        <p:spPr>
          <a:xfrm>
            <a:off x="4177265" y="2203310"/>
            <a:ext cx="4523198" cy="1323439"/>
          </a:xfrm>
          <a:prstGeom prst="rect">
            <a:avLst/>
          </a:prstGeom>
          <a:noFill/>
        </p:spPr>
        <p:txBody>
          <a:bodyPr wrap="square">
            <a:spAutoFit/>
          </a:bodyPr>
          <a:lstStyle/>
          <a:p>
            <a:pPr marL="0" marR="0">
              <a:buNone/>
            </a:pPr>
            <a:r>
              <a:rPr lang="pt-BR" sz="8000" dirty="0" err="1">
                <a:solidFill>
                  <a:srgbClr val="AA370E"/>
                </a:solidFill>
                <a:latin typeface="Muthiara -Demo Version-" panose="02000500000000000000" pitchFamily="2" charset="0"/>
              </a:rPr>
              <a:t>Llamado</a:t>
            </a:r>
            <a:endParaRPr lang="en-US" sz="8000" dirty="0">
              <a:solidFill>
                <a:srgbClr val="AA370E"/>
              </a:solidFill>
              <a:latin typeface="Muthiara -Demo Version-" panose="02000500000000000000" pitchFamily="2" charset="0"/>
            </a:endParaRPr>
          </a:p>
        </p:txBody>
      </p:sp>
      <p:sp>
        <p:nvSpPr>
          <p:cNvPr id="2" name="CuadroTexto 1">
            <a:extLst>
              <a:ext uri="{FF2B5EF4-FFF2-40B4-BE49-F238E27FC236}">
                <a16:creationId xmlns:a16="http://schemas.microsoft.com/office/drawing/2014/main" id="{1ED90FB9-3951-48F6-5A5C-7C7482F25AD1}"/>
              </a:ext>
            </a:extLst>
          </p:cNvPr>
          <p:cNvSpPr txBox="1"/>
          <p:nvPr/>
        </p:nvSpPr>
        <p:spPr>
          <a:xfrm>
            <a:off x="3963256" y="3924052"/>
            <a:ext cx="6084870" cy="523220"/>
          </a:xfrm>
          <a:prstGeom prst="rect">
            <a:avLst/>
          </a:prstGeom>
          <a:noFill/>
        </p:spPr>
        <p:txBody>
          <a:bodyPr wrap="square">
            <a:spAutoFit/>
          </a:bodyPr>
          <a:lstStyle/>
          <a:p>
            <a:pPr marL="0" marR="0">
              <a:buNone/>
            </a:pPr>
            <a:r>
              <a:rPr lang="pt-BR" sz="2800" dirty="0">
                <a:latin typeface="Georgia" panose="02040502050405020303" pitchFamily="18" charset="0"/>
              </a:rPr>
              <a:t>Entrega. </a:t>
            </a:r>
            <a:r>
              <a:rPr lang="pt-BR" sz="2800" dirty="0" err="1">
                <a:latin typeface="Georgia" panose="02040502050405020303" pitchFamily="18" charset="0"/>
              </a:rPr>
              <a:t>Suelta</a:t>
            </a:r>
            <a:r>
              <a:rPr lang="pt-BR" sz="2800" dirty="0">
                <a:latin typeface="Georgia" panose="02040502050405020303" pitchFamily="18" charset="0"/>
              </a:rPr>
              <a:t> </a:t>
            </a:r>
            <a:r>
              <a:rPr lang="pt-BR" sz="2800" dirty="0" err="1">
                <a:latin typeface="Georgia" panose="02040502050405020303" pitchFamily="18" charset="0"/>
              </a:rPr>
              <a:t>el</a:t>
            </a:r>
            <a:r>
              <a:rPr lang="pt-BR" sz="2800" dirty="0">
                <a:latin typeface="Georgia" panose="02040502050405020303" pitchFamily="18" charset="0"/>
              </a:rPr>
              <a:t> </a:t>
            </a:r>
            <a:r>
              <a:rPr lang="pt-BR" sz="2800" dirty="0" err="1">
                <a:latin typeface="Georgia" panose="02040502050405020303" pitchFamily="18" charset="0"/>
              </a:rPr>
              <a:t>control</a:t>
            </a:r>
            <a:r>
              <a:rPr lang="pt-BR" sz="2800" dirty="0">
                <a:latin typeface="Georgia" panose="02040502050405020303" pitchFamily="18" charset="0"/>
              </a:rPr>
              <a:t>. </a:t>
            </a:r>
            <a:endParaRPr lang="en-US" sz="2800" dirty="0">
              <a:latin typeface="Georgia" panose="02040502050405020303" pitchFamily="18" charset="0"/>
            </a:endParaRPr>
          </a:p>
        </p:txBody>
      </p:sp>
    </p:spTree>
    <p:extLst>
      <p:ext uri="{BB962C8B-B14F-4D97-AF65-F5344CB8AC3E}">
        <p14:creationId xmlns:p14="http://schemas.microsoft.com/office/powerpoint/2010/main" val="15850972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7C389DD-8E5C-6263-DE40-60A2D41DDC85}"/>
              </a:ext>
            </a:extLst>
          </p:cNvPr>
          <p:cNvSpPr txBox="1"/>
          <p:nvPr/>
        </p:nvSpPr>
        <p:spPr>
          <a:xfrm>
            <a:off x="301557" y="2167993"/>
            <a:ext cx="5483158" cy="2246769"/>
          </a:xfrm>
          <a:prstGeom prst="rect">
            <a:avLst/>
          </a:prstGeom>
          <a:noFill/>
        </p:spPr>
        <p:txBody>
          <a:bodyPr wrap="square">
            <a:spAutoFit/>
          </a:bodyPr>
          <a:lstStyle/>
          <a:p>
            <a:pPr algn="ctr"/>
            <a:r>
              <a:rPr lang="es-ES" sz="2800" b="1" dirty="0">
                <a:latin typeface="Georgia" panose="02040502050405020303" pitchFamily="18" charset="0"/>
              </a:rPr>
              <a:t>Dile a Dios: “No lo entiendo todo, pero confío en ti.” </a:t>
            </a:r>
            <a:r>
              <a:rPr lang="es-ES" sz="2800" dirty="0">
                <a:latin typeface="Georgia" panose="02040502050405020303" pitchFamily="18" charset="0"/>
              </a:rPr>
              <a:t>Y entonces, verás cómo la paz regresa. Cómo el corazón se calma. Cómo la esperanza crece. </a:t>
            </a:r>
            <a:endParaRPr lang="en-US" sz="2800" dirty="0"/>
          </a:p>
        </p:txBody>
      </p:sp>
    </p:spTree>
    <p:extLst>
      <p:ext uri="{BB962C8B-B14F-4D97-AF65-F5344CB8AC3E}">
        <p14:creationId xmlns:p14="http://schemas.microsoft.com/office/powerpoint/2010/main" val="22582878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418814EB-FE96-BE62-48CE-892B9144991F}"/>
              </a:ext>
            </a:extLst>
          </p:cNvPr>
          <p:cNvSpPr txBox="1"/>
          <p:nvPr/>
        </p:nvSpPr>
        <p:spPr>
          <a:xfrm>
            <a:off x="6322033" y="2951946"/>
            <a:ext cx="4774058" cy="954107"/>
          </a:xfrm>
          <a:prstGeom prst="rect">
            <a:avLst/>
          </a:prstGeom>
          <a:noFill/>
        </p:spPr>
        <p:txBody>
          <a:bodyPr wrap="square">
            <a:spAutoFit/>
          </a:bodyPr>
          <a:lstStyle/>
          <a:p>
            <a:pPr marL="0" marR="0" algn="ctr">
              <a:buNone/>
            </a:pPr>
            <a:r>
              <a:rPr lang="es-ES" sz="2800" dirty="0">
                <a:latin typeface="Georgia" panose="02040502050405020303" pitchFamily="18" charset="0"/>
              </a:rPr>
              <a:t>No hay lugar más seguro que los brazos del Padre.</a:t>
            </a:r>
            <a:endParaRPr lang="en-US" sz="2800" dirty="0">
              <a:latin typeface="Georgia" panose="02040502050405020303" pitchFamily="18" charset="0"/>
            </a:endParaRPr>
          </a:p>
        </p:txBody>
      </p:sp>
    </p:spTree>
    <p:extLst>
      <p:ext uri="{BB962C8B-B14F-4D97-AF65-F5344CB8AC3E}">
        <p14:creationId xmlns:p14="http://schemas.microsoft.com/office/powerpoint/2010/main" val="1848259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5000"/>
            <a:lum/>
            <a:extLst>
              <a:ext uri="{BEBA8EAE-BF5A-486C-A8C5-ECC9F3942E4B}">
                <a14:imgProps xmlns:a14="http://schemas.microsoft.com/office/drawing/2010/main">
                  <a14:imgLayer r:embed="rId3">
                    <a14:imgEffect>
                      <a14:saturation sat="99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AEA0B9B-1209-04D0-CC79-F53F297305FC}"/>
              </a:ext>
            </a:extLst>
          </p:cNvPr>
          <p:cNvSpPr txBox="1"/>
          <p:nvPr/>
        </p:nvSpPr>
        <p:spPr>
          <a:xfrm>
            <a:off x="2319926" y="1384787"/>
            <a:ext cx="7552148" cy="2000548"/>
          </a:xfrm>
          <a:prstGeom prst="rect">
            <a:avLst/>
          </a:prstGeom>
          <a:noFill/>
        </p:spPr>
        <p:txBody>
          <a:bodyPr wrap="square">
            <a:spAutoFit/>
          </a:bodyPr>
          <a:lstStyle/>
          <a:p>
            <a:pPr marL="0" marR="0" algn="ctr">
              <a:buNone/>
            </a:pPr>
            <a:r>
              <a:rPr lang="es-ES" sz="4000" b="1" dirty="0">
                <a:solidFill>
                  <a:srgbClr val="AA370E"/>
                </a:solidFill>
                <a:latin typeface="Georgia" panose="02040502050405020303" pitchFamily="18" charset="0"/>
              </a:rPr>
              <a:t>Proverbios 3:5-6 </a:t>
            </a:r>
          </a:p>
          <a:p>
            <a:pPr marL="0" marR="0" algn="ctr">
              <a:buNone/>
            </a:pPr>
            <a:r>
              <a:rPr lang="es-ES" sz="2800" dirty="0">
                <a:latin typeface="Georgia" panose="02040502050405020303" pitchFamily="18" charset="0"/>
              </a:rPr>
              <a:t>“Confía en el Señor con todo tu corazón y no te apoyes en tu propia prudencia; reconócelo en todos tus caminos, y él enderezará tus sendas.”</a:t>
            </a:r>
          </a:p>
        </p:txBody>
      </p:sp>
    </p:spTree>
    <p:extLst>
      <p:ext uri="{BB962C8B-B14F-4D97-AF65-F5344CB8AC3E}">
        <p14:creationId xmlns:p14="http://schemas.microsoft.com/office/powerpoint/2010/main" val="4144037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D62AD73-E4E8-E0D1-F055-CAC677958CA1}"/>
              </a:ext>
            </a:extLst>
          </p:cNvPr>
          <p:cNvSpPr txBox="1"/>
          <p:nvPr/>
        </p:nvSpPr>
        <p:spPr>
          <a:xfrm>
            <a:off x="3047144" y="2767280"/>
            <a:ext cx="6333162" cy="1323439"/>
          </a:xfrm>
          <a:prstGeom prst="rect">
            <a:avLst/>
          </a:prstGeom>
          <a:noFill/>
        </p:spPr>
        <p:txBody>
          <a:bodyPr wrap="square">
            <a:spAutoFit/>
          </a:bodyPr>
          <a:lstStyle/>
          <a:p>
            <a:pPr algn="ctr"/>
            <a:r>
              <a:rPr lang="pt-BR" sz="8000" dirty="0" err="1">
                <a:solidFill>
                  <a:srgbClr val="AA370E"/>
                </a:solidFill>
                <a:latin typeface="Muthiara -Demo Version-" panose="02000500000000000000" pitchFamily="2" charset="0"/>
              </a:rPr>
              <a:t>Introducción</a:t>
            </a:r>
            <a:endParaRPr lang="en-US" sz="8000" dirty="0">
              <a:solidFill>
                <a:srgbClr val="AA370E"/>
              </a:solidFill>
              <a:latin typeface="Muthiara -Demo Version-" panose="02000500000000000000" pitchFamily="2" charset="0"/>
            </a:endParaRPr>
          </a:p>
        </p:txBody>
      </p:sp>
    </p:spTree>
    <p:extLst>
      <p:ext uri="{BB962C8B-B14F-4D97-AF65-F5344CB8AC3E}">
        <p14:creationId xmlns:p14="http://schemas.microsoft.com/office/powerpoint/2010/main" val="1644799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A43240A-E905-FCFA-377A-D8D32227614E}"/>
              </a:ext>
            </a:extLst>
          </p:cNvPr>
          <p:cNvSpPr txBox="1"/>
          <p:nvPr/>
        </p:nvSpPr>
        <p:spPr>
          <a:xfrm>
            <a:off x="1049890" y="4660427"/>
            <a:ext cx="10092220" cy="1815882"/>
          </a:xfrm>
          <a:prstGeom prst="rect">
            <a:avLst/>
          </a:prstGeom>
          <a:noFill/>
        </p:spPr>
        <p:txBody>
          <a:bodyPr wrap="square">
            <a:spAutoFit/>
          </a:bodyPr>
          <a:lstStyle/>
          <a:p>
            <a:pPr marL="0" marR="0" algn="ctr">
              <a:buNone/>
            </a:pPr>
            <a:r>
              <a:rPr lang="es-ES" sz="2800" dirty="0">
                <a:latin typeface="Georgia" panose="02040502050405020303" pitchFamily="18" charset="0"/>
              </a:rPr>
              <a:t>Confiar es una palabra poderosa. Pero, al mismo tiempo, dolorosa para muchos. Después de todo, ¿cuántas veces hemos confiado y nos han decepcionado? ¿Cuántas promesas rotas? ¿Cuántas personas que parecían confiables, pero fallaron? </a:t>
            </a:r>
            <a:endParaRPr lang="en-US" sz="2800" dirty="0">
              <a:latin typeface="Georgia" panose="02040502050405020303" pitchFamily="18" charset="0"/>
            </a:endParaRPr>
          </a:p>
        </p:txBody>
      </p:sp>
    </p:spTree>
    <p:extLst>
      <p:ext uri="{BB962C8B-B14F-4D97-AF65-F5344CB8AC3E}">
        <p14:creationId xmlns:p14="http://schemas.microsoft.com/office/powerpoint/2010/main" val="3932537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4BC96A3-972D-59F2-D149-D349AFF64496}"/>
              </a:ext>
            </a:extLst>
          </p:cNvPr>
          <p:cNvSpPr txBox="1"/>
          <p:nvPr/>
        </p:nvSpPr>
        <p:spPr>
          <a:xfrm>
            <a:off x="1303507" y="2028936"/>
            <a:ext cx="8185830" cy="2246769"/>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Confiar es soltar. Es entregar. Y esa entrega asusta. </a:t>
            </a:r>
          </a:p>
          <a:p>
            <a:pPr marL="0" marR="0" algn="ctr">
              <a:buNone/>
            </a:pPr>
            <a:r>
              <a:rPr lang="es-ES" sz="2800" dirty="0">
                <a:latin typeface="Georgia" panose="02040502050405020303" pitchFamily="18" charset="0"/>
              </a:rPr>
              <a:t>Pero hoy, la Palabra de Dios nos invita: “Confía en el Señor con todo tu corazón…” </a:t>
            </a:r>
          </a:p>
          <a:p>
            <a:pPr marL="0" marR="0" algn="ctr">
              <a:buNone/>
            </a:pPr>
            <a:r>
              <a:rPr lang="es-ES" sz="2800" dirty="0">
                <a:latin typeface="Georgia" panose="02040502050405020303" pitchFamily="18" charset="0"/>
              </a:rPr>
              <a:t>No es una sugerencia. Es una dirección espiritual que libera la mente y fortalece el corazón</a:t>
            </a:r>
          </a:p>
        </p:txBody>
      </p:sp>
    </p:spTree>
    <p:extLst>
      <p:ext uri="{BB962C8B-B14F-4D97-AF65-F5344CB8AC3E}">
        <p14:creationId xmlns:p14="http://schemas.microsoft.com/office/powerpoint/2010/main" val="2956849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303B778-961A-795B-0FFD-21B37FE9E0C5}"/>
              </a:ext>
            </a:extLst>
          </p:cNvPr>
          <p:cNvSpPr txBox="1"/>
          <p:nvPr/>
        </p:nvSpPr>
        <p:spPr>
          <a:xfrm>
            <a:off x="4255096" y="2592182"/>
            <a:ext cx="4577620" cy="1323439"/>
          </a:xfrm>
          <a:prstGeom prst="rect">
            <a:avLst/>
          </a:prstGeom>
          <a:noFill/>
        </p:spPr>
        <p:txBody>
          <a:bodyPr wrap="square">
            <a:spAutoFit/>
          </a:bodyPr>
          <a:lstStyle/>
          <a:p>
            <a:pPr marL="0" marR="0">
              <a:buNone/>
            </a:pPr>
            <a:r>
              <a:rPr lang="pt-BR" sz="8000" dirty="0" err="1">
                <a:solidFill>
                  <a:srgbClr val="AA370E"/>
                </a:solidFill>
                <a:latin typeface="Muthiara -Demo Version-" panose="02000500000000000000" pitchFamily="2" charset="0"/>
              </a:rPr>
              <a:t>Desarrollo</a:t>
            </a:r>
            <a:endParaRPr lang="en-US" sz="8000" dirty="0">
              <a:solidFill>
                <a:srgbClr val="AA370E"/>
              </a:solidFill>
              <a:latin typeface="Muthiara -Demo Version-" panose="02000500000000000000" pitchFamily="2" charset="0"/>
            </a:endParaRPr>
          </a:p>
        </p:txBody>
      </p:sp>
    </p:spTree>
    <p:extLst>
      <p:ext uri="{BB962C8B-B14F-4D97-AF65-F5344CB8AC3E}">
        <p14:creationId xmlns:p14="http://schemas.microsoft.com/office/powerpoint/2010/main" val="3877915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E9FBE5A-41FD-75B3-7771-83938C1C4D06}"/>
              </a:ext>
            </a:extLst>
          </p:cNvPr>
          <p:cNvSpPr txBox="1"/>
          <p:nvPr/>
        </p:nvSpPr>
        <p:spPr>
          <a:xfrm>
            <a:off x="1256898" y="2980850"/>
            <a:ext cx="8752863" cy="1569660"/>
          </a:xfrm>
          <a:prstGeom prst="rect">
            <a:avLst/>
          </a:prstGeom>
          <a:noFill/>
        </p:spPr>
        <p:txBody>
          <a:bodyPr wrap="square">
            <a:spAutoFit/>
          </a:bodyPr>
          <a:lstStyle/>
          <a:p>
            <a:pPr marL="0" marR="0" algn="ctr">
              <a:buNone/>
            </a:pPr>
            <a:r>
              <a:rPr lang="es-ES" sz="4800" dirty="0">
                <a:solidFill>
                  <a:srgbClr val="AA370E"/>
                </a:solidFill>
                <a:latin typeface="Muthiara -Demo Version-" panose="02000500000000000000" pitchFamily="2" charset="0"/>
              </a:rPr>
              <a:t>1. Abraham: confiar cuando no se ve el camino (Génesis 12 y 22) </a:t>
            </a:r>
            <a:endParaRPr lang="en-US" sz="4800" dirty="0">
              <a:solidFill>
                <a:srgbClr val="AA370E"/>
              </a:solidFill>
              <a:latin typeface="Muthiara -Demo Version-" panose="02000500000000000000" pitchFamily="2" charset="0"/>
            </a:endParaRPr>
          </a:p>
        </p:txBody>
      </p:sp>
    </p:spTree>
    <p:extLst>
      <p:ext uri="{BB962C8B-B14F-4D97-AF65-F5344CB8AC3E}">
        <p14:creationId xmlns:p14="http://schemas.microsoft.com/office/powerpoint/2010/main" val="2250131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1347C3A-87B0-E8FB-10BF-6933A57B9D4A}"/>
              </a:ext>
            </a:extLst>
          </p:cNvPr>
          <p:cNvSpPr txBox="1"/>
          <p:nvPr/>
        </p:nvSpPr>
        <p:spPr>
          <a:xfrm>
            <a:off x="175098" y="1864453"/>
            <a:ext cx="6507804" cy="2677656"/>
          </a:xfrm>
          <a:prstGeom prst="rect">
            <a:avLst/>
          </a:prstGeom>
          <a:noFill/>
        </p:spPr>
        <p:txBody>
          <a:bodyPr wrap="square">
            <a:spAutoFit/>
          </a:bodyPr>
          <a:lstStyle/>
          <a:p>
            <a:pPr marL="0" marR="0" algn="ctr">
              <a:buNone/>
            </a:pPr>
            <a:r>
              <a:rPr lang="es-ES" sz="2800" dirty="0">
                <a:latin typeface="Georgia" panose="02040502050405020303" pitchFamily="18" charset="0"/>
              </a:rPr>
              <a:t>Dios se le aparece a Abraham y le hace un llamado que lo cambiaría todo: </a:t>
            </a:r>
          </a:p>
          <a:p>
            <a:pPr marL="0" marR="0" algn="ctr">
              <a:buNone/>
            </a:pPr>
            <a:endParaRPr lang="es-ES" sz="2800" dirty="0">
              <a:latin typeface="Georgia" panose="02040502050405020303" pitchFamily="18" charset="0"/>
            </a:endParaRPr>
          </a:p>
          <a:p>
            <a:pPr marL="0" marR="0" algn="ctr">
              <a:buNone/>
            </a:pPr>
            <a:r>
              <a:rPr lang="es-ES" sz="2800" dirty="0">
                <a:latin typeface="Georgia" panose="02040502050405020303" pitchFamily="18" charset="0"/>
              </a:rPr>
              <a:t>“Sal de tu tierra, de tu parentela y de la casa de tu padre, a la tierra que Yo te mostraré.”</a:t>
            </a:r>
          </a:p>
        </p:txBody>
      </p:sp>
    </p:spTree>
    <p:extLst>
      <p:ext uri="{BB962C8B-B14F-4D97-AF65-F5344CB8AC3E}">
        <p14:creationId xmlns:p14="http://schemas.microsoft.com/office/powerpoint/2010/main" val="93329404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689</Words>
  <Application>Microsoft Office PowerPoint</Application>
  <PresentationFormat>Widescreen</PresentationFormat>
  <Paragraphs>37</Paragraphs>
  <Slides>25</Slides>
  <Notes>0</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25</vt:i4>
      </vt:variant>
    </vt:vector>
  </HeadingPairs>
  <TitlesOfParts>
    <vt:vector size="32" baseType="lpstr">
      <vt:lpstr>Arial</vt:lpstr>
      <vt:lpstr>Calibri</vt:lpstr>
      <vt:lpstr>Calibri Light</vt:lpstr>
      <vt:lpstr>Georgia</vt:lpstr>
      <vt:lpstr>Muthiara -Demo Version-</vt:lpstr>
      <vt:lpstr>Wingdings</vt:lpstr>
      <vt:lpstr>Tema de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Maria Cristina Barbosa</cp:lastModifiedBy>
  <cp:revision>2</cp:revision>
  <dcterms:created xsi:type="dcterms:W3CDTF">2025-10-08T05:43:49Z</dcterms:created>
  <dcterms:modified xsi:type="dcterms:W3CDTF">2025-10-08T18:51:01Z</dcterms:modified>
</cp:coreProperties>
</file>