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62" r:id="rId2"/>
    <p:sldId id="264" r:id="rId3"/>
    <p:sldId id="258" r:id="rId4"/>
    <p:sldId id="259" r:id="rId5"/>
    <p:sldId id="265" r:id="rId6"/>
    <p:sldId id="266" r:id="rId7"/>
    <p:sldId id="268" r:id="rId8"/>
    <p:sldId id="257" r:id="rId9"/>
    <p:sldId id="287" r:id="rId10"/>
    <p:sldId id="260" r:id="rId11"/>
    <p:sldId id="288" r:id="rId12"/>
    <p:sldId id="289" r:id="rId13"/>
    <p:sldId id="261" r:id="rId14"/>
    <p:sldId id="293" r:id="rId15"/>
    <p:sldId id="290" r:id="rId16"/>
    <p:sldId id="291" r:id="rId17"/>
    <p:sldId id="292" r:id="rId18"/>
    <p:sldId id="294" r:id="rId19"/>
    <p:sldId id="280" r:id="rId20"/>
    <p:sldId id="299" r:id="rId21"/>
    <p:sldId id="295" r:id="rId22"/>
    <p:sldId id="300" r:id="rId23"/>
    <p:sldId id="296" r:id="rId24"/>
    <p:sldId id="301" r:id="rId25"/>
    <p:sldId id="297" r:id="rId26"/>
    <p:sldId id="302" r:id="rId27"/>
    <p:sldId id="298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42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Maria Cristina Barbosa" userId="a7deaa94-27fa-4381-b313-ee83126f3c73" providerId="ADAL" clId="{32205D57-8592-4EEB-92FB-30E92F75E1A6}"/>
    <pc:docChg chg="modSld">
      <pc:chgData name="DSA - Maria Cristina Barbosa" userId="a7deaa94-27fa-4381-b313-ee83126f3c73" providerId="ADAL" clId="{32205D57-8592-4EEB-92FB-30E92F75E1A6}" dt="2025-10-08T18:36:41.007" v="29" actId="14100"/>
      <pc:docMkLst>
        <pc:docMk/>
      </pc:docMkLst>
      <pc:sldChg chg="modSp mod">
        <pc:chgData name="DSA - Maria Cristina Barbosa" userId="a7deaa94-27fa-4381-b313-ee83126f3c73" providerId="ADAL" clId="{32205D57-8592-4EEB-92FB-30E92F75E1A6}" dt="2025-10-08T18:31:34.348" v="2" actId="20577"/>
        <pc:sldMkLst>
          <pc:docMk/>
          <pc:sldMk cId="1038939147" sldId="258"/>
        </pc:sldMkLst>
        <pc:spChg chg="mod">
          <ac:chgData name="DSA - Maria Cristina Barbosa" userId="a7deaa94-27fa-4381-b313-ee83126f3c73" providerId="ADAL" clId="{32205D57-8592-4EEB-92FB-30E92F75E1A6}" dt="2025-10-08T18:31:34.348" v="2" actId="20577"/>
          <ac:spMkLst>
            <pc:docMk/>
            <pc:sldMk cId="1038939147" sldId="258"/>
            <ac:spMk id="3" creationId="{A6D474CD-F976-5584-669D-6CAC51EB049E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1:40.240" v="3" actId="1076"/>
        <pc:sldMkLst>
          <pc:docMk/>
          <pc:sldMk cId="1995542383" sldId="259"/>
        </pc:sldMkLst>
        <pc:spChg chg="mod">
          <ac:chgData name="DSA - Maria Cristina Barbosa" userId="a7deaa94-27fa-4381-b313-ee83126f3c73" providerId="ADAL" clId="{32205D57-8592-4EEB-92FB-30E92F75E1A6}" dt="2025-10-08T18:31:40.240" v="3" actId="1076"/>
          <ac:spMkLst>
            <pc:docMk/>
            <pc:sldMk cId="1995542383" sldId="259"/>
            <ac:spMk id="3" creationId="{254F676C-879E-13D8-D91F-F45944202E07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6:41.007" v="29" actId="14100"/>
        <pc:sldMkLst>
          <pc:docMk/>
          <pc:sldMk cId="787094320" sldId="261"/>
        </pc:sldMkLst>
        <pc:spChg chg="mod">
          <ac:chgData name="DSA - Maria Cristina Barbosa" userId="a7deaa94-27fa-4381-b313-ee83126f3c73" providerId="ADAL" clId="{32205D57-8592-4EEB-92FB-30E92F75E1A6}" dt="2025-10-08T18:36:41.007" v="29" actId="14100"/>
          <ac:spMkLst>
            <pc:docMk/>
            <pc:sldMk cId="787094320" sldId="261"/>
            <ac:spMk id="4" creationId="{0DF38356-4ECC-78A5-AE6B-FE82B0385D70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1:48.552" v="5" actId="1076"/>
        <pc:sldMkLst>
          <pc:docMk/>
          <pc:sldMk cId="644388763" sldId="265"/>
        </pc:sldMkLst>
        <pc:spChg chg="mod">
          <ac:chgData name="DSA - Maria Cristina Barbosa" userId="a7deaa94-27fa-4381-b313-ee83126f3c73" providerId="ADAL" clId="{32205D57-8592-4EEB-92FB-30E92F75E1A6}" dt="2025-10-08T18:31:48.552" v="5" actId="1076"/>
          <ac:spMkLst>
            <pc:docMk/>
            <pc:sldMk cId="644388763" sldId="265"/>
            <ac:spMk id="3" creationId="{696AC4C8-E7D6-3E81-24C5-A3043602A7C1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1:59.282" v="7" actId="1076"/>
        <pc:sldMkLst>
          <pc:docMk/>
          <pc:sldMk cId="505564983" sldId="266"/>
        </pc:sldMkLst>
        <pc:spChg chg="mod">
          <ac:chgData name="DSA - Maria Cristina Barbosa" userId="a7deaa94-27fa-4381-b313-ee83126f3c73" providerId="ADAL" clId="{32205D57-8592-4EEB-92FB-30E92F75E1A6}" dt="2025-10-08T18:31:59.282" v="7" actId="1076"/>
          <ac:spMkLst>
            <pc:docMk/>
            <pc:sldMk cId="505564983" sldId="266"/>
            <ac:spMk id="3" creationId="{58F4042C-B540-5346-B0BB-A00F57A4F07A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2:07.675" v="9" actId="14100"/>
        <pc:sldMkLst>
          <pc:docMk/>
          <pc:sldMk cId="2509497056" sldId="268"/>
        </pc:sldMkLst>
        <pc:spChg chg="mod">
          <ac:chgData name="DSA - Maria Cristina Barbosa" userId="a7deaa94-27fa-4381-b313-ee83126f3c73" providerId="ADAL" clId="{32205D57-8592-4EEB-92FB-30E92F75E1A6}" dt="2025-10-08T18:32:07.675" v="9" actId="14100"/>
          <ac:spMkLst>
            <pc:docMk/>
            <pc:sldMk cId="2509497056" sldId="268"/>
            <ac:spMk id="3" creationId="{F5006E2F-F81F-69B3-BC22-3C54A2E54BBB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2:42.203" v="12" actId="1076"/>
        <pc:sldMkLst>
          <pc:docMk/>
          <pc:sldMk cId="1774759698" sldId="291"/>
        </pc:sldMkLst>
        <pc:spChg chg="mod">
          <ac:chgData name="DSA - Maria Cristina Barbosa" userId="a7deaa94-27fa-4381-b313-ee83126f3c73" providerId="ADAL" clId="{32205D57-8592-4EEB-92FB-30E92F75E1A6}" dt="2025-10-08T18:32:42.203" v="12" actId="1076"/>
          <ac:spMkLst>
            <pc:docMk/>
            <pc:sldMk cId="1774759698" sldId="291"/>
            <ac:spMk id="3" creationId="{ABA3385B-007A-5400-22B8-A25633B5B7E3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2:53.892" v="14" actId="1076"/>
        <pc:sldMkLst>
          <pc:docMk/>
          <pc:sldMk cId="922292051" sldId="292"/>
        </pc:sldMkLst>
        <pc:spChg chg="mod">
          <ac:chgData name="DSA - Maria Cristina Barbosa" userId="a7deaa94-27fa-4381-b313-ee83126f3c73" providerId="ADAL" clId="{32205D57-8592-4EEB-92FB-30E92F75E1A6}" dt="2025-10-08T18:32:53.892" v="14" actId="1076"/>
          <ac:spMkLst>
            <pc:docMk/>
            <pc:sldMk cId="922292051" sldId="292"/>
            <ac:spMk id="3" creationId="{6AE6C7DB-5B72-C315-E84C-EC78B53E20C9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3:05.285" v="16" actId="1076"/>
        <pc:sldMkLst>
          <pc:docMk/>
          <pc:sldMk cId="2541320112" sldId="294"/>
        </pc:sldMkLst>
        <pc:spChg chg="mod">
          <ac:chgData name="DSA - Maria Cristina Barbosa" userId="a7deaa94-27fa-4381-b313-ee83126f3c73" providerId="ADAL" clId="{32205D57-8592-4EEB-92FB-30E92F75E1A6}" dt="2025-10-08T18:33:05.285" v="16" actId="1076"/>
          <ac:spMkLst>
            <pc:docMk/>
            <pc:sldMk cId="2541320112" sldId="294"/>
            <ac:spMk id="3" creationId="{B06B5021-F03D-B47F-6A64-C4AD1AB52463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3:26.092" v="18" actId="1076"/>
        <pc:sldMkLst>
          <pc:docMk/>
          <pc:sldMk cId="1822616269" sldId="295"/>
        </pc:sldMkLst>
        <pc:spChg chg="mod">
          <ac:chgData name="DSA - Maria Cristina Barbosa" userId="a7deaa94-27fa-4381-b313-ee83126f3c73" providerId="ADAL" clId="{32205D57-8592-4EEB-92FB-30E92F75E1A6}" dt="2025-10-08T18:33:26.092" v="18" actId="1076"/>
          <ac:spMkLst>
            <pc:docMk/>
            <pc:sldMk cId="1822616269" sldId="295"/>
            <ac:spMk id="3" creationId="{60899B01-EB10-11F5-6881-CAAA35E9E339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3:53.540" v="23" actId="1076"/>
        <pc:sldMkLst>
          <pc:docMk/>
          <pc:sldMk cId="569219627" sldId="296"/>
        </pc:sldMkLst>
        <pc:spChg chg="mod">
          <ac:chgData name="DSA - Maria Cristina Barbosa" userId="a7deaa94-27fa-4381-b313-ee83126f3c73" providerId="ADAL" clId="{32205D57-8592-4EEB-92FB-30E92F75E1A6}" dt="2025-10-08T18:33:53.540" v="23" actId="1076"/>
          <ac:spMkLst>
            <pc:docMk/>
            <pc:sldMk cId="569219627" sldId="296"/>
            <ac:spMk id="3" creationId="{F2C72C9F-6089-4C25-9AB6-8E1EE3A76797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4:08.432" v="25" actId="14100"/>
        <pc:sldMkLst>
          <pc:docMk/>
          <pc:sldMk cId="3175078288" sldId="297"/>
        </pc:sldMkLst>
        <pc:spChg chg="mod">
          <ac:chgData name="DSA - Maria Cristina Barbosa" userId="a7deaa94-27fa-4381-b313-ee83126f3c73" providerId="ADAL" clId="{32205D57-8592-4EEB-92FB-30E92F75E1A6}" dt="2025-10-08T18:34:08.432" v="25" actId="14100"/>
          <ac:spMkLst>
            <pc:docMk/>
            <pc:sldMk cId="3175078288" sldId="297"/>
            <ac:spMk id="3" creationId="{AAC3628C-B440-DB6D-B466-2ABF14C041ED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4:29.330" v="28" actId="14100"/>
        <pc:sldMkLst>
          <pc:docMk/>
          <pc:sldMk cId="859243600" sldId="298"/>
        </pc:sldMkLst>
        <pc:spChg chg="mod">
          <ac:chgData name="DSA - Maria Cristina Barbosa" userId="a7deaa94-27fa-4381-b313-ee83126f3c73" providerId="ADAL" clId="{32205D57-8592-4EEB-92FB-30E92F75E1A6}" dt="2025-10-08T18:34:29.330" v="28" actId="14100"/>
          <ac:spMkLst>
            <pc:docMk/>
            <pc:sldMk cId="859243600" sldId="298"/>
            <ac:spMk id="5" creationId="{EB47DF74-7BAF-3F2A-B3C9-8B922AC2A9BC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3:12.109" v="17" actId="14100"/>
        <pc:sldMkLst>
          <pc:docMk/>
          <pc:sldMk cId="896678844" sldId="299"/>
        </pc:sldMkLst>
        <pc:spChg chg="mod">
          <ac:chgData name="DSA - Maria Cristina Barbosa" userId="a7deaa94-27fa-4381-b313-ee83126f3c73" providerId="ADAL" clId="{32205D57-8592-4EEB-92FB-30E92F75E1A6}" dt="2025-10-08T18:33:12.109" v="17" actId="14100"/>
          <ac:spMkLst>
            <pc:docMk/>
            <pc:sldMk cId="896678844" sldId="299"/>
            <ac:spMk id="3" creationId="{09CA7F11-3481-6556-5271-5E4B99AC8709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3:40.286" v="21" actId="1076"/>
        <pc:sldMkLst>
          <pc:docMk/>
          <pc:sldMk cId="3904201060" sldId="300"/>
        </pc:sldMkLst>
        <pc:spChg chg="mod">
          <ac:chgData name="DSA - Maria Cristina Barbosa" userId="a7deaa94-27fa-4381-b313-ee83126f3c73" providerId="ADAL" clId="{32205D57-8592-4EEB-92FB-30E92F75E1A6}" dt="2025-10-08T18:33:40.286" v="21" actId="1076"/>
          <ac:spMkLst>
            <pc:docMk/>
            <pc:sldMk cId="3904201060" sldId="300"/>
            <ac:spMk id="3" creationId="{D3762998-13DA-B765-2103-CC9E008CF01F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4:01.636" v="24" actId="1076"/>
        <pc:sldMkLst>
          <pc:docMk/>
          <pc:sldMk cId="1319532629" sldId="301"/>
        </pc:sldMkLst>
        <pc:spChg chg="mod">
          <ac:chgData name="DSA - Maria Cristina Barbosa" userId="a7deaa94-27fa-4381-b313-ee83126f3c73" providerId="ADAL" clId="{32205D57-8592-4EEB-92FB-30E92F75E1A6}" dt="2025-10-08T18:34:01.636" v="24" actId="1076"/>
          <ac:spMkLst>
            <pc:docMk/>
            <pc:sldMk cId="1319532629" sldId="301"/>
            <ac:spMk id="3" creationId="{3C77A327-2EEB-ADBB-19C5-7E051F64B141}"/>
          </ac:spMkLst>
        </pc:spChg>
      </pc:sldChg>
      <pc:sldChg chg="modSp mod">
        <pc:chgData name="DSA - Maria Cristina Barbosa" userId="a7deaa94-27fa-4381-b313-ee83126f3c73" providerId="ADAL" clId="{32205D57-8592-4EEB-92FB-30E92F75E1A6}" dt="2025-10-08T18:34:19.456" v="27" actId="1076"/>
        <pc:sldMkLst>
          <pc:docMk/>
          <pc:sldMk cId="1512262310" sldId="302"/>
        </pc:sldMkLst>
        <pc:spChg chg="mod">
          <ac:chgData name="DSA - Maria Cristina Barbosa" userId="a7deaa94-27fa-4381-b313-ee83126f3c73" providerId="ADAL" clId="{32205D57-8592-4EEB-92FB-30E92F75E1A6}" dt="2025-10-08T18:34:14.792" v="26" actId="1076"/>
          <ac:spMkLst>
            <pc:docMk/>
            <pc:sldMk cId="1512262310" sldId="302"/>
            <ac:spMk id="3" creationId="{3F36A3C0-C477-1233-608F-2D3EAF2B0561}"/>
          </ac:spMkLst>
        </pc:spChg>
        <pc:spChg chg="mod">
          <ac:chgData name="DSA - Maria Cristina Barbosa" userId="a7deaa94-27fa-4381-b313-ee83126f3c73" providerId="ADAL" clId="{32205D57-8592-4EEB-92FB-30E92F75E1A6}" dt="2025-10-08T18:34:19.456" v="27" actId="1076"/>
          <ac:spMkLst>
            <pc:docMk/>
            <pc:sldMk cId="1512262310" sldId="302"/>
            <ac:spMk id="4" creationId="{E2277B54-CC1A-2B84-F400-C16667450CC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0846-B51D-42A5-AE28-343F58054553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ADB579-AFA9-454C-B68C-68425E137AD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440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ADB579-AFA9-454C-B68C-68425E137AD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828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00D261-5AF0-5308-E467-6CACB3A0A3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A207C80-33EE-E73E-F6E2-30CC1F5918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522CB3A-200B-A6DD-42D6-F42FBCF79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00317-09BD-449B-A5A7-0C759A792D2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73A601C-A8EC-2BD6-BCCF-CDD8CD5CD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4AD408-1DC4-9A9D-BB35-DE17C36E7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B525D-8575-4EAC-9716-C749AE0E8BB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729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CD958D-D4CF-B393-11FF-D99DA905A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96BD112-0A94-0146-6F2F-A7005F2574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E59358F-82CD-5DB9-FDCB-12099BE34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00317-09BD-449B-A5A7-0C759A792D2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07D020F-CE5B-B89F-51AC-CCD5DFD6C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CF337D7-D5F2-2590-FE3C-065C92CE6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B525D-8575-4EAC-9716-C749AE0E8BB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254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E948BA4-3BFC-7BA3-C231-726F540E6D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6B84DF3-A343-32FF-A628-8945274EBA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1FAC823-3708-8A0D-1FFB-DC1E9433B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00317-09BD-449B-A5A7-0C759A792D2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332E1F2-8E73-5210-66B9-0AFFCEC3C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CBAF8CF-0187-7756-EE91-1443E8B9B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B525D-8575-4EAC-9716-C749AE0E8BB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946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29B6F2-08E4-35A0-6D5F-AD573410A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F2E308B-B835-BD06-68E2-40981BA008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9143DE-AFC3-0349-5C12-A8AC506E1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00317-09BD-449B-A5A7-0C759A792D2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ED92340-6255-E332-A3BE-8FCDD9DA4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4856ACC-83BA-6FC2-E6D2-A8DE8DC0C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B525D-8575-4EAC-9716-C749AE0E8BB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328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252279-838A-EB23-9FF4-92E91F930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251AA4E-3629-3456-D08C-05B3245E1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4C862B9-F7C1-E235-3053-4422C6D4D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00317-09BD-449B-A5A7-0C759A792D2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1F29826-8B77-CA6E-9C10-2681C4A71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ECA5DAC-6210-14EF-64E5-4F364687B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B525D-8575-4EAC-9716-C749AE0E8BB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919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32D2A6-6F67-FC0E-38AC-4C538C028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46E0D8B-5CBE-0AA6-7825-C0A5161AC7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B0730B5-D9B9-AE5D-8191-BDD5BE21D3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F59DF9E-B426-0AFF-0146-54F0D8006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00317-09BD-449B-A5A7-0C759A792D2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FA67936-C554-32D3-FD47-EBD5CA6FF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940F597-627E-447F-501F-189632282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B525D-8575-4EAC-9716-C749AE0E8BB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37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56E5B7-FE0E-E10A-B9AE-C32B2D9D9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2FD2B41-F6C3-4A5C-54D0-C68A82992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81D2F28-4A4E-F37E-D7B0-A19B4469CA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768E943-0B98-5892-EE2F-277921FD35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1363C26-1349-1BC1-A73F-CF84CAB295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B53ECE2-639B-66D2-75E9-688359F69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00317-09BD-449B-A5A7-0C759A792D2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9F472E9-37B1-EA1F-76F9-922E0612A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3BCDC3B-9E06-A6B5-1596-68F323AB6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B525D-8575-4EAC-9716-C749AE0E8BB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061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699047-5995-4EF9-B94A-453FE693C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7353877-92FF-09DB-3681-B6777DB6A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00317-09BD-449B-A5A7-0C759A792D2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496D80A-E2DE-FC92-8507-C8F99DEB1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242D15B-3903-CA4E-59C7-33EA82E53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B525D-8575-4EAC-9716-C749AE0E8BB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623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7A350D1-59D6-3890-54F6-82FADC1E1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00317-09BD-449B-A5A7-0C759A792D2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18C9F1D-F3C4-9681-4630-A13EAB082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FC144FA-4D11-58D1-DEC2-D33D91000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B525D-8575-4EAC-9716-C749AE0E8BB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19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406AD5-73BF-5D17-82A7-A332B5D8C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1B8A583-9CBB-983C-9230-E90CD5B64D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DB5BBFD-21EF-F195-5277-DD571037E6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3102A93-3FC7-3538-AA44-2BC4AB06A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00317-09BD-449B-A5A7-0C759A792D2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1B23FBE-74B1-FACA-B2F3-52CBDA8C1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B6C1EBE-23A6-70D1-C987-84226814C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B525D-8575-4EAC-9716-C749AE0E8BB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080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AFDAD4-388E-3212-3C9F-0F6E529B4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E7E199F-E349-FCB9-85E1-31E3573E64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E8B5FB5-C748-0DB7-7DF4-38B535FDDC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7D421CB-2D7E-F146-F75C-F2C2CB34C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00317-09BD-449B-A5A7-0C759A792D2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19C2BB6-2CC4-7299-6F96-99F70B44B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98C72B8-8F1F-2B7A-0114-E9E5BF7C2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B525D-8575-4EAC-9716-C749AE0E8BB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23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00430E2-C0DC-18BD-6D5C-E2D616B91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C2A543F-205C-829A-60E5-86065B7038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923C4B-610A-E1FC-002A-6786CAFA2A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00317-09BD-449B-A5A7-0C759A792D27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72D336E-D9CF-D3F1-D184-A752031DED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8429D68-18B4-317D-7B83-9ECA48AC3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B525D-8575-4EAC-9716-C749AE0E8BB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717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1490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870CF219-3B14-A6DD-AD16-02192129DFDB}"/>
              </a:ext>
            </a:extLst>
          </p:cNvPr>
          <p:cNvSpPr txBox="1"/>
          <p:nvPr/>
        </p:nvSpPr>
        <p:spPr>
          <a:xfrm>
            <a:off x="1959793" y="1586111"/>
            <a:ext cx="500608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Georgia" panose="02040502050405020303" pitchFamily="18" charset="0"/>
              </a:rPr>
              <a:t>Esa pareja en Caná vivía un momento único. Pero algo salió mal: se acabó el vino. </a:t>
            </a:r>
            <a:endParaRPr lang="en-US" sz="2800" dirty="0">
              <a:latin typeface="Georgia" panose="02040502050405020303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F902F5C-A8BA-02C3-41C3-7A516750D470}"/>
              </a:ext>
            </a:extLst>
          </p:cNvPr>
          <p:cNvSpPr txBox="1"/>
          <p:nvPr/>
        </p:nvSpPr>
        <p:spPr>
          <a:xfrm>
            <a:off x="2329659" y="3886893"/>
            <a:ext cx="426634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La fiesta estaba a punto de terminar en deshonra.</a:t>
            </a:r>
            <a:endParaRPr lang="en-US" sz="2800" dirty="0">
              <a:latin typeface="Georgia" panose="02040502050405020303" pitchFamily="18" charset="0"/>
            </a:endParaRPr>
          </a:p>
        </p:txBody>
      </p:sp>
      <p:sp>
        <p:nvSpPr>
          <p:cNvPr id="3" name="Flecha: hacia abajo 2">
            <a:extLst>
              <a:ext uri="{FF2B5EF4-FFF2-40B4-BE49-F238E27FC236}">
                <a16:creationId xmlns:a16="http://schemas.microsoft.com/office/drawing/2014/main" id="{C7E93DC3-0D96-0435-A4E2-E8BE893B7DFA}"/>
              </a:ext>
            </a:extLst>
          </p:cNvPr>
          <p:cNvSpPr/>
          <p:nvPr/>
        </p:nvSpPr>
        <p:spPr>
          <a:xfrm>
            <a:off x="4046729" y="3127196"/>
            <a:ext cx="832207" cy="603607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346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BB9BABE-DC32-B096-B9C8-9DF7D05E416C}"/>
              </a:ext>
            </a:extLst>
          </p:cNvPr>
          <p:cNvSpPr txBox="1"/>
          <p:nvPr/>
        </p:nvSpPr>
        <p:spPr>
          <a:xfrm>
            <a:off x="706350" y="1014809"/>
            <a:ext cx="446155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Georgia" panose="02040502050405020303" pitchFamily="18" charset="0"/>
              </a:rPr>
              <a:t>María notó el problema y se lo llevó a Jesús. “Ya no tienen vino”, le dijo. </a:t>
            </a:r>
            <a:endParaRPr lang="en-US" sz="2800" dirty="0">
              <a:latin typeface="Georgia" panose="02040502050405020303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AEC21DB-CF3A-377C-705F-6A62D5DFD4E3}"/>
              </a:ext>
            </a:extLst>
          </p:cNvPr>
          <p:cNvSpPr txBox="1"/>
          <p:nvPr/>
        </p:nvSpPr>
        <p:spPr>
          <a:xfrm>
            <a:off x="572785" y="3429000"/>
            <a:ext cx="472867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Georgia" panose="02040502050405020303" pitchFamily="18" charset="0"/>
              </a:rPr>
              <a:t>¿Y qué hizo Jesús? Mandó llenar las tinajas de agua. Y transformó esa agua en el mejor vino de la fiesta</a:t>
            </a:r>
            <a:endParaRPr lang="en-US" sz="2800" dirty="0">
              <a:latin typeface="Georgia" panose="02040502050405020303" pitchFamily="18" charset="0"/>
            </a:endParaRPr>
          </a:p>
        </p:txBody>
      </p:sp>
      <p:sp>
        <p:nvSpPr>
          <p:cNvPr id="7" name="Flecha: hacia abajo 6">
            <a:extLst>
              <a:ext uri="{FF2B5EF4-FFF2-40B4-BE49-F238E27FC236}">
                <a16:creationId xmlns:a16="http://schemas.microsoft.com/office/drawing/2014/main" id="{062F745C-EEB3-1AF2-5D1A-29C90B123423}"/>
              </a:ext>
            </a:extLst>
          </p:cNvPr>
          <p:cNvSpPr/>
          <p:nvPr/>
        </p:nvSpPr>
        <p:spPr>
          <a:xfrm>
            <a:off x="2413143" y="2479664"/>
            <a:ext cx="780836" cy="64368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5940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1BC1A22-5B10-DF87-E014-60EE49BDF434}"/>
              </a:ext>
            </a:extLst>
          </p:cNvPr>
          <p:cNvSpPr txBox="1"/>
          <p:nvPr/>
        </p:nvSpPr>
        <p:spPr>
          <a:xfrm>
            <a:off x="6870842" y="2305615"/>
            <a:ext cx="410195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Georgia" panose="02040502050405020303" pitchFamily="18" charset="0"/>
              </a:rPr>
              <a:t>Este milagro nos enseña algo profundo: Jesús no solo quiere salvarnos — </a:t>
            </a:r>
            <a:r>
              <a:rPr lang="es-ES" sz="2800" b="1" dirty="0">
                <a:latin typeface="Georgia" panose="02040502050405020303" pitchFamily="18" charset="0"/>
              </a:rPr>
              <a:t>quiere restaurar nuestra alegría</a:t>
            </a:r>
            <a:endParaRPr lang="en-US" sz="28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9684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0600988-BA46-AA8D-BFAF-695C250FF66E}"/>
              </a:ext>
            </a:extLst>
          </p:cNvPr>
          <p:cNvSpPr txBox="1"/>
          <p:nvPr/>
        </p:nvSpPr>
        <p:spPr>
          <a:xfrm>
            <a:off x="1004300" y="2521057"/>
            <a:ext cx="219096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Georgia" panose="02040502050405020303" pitchFamily="18" charset="0"/>
              </a:rPr>
              <a:t>Tal vez el vino se haya acabado en tu hogar</a:t>
            </a:r>
            <a:endParaRPr lang="en-US" sz="2800" dirty="0">
              <a:latin typeface="Georgia" panose="02040502050405020303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DF38356-4ECC-78A5-AE6B-FE82B0385D70}"/>
              </a:ext>
            </a:extLst>
          </p:cNvPr>
          <p:cNvSpPr txBox="1"/>
          <p:nvPr/>
        </p:nvSpPr>
        <p:spPr>
          <a:xfrm>
            <a:off x="4883862" y="2521057"/>
            <a:ext cx="3170639" cy="181588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Él aún entra en los hogares y </a:t>
            </a:r>
            <a:r>
              <a:rPr lang="es-ES" sz="2800" b="1" dirty="0">
                <a:latin typeface="Georgia" panose="02040502050405020303" pitchFamily="18" charset="0"/>
              </a:rPr>
              <a:t>restaura la alegría.</a:t>
            </a:r>
            <a:endParaRPr lang="en-US" sz="2800" b="1" dirty="0">
              <a:latin typeface="Georgia" panose="02040502050405020303" pitchFamily="18" charset="0"/>
            </a:endParaRPr>
          </a:p>
        </p:txBody>
      </p:sp>
      <p:sp>
        <p:nvSpPr>
          <p:cNvPr id="2" name="Flecha: a la derecha 1">
            <a:extLst>
              <a:ext uri="{FF2B5EF4-FFF2-40B4-BE49-F238E27FC236}">
                <a16:creationId xmlns:a16="http://schemas.microsoft.com/office/drawing/2014/main" id="{D2646245-050E-A9F6-6B57-60BA9E575F05}"/>
              </a:ext>
            </a:extLst>
          </p:cNvPr>
          <p:cNvSpPr/>
          <p:nvPr/>
        </p:nvSpPr>
        <p:spPr>
          <a:xfrm>
            <a:off x="3613186" y="3018031"/>
            <a:ext cx="852755" cy="82193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0943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5F51C3C-5CF5-0374-E59A-B7647D874366}"/>
              </a:ext>
            </a:extLst>
          </p:cNvPr>
          <p:cNvSpPr txBox="1"/>
          <p:nvPr/>
        </p:nvSpPr>
        <p:spPr>
          <a:xfrm>
            <a:off x="1948879" y="2722920"/>
            <a:ext cx="829424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4800" dirty="0">
                <a:solidFill>
                  <a:srgbClr val="B6421E"/>
                </a:solidFill>
                <a:latin typeface="Muthiara -Demo Version-" panose="02000500000000000000" pitchFamily="2" charset="0"/>
              </a:rPr>
              <a:t>2. La alegría no es ausencia de dolor, sino presencia de fe </a:t>
            </a:r>
            <a:endParaRPr lang="en-US" sz="4800" dirty="0">
              <a:solidFill>
                <a:srgbClr val="B6421E"/>
              </a:solidFill>
              <a:latin typeface="Muthiara -Demo Version-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0036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93A2B80-95C6-75BC-C8E9-A10B49B29473}"/>
              </a:ext>
            </a:extLst>
          </p:cNvPr>
          <p:cNvSpPr txBox="1"/>
          <p:nvPr/>
        </p:nvSpPr>
        <p:spPr>
          <a:xfrm>
            <a:off x="2180262" y="1377408"/>
            <a:ext cx="783147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Pensamos que, para estar alegres, todo debe ir bien. Pero la Biblia presenta una alegría que florece en medio del desierto.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0717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BA3385B-007A-5400-22B8-A25633B5B7E3}"/>
              </a:ext>
            </a:extLst>
          </p:cNvPr>
          <p:cNvSpPr txBox="1"/>
          <p:nvPr/>
        </p:nvSpPr>
        <p:spPr>
          <a:xfrm>
            <a:off x="6320518" y="2028936"/>
            <a:ext cx="5352673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Eso fue lo que vivió Pablo. Preso, incomprendido, traicionado por hermanos, escribió a los filipenses: “¡Alégrense siempre en el Señor! Lo repito: ¡Alégrense!” (Filipenses 4:4). No es ironía. Es fe.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7596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AE6C7DB-5B72-C315-E84C-EC78B53E20C9}"/>
              </a:ext>
            </a:extLst>
          </p:cNvPr>
          <p:cNvSpPr txBox="1"/>
          <p:nvPr/>
        </p:nvSpPr>
        <p:spPr>
          <a:xfrm>
            <a:off x="758757" y="1960843"/>
            <a:ext cx="398495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Georgia" panose="02040502050405020303" pitchFamily="18" charset="0"/>
              </a:rPr>
              <a:t>Esta alegría es diferente. No depende de las circunstancias. Nace de la certeza de que Dios está presente.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2920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06B5021-F03D-B47F-6A64-C4AD1AB52463}"/>
              </a:ext>
            </a:extLst>
          </p:cNvPr>
          <p:cNvSpPr txBox="1"/>
          <p:nvPr/>
        </p:nvSpPr>
        <p:spPr>
          <a:xfrm>
            <a:off x="972766" y="2521059"/>
            <a:ext cx="7201965" cy="181588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David escribió: </a:t>
            </a:r>
          </a:p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“Me has dado a conocer la senda de la vida; me llenarás de alegría en tu presencia, y de dicha eterna a tu derecha” (Salmo 16:11).</a:t>
            </a:r>
          </a:p>
        </p:txBody>
      </p:sp>
    </p:spTree>
    <p:extLst>
      <p:ext uri="{BB962C8B-B14F-4D97-AF65-F5344CB8AC3E}">
        <p14:creationId xmlns:p14="http://schemas.microsoft.com/office/powerpoint/2010/main" val="25413201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F2D23209-621A-51A7-FBA0-B457625E3830}"/>
              </a:ext>
            </a:extLst>
          </p:cNvPr>
          <p:cNvSpPr txBox="1"/>
          <p:nvPr/>
        </p:nvSpPr>
        <p:spPr>
          <a:xfrm>
            <a:off x="1938819" y="2661275"/>
            <a:ext cx="831436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4800" dirty="0">
                <a:solidFill>
                  <a:srgbClr val="B6421E"/>
                </a:solidFill>
                <a:latin typeface="Muthiara -Demo Version-" panose="02000500000000000000" pitchFamily="2" charset="0"/>
              </a:rPr>
              <a:t>3. Las familias que cultivan alegría construyen esperanza </a:t>
            </a:r>
            <a:endParaRPr lang="en-US" sz="4800" dirty="0">
              <a:solidFill>
                <a:srgbClr val="B6421E"/>
              </a:solidFill>
              <a:latin typeface="Muthiara -Demo Version-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47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0537282-6D3A-2B80-2A99-6559CC86364C}"/>
              </a:ext>
            </a:extLst>
          </p:cNvPr>
          <p:cNvSpPr txBox="1"/>
          <p:nvPr/>
        </p:nvSpPr>
        <p:spPr>
          <a:xfrm>
            <a:off x="5391366" y="2151727"/>
            <a:ext cx="472868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pt-BR" sz="4800" b="1" dirty="0">
                <a:solidFill>
                  <a:srgbClr val="C00000"/>
                </a:solidFill>
                <a:latin typeface="Georgia" panose="02040502050405020303" pitchFamily="18" charset="0"/>
              </a:rPr>
              <a:t>Filipenses 4:4</a:t>
            </a:r>
            <a:endParaRPr lang="en-US" sz="4800" b="1" dirty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pPr marL="0" marR="0" algn="ctr">
              <a:buNone/>
            </a:pPr>
            <a:endParaRPr lang="pt-BR" sz="2800" b="1" dirty="0">
              <a:solidFill>
                <a:srgbClr val="C00000"/>
              </a:solidFill>
              <a:latin typeface="Georgia" panose="02040502050405020303" pitchFamily="18" charset="0"/>
            </a:endParaRPr>
          </a:p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“¡Alégrense siempre en el Señor! Insisto: ¡Alégrense!”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4291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9CA7F11-3481-6556-5271-5E4B99AC8709}"/>
              </a:ext>
            </a:extLst>
          </p:cNvPr>
          <p:cNvSpPr txBox="1"/>
          <p:nvPr/>
        </p:nvSpPr>
        <p:spPr>
          <a:xfrm>
            <a:off x="836580" y="2305615"/>
            <a:ext cx="619094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Cuando la alegría desaparece del hogar, todo se vuelve más pesado. Las conversaciones se tornan ásperas. El ambiente, tenso. El futuro, sin sabor.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66788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0899B01-EB10-11F5-6881-CAAA35E9E339}"/>
              </a:ext>
            </a:extLst>
          </p:cNvPr>
          <p:cNvSpPr txBox="1"/>
          <p:nvPr/>
        </p:nvSpPr>
        <p:spPr>
          <a:xfrm>
            <a:off x="2738235" y="3600639"/>
            <a:ext cx="5139647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Pequeños gestos pueden reavivar la alegría: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6162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3762998-13DA-B765-2103-CC9E008CF01F}"/>
              </a:ext>
            </a:extLst>
          </p:cNvPr>
          <p:cNvSpPr txBox="1"/>
          <p:nvPr/>
        </p:nvSpPr>
        <p:spPr>
          <a:xfrm>
            <a:off x="593388" y="1845545"/>
            <a:ext cx="6673174" cy="181588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Georgia" panose="02040502050405020303" pitchFamily="18" charset="0"/>
              </a:rPr>
              <a:t>Una oración con gratitud, un recuerdo feliz compartido en la mesa, un canto de alabanza en familia, un tiempo en silencio contemplando la puesta del sol.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2010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F2C72C9F-6089-4C25-9AB6-8E1EE3A76797}"/>
              </a:ext>
            </a:extLst>
          </p:cNvPr>
          <p:cNvSpPr txBox="1"/>
          <p:nvPr/>
        </p:nvSpPr>
        <p:spPr>
          <a:xfrm>
            <a:off x="5985843" y="1824655"/>
            <a:ext cx="558034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Las familias alegres no son familias perfectas. Son familias que han aprendido a confiar en el Dios que transforma el agua en vino — incluso cuando todo parecía perdido.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2196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C77A327-2EEB-ADBB-19C5-7E051F64B141}"/>
              </a:ext>
            </a:extLst>
          </p:cNvPr>
          <p:cNvSpPr txBox="1"/>
          <p:nvPr/>
        </p:nvSpPr>
        <p:spPr>
          <a:xfrm>
            <a:off x="4222528" y="2689459"/>
            <a:ext cx="528391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buNone/>
            </a:pPr>
            <a:r>
              <a:rPr lang="pt-BR" sz="8000" dirty="0" err="1">
                <a:solidFill>
                  <a:srgbClr val="B6421E"/>
                </a:solidFill>
                <a:latin typeface="Muthiara -Demo Version-" panose="02000500000000000000" pitchFamily="2" charset="0"/>
              </a:rPr>
              <a:t>Conclusión</a:t>
            </a:r>
            <a:r>
              <a:rPr lang="pt-BR" sz="8000" dirty="0">
                <a:solidFill>
                  <a:srgbClr val="B6421E"/>
                </a:solidFill>
                <a:latin typeface="Muthiara -Demo Version-" panose="02000500000000000000" pitchFamily="2" charset="0"/>
              </a:rPr>
              <a:t> </a:t>
            </a:r>
            <a:endParaRPr lang="en-US" sz="8000" kern="100" dirty="0">
              <a:solidFill>
                <a:srgbClr val="B6421E"/>
              </a:solidFill>
              <a:effectLst/>
              <a:latin typeface="Muthiara -Demo Version-" panose="02000500000000000000" pitchFamily="2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95326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AC3628C-B440-DB6D-B466-2ABF14C041ED}"/>
              </a:ext>
            </a:extLst>
          </p:cNvPr>
          <p:cNvSpPr txBox="1"/>
          <p:nvPr/>
        </p:nvSpPr>
        <p:spPr>
          <a:xfrm>
            <a:off x="6096000" y="1443841"/>
            <a:ext cx="556746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Si tu alegría fue robada por la rutina, el dolor o el miedo, hoy la invitación es: </a:t>
            </a:r>
            <a:r>
              <a:rPr lang="es-ES" sz="2800" b="1" dirty="0">
                <a:latin typeface="Georgia" panose="02040502050405020303" pitchFamily="18" charset="0"/>
              </a:rPr>
              <a:t>deja que Jesús transforme tu agua en vino. </a:t>
            </a:r>
            <a:r>
              <a:rPr lang="es-ES" sz="2800" dirty="0">
                <a:latin typeface="Georgia" panose="02040502050405020303" pitchFamily="18" charset="0"/>
              </a:rPr>
              <a:t>Él todavía lo hace. Todavía salva fiestas a punto de terminar. Todavía restaura matrimonios, renueva hogares, enciende corazones.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078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F36A3C0-C477-1233-608F-2D3EAF2B0561}"/>
              </a:ext>
            </a:extLst>
          </p:cNvPr>
          <p:cNvSpPr txBox="1"/>
          <p:nvPr/>
        </p:nvSpPr>
        <p:spPr>
          <a:xfrm>
            <a:off x="4103050" y="1299185"/>
            <a:ext cx="465676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buNone/>
            </a:pPr>
            <a:r>
              <a:rPr lang="pt-BR" sz="8000" dirty="0" err="1">
                <a:solidFill>
                  <a:srgbClr val="B6421E"/>
                </a:solidFill>
                <a:latin typeface="Muthiara -Demo Version-" panose="02000500000000000000" pitchFamily="2" charset="0"/>
              </a:rPr>
              <a:t>Llamado</a:t>
            </a:r>
            <a:endParaRPr lang="en-US" sz="8000" dirty="0">
              <a:solidFill>
                <a:srgbClr val="B6421E"/>
              </a:solidFill>
              <a:latin typeface="Muthiara -Demo Version-" panose="02000500000000000000" pitchFamily="2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2277B54-CC1A-2B84-F400-C16667450CC2}"/>
              </a:ext>
            </a:extLst>
          </p:cNvPr>
          <p:cNvSpPr txBox="1"/>
          <p:nvPr/>
        </p:nvSpPr>
        <p:spPr>
          <a:xfrm>
            <a:off x="3392612" y="3429000"/>
            <a:ext cx="5406775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Georgia" panose="02040502050405020303" pitchFamily="18" charset="0"/>
              </a:rPr>
              <a:t>Elige la alegría. Elige confiar. 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2623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EB47DF74-7BAF-3F2A-B3C9-8B922AC2A9BC}"/>
              </a:ext>
            </a:extLst>
          </p:cNvPr>
          <p:cNvSpPr txBox="1"/>
          <p:nvPr/>
        </p:nvSpPr>
        <p:spPr>
          <a:xfrm>
            <a:off x="826851" y="2521059"/>
            <a:ext cx="486503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Elige mirar al cielo y creer que Aquel que comenzó la buena obra, la perfeccionará.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9243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6D474CD-F976-5584-669D-6CAC51EB049E}"/>
              </a:ext>
            </a:extLst>
          </p:cNvPr>
          <p:cNvSpPr txBox="1"/>
          <p:nvPr/>
        </p:nvSpPr>
        <p:spPr>
          <a:xfrm>
            <a:off x="2746651" y="2249004"/>
            <a:ext cx="5006083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8000" dirty="0">
                <a:solidFill>
                  <a:srgbClr val="B6421E"/>
                </a:solidFill>
                <a:latin typeface="Muthiara -Demo Version-" panose="02000500000000000000" pitchFamily="2" charset="0"/>
              </a:rPr>
              <a:t>Elige </a:t>
            </a:r>
            <a:r>
              <a:rPr lang="pt-BR" sz="8000" dirty="0" err="1">
                <a:solidFill>
                  <a:srgbClr val="B6421E"/>
                </a:solidFill>
                <a:latin typeface="Muthiara -Demo Version-" panose="02000500000000000000" pitchFamily="2" charset="0"/>
              </a:rPr>
              <a:t>la</a:t>
            </a:r>
            <a:r>
              <a:rPr lang="pt-BR" sz="8000" dirty="0">
                <a:solidFill>
                  <a:srgbClr val="B6421E"/>
                </a:solidFill>
                <a:latin typeface="Muthiara -Demo Version-" panose="02000500000000000000" pitchFamily="2" charset="0"/>
              </a:rPr>
              <a:t> Alegría </a:t>
            </a:r>
            <a:endParaRPr lang="en-US" sz="8000" dirty="0">
              <a:solidFill>
                <a:srgbClr val="B6421E"/>
              </a:solidFill>
              <a:latin typeface="Muthiara -Demo Version-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939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54F676C-879E-13D8-D91F-F45944202E07}"/>
              </a:ext>
            </a:extLst>
          </p:cNvPr>
          <p:cNvSpPr txBox="1"/>
          <p:nvPr/>
        </p:nvSpPr>
        <p:spPr>
          <a:xfrm>
            <a:off x="3328730" y="2767280"/>
            <a:ext cx="642948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buNone/>
            </a:pPr>
            <a:r>
              <a:rPr lang="pt-BR" sz="8000" dirty="0" err="1">
                <a:solidFill>
                  <a:srgbClr val="B6421E"/>
                </a:solidFill>
                <a:latin typeface="Muthiara -Demo Version-" panose="02000500000000000000" pitchFamily="2" charset="0"/>
              </a:rPr>
              <a:t>Introducción</a:t>
            </a:r>
            <a:r>
              <a:rPr lang="pt-BR" sz="8000" dirty="0">
                <a:solidFill>
                  <a:srgbClr val="B6421E"/>
                </a:solidFill>
                <a:latin typeface="Muthiara -Demo Version-" panose="02000500000000000000" pitchFamily="2" charset="0"/>
              </a:rPr>
              <a:t> </a:t>
            </a:r>
            <a:endParaRPr lang="en-US" sz="8000" kern="100" dirty="0">
              <a:solidFill>
                <a:srgbClr val="B6421E"/>
              </a:solidFill>
              <a:effectLst/>
              <a:latin typeface="Muthiara -Demo Version-" panose="02000500000000000000" pitchFamily="2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542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96AC4C8-E7D6-3E81-24C5-A3043602A7C1}"/>
              </a:ext>
            </a:extLst>
          </p:cNvPr>
          <p:cNvSpPr txBox="1"/>
          <p:nvPr/>
        </p:nvSpPr>
        <p:spPr>
          <a:xfrm>
            <a:off x="642026" y="2305615"/>
            <a:ext cx="646244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Georgia" panose="02040502050405020303" pitchFamily="18" charset="0"/>
              </a:rPr>
              <a:t>La alegría es un don precioso que muchos han perdido a lo largo del camino. Nuestra realidad está marcada por el cansancio, la prisa y una tristeza que se vuelve cada vez más común. </a:t>
            </a:r>
            <a:endParaRPr lang="en-US" sz="28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388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58F4042C-B540-5346-B0BB-A00F57A4F07A}"/>
              </a:ext>
            </a:extLst>
          </p:cNvPr>
          <p:cNvSpPr txBox="1"/>
          <p:nvPr/>
        </p:nvSpPr>
        <p:spPr>
          <a:xfrm>
            <a:off x="6982876" y="1431243"/>
            <a:ext cx="463195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2800" dirty="0">
                <a:latin typeface="Georgia" panose="02040502050405020303" pitchFamily="18" charset="0"/>
              </a:rPr>
              <a:t>La Biblia nos presenta la alegría como algo más que una emoción pasajera. Es un fruto del Espíritu (Gálatas 5:22), el resultado de la presencia de Dios en nosotros. Por eso Pablo, aun estando preso, escribe: </a:t>
            </a:r>
            <a:r>
              <a:rPr lang="es-ES" sz="2800" b="1" dirty="0">
                <a:latin typeface="Georgia" panose="02040502050405020303" pitchFamily="18" charset="0"/>
              </a:rPr>
              <a:t>“¡Alégrense siempre en el Señor!”</a:t>
            </a:r>
            <a:endParaRPr lang="en-US" sz="28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5649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DA1BFE-BCAC-FF74-816C-A6BBCB1D27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F5006E2F-F81F-69B3-BC22-3C54A2E54BBB}"/>
              </a:ext>
            </a:extLst>
          </p:cNvPr>
          <p:cNvSpPr txBox="1"/>
          <p:nvPr/>
        </p:nvSpPr>
        <p:spPr>
          <a:xfrm>
            <a:off x="4373964" y="2767280"/>
            <a:ext cx="474085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8000" dirty="0" err="1">
                <a:solidFill>
                  <a:srgbClr val="B6421E"/>
                </a:solidFill>
                <a:latin typeface="Muthiara -Demo Version-" panose="02000500000000000000" pitchFamily="2" charset="0"/>
              </a:rPr>
              <a:t>Desarrollo</a:t>
            </a:r>
            <a:endParaRPr lang="en-US" sz="8000" dirty="0">
              <a:solidFill>
                <a:srgbClr val="B6421E"/>
              </a:solidFill>
              <a:latin typeface="Muthiara -Demo Version-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4970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578E06E3-DD62-A043-A0D9-0D66597B97C3}"/>
              </a:ext>
            </a:extLst>
          </p:cNvPr>
          <p:cNvSpPr txBox="1"/>
          <p:nvPr/>
        </p:nvSpPr>
        <p:spPr>
          <a:xfrm>
            <a:off x="1610046" y="2856484"/>
            <a:ext cx="897190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s-ES" sz="4800" dirty="0">
                <a:solidFill>
                  <a:srgbClr val="B6421E"/>
                </a:solidFill>
                <a:latin typeface="Muthiara -Demo Version-" panose="02000500000000000000" pitchFamily="2" charset="0"/>
              </a:rPr>
              <a:t>1. A Jesús le importa nuestra alegría (Juan 2:1-11) </a:t>
            </a:r>
            <a:endParaRPr lang="en-US" sz="4800" dirty="0">
              <a:solidFill>
                <a:srgbClr val="B6421E"/>
              </a:solidFill>
              <a:latin typeface="Muthiara -Demo Version-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058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04B798D-2D46-DE22-E470-354691AC828F}"/>
              </a:ext>
            </a:extLst>
          </p:cNvPr>
          <p:cNvSpPr txBox="1"/>
          <p:nvPr/>
        </p:nvSpPr>
        <p:spPr>
          <a:xfrm>
            <a:off x="2002818" y="4002256"/>
            <a:ext cx="818636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Georgia" panose="02040502050405020303" pitchFamily="18" charset="0"/>
              </a:rPr>
              <a:t>El primer milagro de Jesús no ocurrió en un hospital ni en una sinagoga. Ocurrió en una fiesta. En una boda. Eso dice mucho sobre el carácter de nuestro Salvador. </a:t>
            </a:r>
            <a:r>
              <a:rPr lang="es-ES" sz="2800" b="1" dirty="0">
                <a:latin typeface="Georgia" panose="02040502050405020303" pitchFamily="18" charset="0"/>
              </a:rPr>
              <a:t>Él es el Dios de la alegría.</a:t>
            </a:r>
            <a:endParaRPr lang="en-US" sz="28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964511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596</Words>
  <Application>Microsoft Office PowerPoint</Application>
  <PresentationFormat>Widescreen</PresentationFormat>
  <Paragraphs>34</Paragraphs>
  <Slides>27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27</vt:i4>
      </vt:variant>
    </vt:vector>
  </HeadingPairs>
  <TitlesOfParts>
    <vt:vector size="33" baseType="lpstr">
      <vt:lpstr>Arial</vt:lpstr>
      <vt:lpstr>Calibri</vt:lpstr>
      <vt:lpstr>Calibri Light</vt:lpstr>
      <vt:lpstr>Georgia</vt:lpstr>
      <vt:lpstr>Muthiara -Demo Version-</vt:lpstr>
      <vt:lpstr>Tema de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Nelly Oscanoa</dc:creator>
  <cp:lastModifiedBy>DSA - Maria Cristina Barbosa</cp:lastModifiedBy>
  <cp:revision>2</cp:revision>
  <dcterms:created xsi:type="dcterms:W3CDTF">2025-10-07T16:20:54Z</dcterms:created>
  <dcterms:modified xsi:type="dcterms:W3CDTF">2025-10-08T18:36:51Z</dcterms:modified>
</cp:coreProperties>
</file>