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92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93" r:id="rId14"/>
    <p:sldId id="267" r:id="rId15"/>
    <p:sldId id="294" r:id="rId16"/>
    <p:sldId id="286" r:id="rId17"/>
    <p:sldId id="273" r:id="rId18"/>
    <p:sldId id="274" r:id="rId19"/>
    <p:sldId id="284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3578E-60B4-460C-A416-87D8419F5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F7155F-3DC9-4381-B6CD-998CAF073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B519851-B638-481A-AA49-0B92CEFA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E312433-1A25-4CB2-8FA0-325A7610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2124E7E-5A67-41B0-8D32-C54C0F7C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751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B720DD-BD74-4246-8520-1986745C4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E045D76-28FC-4E99-A530-15FBE7A4D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F684C9-028F-4490-809C-2C687798C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2E42CB9-2C7A-48C0-9D53-1E7FFEC48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32D546-77ED-4AA4-9D33-DC4DF655D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808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EE8A33-D094-4FFF-94B4-4270BEF005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0E35848-9675-46D3-A90D-C6AE6E71F6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50E2E26-AC5F-4844-854D-1C1D9C837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F15274-A729-4E1C-BCD9-C37618F25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C1FAF2-D87D-4F0C-BBCC-2C9FE115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16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1BA41-A8B5-49E6-81DF-49C6DA15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D47A2E-D193-4163-BDF9-CB4C21DAC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990231F-7E62-410B-89AF-2431BD5D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CD4197-FF26-49F6-9F17-36A2C873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046BC1-F578-4B9B-B9E6-BD6ECDB2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147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15BF33-7AD0-47E0-8EAC-B2B8575A3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85D7E77-0829-4059-B139-208F33F4A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CC40E3-E42D-490D-B852-8BED774BC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E20A8E5-AC4A-4CAF-BDD6-6EBA0AAB4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06A3D8-D8C6-432E-95A0-B5E25B54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92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6B2E3E-4EDE-4587-8485-A5D7F598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C85821-A9B1-4CCD-B504-F4379FF321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45CD2FE-3966-4A61-82DD-97AF8D106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FAEA88F-E784-4CA4-9E28-501BBB72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A744034-3E43-49D6-8AD6-5EC113274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FDDD2E6-BCAD-45B5-8BB1-E17CD33DE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175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1A819-56AC-46C6-A5BD-8C399D87B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12103AC-53ED-4BE9-B358-1502B7E01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7DD3B81-0789-439D-80CF-FA056E15B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F72C571-FB7C-43C0-8905-1AF2B66F0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2B1C67D-159D-4971-AA65-F1C3F625A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A6F943D-4B8D-4416-B708-C0B1EBCBA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22F066C-1044-4B4C-BABB-60706253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E6EB71E-EE9E-4E14-8DE6-1CB71F0F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452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BC8EF7-6E23-488A-8EFA-7EC34F6DE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23824E1-2F6B-417A-AD2C-FCA726A7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8F653BE-0142-495D-B673-FEF42AB8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2CC249A-2F4A-4664-9632-9915C4298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39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FC13AFA-ABD8-4E01-9C09-DF0C89227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D7B5CF4-0F62-4EC8-B0DB-E3D7E1BAC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A6F49D-3DAC-42EA-B2AD-36E92D7E4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6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4420F4-461C-43CB-B3B6-25437EA59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43C772-1C91-4C04-ADD1-698547001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F4DE70F-BFDC-4D0A-B87A-909FA2AF1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D09374B-6993-4DA0-9383-7DCB30AE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0BA2B8-EC90-49AC-A72F-04BCFB932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36737D6-4DC9-4A7A-A040-092791326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5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36E2B9-CF13-40DD-AF1D-A960A6FD8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BBD6262-5C26-4A5B-89C7-965AEDDF44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C0CADBB-0A67-41B5-8E5F-7EDDD58BC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41CEA73-2E4F-4513-8FE5-F7A51BE6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B572BC-619B-469C-BE8A-51A1ABAF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9D61F91-8E6F-48C6-8636-EFA7A08BE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315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A63E17B-0D04-4D71-B4B5-623FEFE3C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B013BA-D02F-4BF4-BB54-C761B1EAA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DB14A3-9FAB-48FA-9A30-0574824A3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B1F6DA-37AB-4DBF-BF23-4522091545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693B06-9D79-4F49-B885-FB75A85E4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6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54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87669" y="2095447"/>
            <a:ext cx="62431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El serrucho también puede ser utilizado para hacer cortes precisos en ángulo. Esto es útil para crear juntas en ángulo en la construcción de muebles o estructuras.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2091558" y="1671515"/>
            <a:ext cx="73782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Cortar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materiales</a:t>
            </a:r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 más duros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72510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1513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735725" y="1780209"/>
            <a:ext cx="66845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Aunque el serrucho es ideal para cortar madera, también puede cortar otros materiales duros como el metal o el plástico, aunque se necesitan serruchos especializados para estos materiales.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0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3209753" y="393088"/>
            <a:ext cx="75148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Cuando hablamos de información, necesitamos ir a una fuente confiable para corroborar su veracidad. </a:t>
            </a:r>
          </a:p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	Muchos usan como fuente las redes sociales, donde las personas tienden a compartir su opinión, a veces basándose en "hechos" que han leído en algún lugar o en algo que ellos mismos inventaron. </a:t>
            </a:r>
          </a:p>
        </p:txBody>
      </p:sp>
    </p:spTree>
    <p:extLst>
      <p:ext uri="{BB962C8B-B14F-4D97-AF65-F5344CB8AC3E}">
        <p14:creationId xmlns:p14="http://schemas.microsoft.com/office/powerpoint/2010/main" val="175707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2894443" y="971157"/>
            <a:ext cx="75148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Necesitamos ser cuidadosos. Por ejemplo, mucha información que se comparte sobre el sábado a menudo está basada en la opinión de otras personas, en lugar de ser el resultado de un estudio cuidadoso de la Palabra de Dios.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3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48255" y="1098148"/>
            <a:ext cx="62720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El sábado, el matrimonio y la familia están juntos en la Biblia. El matrimonio (y la familia) fue la primera institución establecida por Dios en la creación, y el sábado fue la segunda institución que inauguró al final de la semana de la creación como un monumento que reconoce a Dios como Creador.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89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48255" y="1098148"/>
            <a:ext cx="62720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El sábado es una parte fundamental del altar familiar. Por lo tanto, saber acerca del sábado es saber que Dios nos lo dio al final de una larga semana de trabajo y/o escuela como un medio para ayudarnos a desacelerar y reconectarnos con él.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798787" y="688170"/>
            <a:ext cx="60224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Si volvemos a nuestra herramienta de hoy, el serrucho, y la comparamos con la información que tenemos sobre la verdad del sábado, podemos usar la analogía de su utilidad para realizar cortes precisos y en ángulo.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1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87672" y="1044448"/>
            <a:ext cx="68001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Si Dios, el creador del universo, que no se cansa, descansó el sábado y lo dejó como señal para su pueblo, para que pudiéramos tener un día en la semana de comunión completa con él, no hay nada más que explicar. </a:t>
            </a:r>
          </a:p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Guardarlo como día de reposo es parte del altar de adoración que necesitamos reconstruir como familia</a:t>
            </a:r>
          </a:p>
        </p:txBody>
      </p:sp>
    </p:spTree>
    <p:extLst>
      <p:ext uri="{BB962C8B-B14F-4D97-AF65-F5344CB8AC3E}">
        <p14:creationId xmlns:p14="http://schemas.microsoft.com/office/powerpoint/2010/main" val="271720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A4177B5-03F0-423D-9187-01E0B405F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87" y="269838"/>
            <a:ext cx="6306206" cy="44599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4773168" y="1160971"/>
            <a:ext cx="5504688" cy="224676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“y amarás al Señor tu Dios de todo tu corazón, y de toda tu alma, y con todas tus fuerzas”, </a:t>
            </a:r>
          </a:p>
          <a:p>
            <a:pPr algn="ctr"/>
            <a:endParaRPr lang="pt-BR" sz="28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8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Deuteronomio</a:t>
            </a:r>
            <a:r>
              <a:rPr lang="pt-BR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6:5</a:t>
            </a:r>
          </a:p>
        </p:txBody>
      </p:sp>
    </p:spTree>
    <p:extLst>
      <p:ext uri="{BB962C8B-B14F-4D97-AF65-F5344CB8AC3E}">
        <p14:creationId xmlns:p14="http://schemas.microsoft.com/office/powerpoint/2010/main" val="244777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4CC4680-5893-448D-BF8E-E0907FFC664A}"/>
              </a:ext>
            </a:extLst>
          </p:cNvPr>
          <p:cNvSpPr txBox="1"/>
          <p:nvPr/>
        </p:nvSpPr>
        <p:spPr>
          <a:xfrm>
            <a:off x="2875631" y="2849141"/>
            <a:ext cx="8261131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97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8800" dirty="0">
                <a:solidFill>
                  <a:schemeClr val="accent4"/>
                </a:solidFill>
                <a:latin typeface="Regular Brush" panose="02000500000000000000" pitchFamily="50" charset="0"/>
                <a:cs typeface="Arial" panose="020B0604020202020204" pitchFamily="34" charset="0"/>
              </a:rPr>
              <a:t>Un </a:t>
            </a:r>
            <a:r>
              <a:rPr lang="pt-BR" sz="8800" dirty="0" err="1">
                <a:solidFill>
                  <a:schemeClr val="accent4"/>
                </a:solidFill>
                <a:latin typeface="Regular Brush" panose="02000500000000000000" pitchFamily="50" charset="0"/>
                <a:cs typeface="Arial" panose="020B0604020202020204" pitchFamily="34" charset="0"/>
              </a:rPr>
              <a:t>día</a:t>
            </a:r>
            <a:r>
              <a:rPr lang="pt-BR" sz="8800" dirty="0">
                <a:solidFill>
                  <a:schemeClr val="accent4"/>
                </a:solidFill>
                <a:latin typeface="Regular Brush" panose="02000500000000000000" pitchFamily="50" charset="0"/>
                <a:cs typeface="Arial" panose="020B0604020202020204" pitchFamily="34" charset="0"/>
              </a:rPr>
              <a:t> especial</a:t>
            </a:r>
          </a:p>
        </p:txBody>
      </p:sp>
    </p:spTree>
    <p:extLst>
      <p:ext uri="{BB962C8B-B14F-4D97-AF65-F5344CB8AC3E}">
        <p14:creationId xmlns:p14="http://schemas.microsoft.com/office/powerpoint/2010/main" val="370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251047" y="2044005"/>
            <a:ext cx="5268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“Acuérdate del día de reposo para santificarlo […]”</a:t>
            </a:r>
          </a:p>
          <a:p>
            <a:pPr algn="ctr"/>
            <a:endParaRPr lang="es-ES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(Éxodo 20:8) </a:t>
            </a:r>
            <a:endParaRPr lang="pt-BR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37430" y="1697635"/>
            <a:ext cx="63354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Es importante que conozcamos hoy la diferencia entre la información y los valores que provienen de Dios, el Creador del universo, y los que provienen de cualquier otro lugar.</a:t>
            </a:r>
          </a:p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	La procedencia de una idea determinará el valor o la falta de importancia que tiene.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47941" y="1245690"/>
            <a:ext cx="6850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Esto significa que la fuente de cada idea es muy importante, ya que determina si debemos tomarla en serio o simplemente ignorarla o quitarla de nuestro arsenal de información. </a:t>
            </a:r>
          </a:p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Y esto me hace pensar en la próxima herramienta que vamos a colocar dentro de nuestra caja de herramientas: el serrucho.</a:t>
            </a:r>
          </a:p>
        </p:txBody>
      </p:sp>
    </p:spTree>
    <p:extLst>
      <p:ext uri="{BB962C8B-B14F-4D97-AF65-F5344CB8AC3E}">
        <p14:creationId xmlns:p14="http://schemas.microsoft.com/office/powerpoint/2010/main" val="257743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183014C6-B749-4F0D-BFF7-AEE6E2656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29" y="1100326"/>
            <a:ext cx="7126012" cy="50397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980883" y="2743019"/>
            <a:ext cx="5626704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4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¿Cuáles son los beneficios de tener un serrucho? </a:t>
            </a:r>
            <a:endParaRPr lang="pt-BR" sz="3600" b="1" dirty="0">
              <a:solidFill>
                <a:schemeClr val="accent4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8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834160" y="2505670"/>
            <a:ext cx="8268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Cortar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endParaRPr lang="pt-BR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72510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0153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14096" y="2163744"/>
            <a:ext cx="60960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El serrucho es una herramienta esencial para cortar madera en la construcción. Su filo dentado permite hacer cortes precisos y su forma curva ayuda a evitar que la hoja se atasque durante el corte.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65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988241" y="1674674"/>
            <a:ext cx="7250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Realizar cortes precisos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ángulo</a:t>
            </a:r>
            <a:endParaRPr lang="pt-BR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72510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635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573</Words>
  <Application>Microsoft Macintosh PowerPoint</Application>
  <PresentationFormat>Widescreen</PresentationFormat>
  <Paragraphs>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Regular Brush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Victor Trivelato</cp:lastModifiedBy>
  <cp:revision>34</cp:revision>
  <dcterms:created xsi:type="dcterms:W3CDTF">2023-09-16T22:47:56Z</dcterms:created>
  <dcterms:modified xsi:type="dcterms:W3CDTF">2023-11-16T20:28:04Z</dcterms:modified>
</cp:coreProperties>
</file>