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86" r:id="rId14"/>
    <p:sldId id="279" r:id="rId15"/>
    <p:sldId id="280" r:id="rId16"/>
    <p:sldId id="291" r:id="rId17"/>
    <p:sldId id="273" r:id="rId18"/>
    <p:sldId id="288" r:id="rId19"/>
    <p:sldId id="289" r:id="rId20"/>
    <p:sldId id="281" r:id="rId21"/>
    <p:sldId id="274" r:id="rId22"/>
    <p:sldId id="290" r:id="rId23"/>
    <p:sldId id="284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3578E-60B4-460C-A416-87D8419F5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F7155F-3DC9-4381-B6CD-998CAF0739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B519851-B638-481A-AA49-0B92CEFA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E312433-1A25-4CB2-8FA0-325A7610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2124E7E-5A67-41B0-8D32-C54C0F7C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751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B720DD-BD74-4246-8520-1986745C4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E045D76-28FC-4E99-A530-15FBE7A4D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F684C9-028F-4490-809C-2C687798C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2E42CB9-2C7A-48C0-9D53-1E7FFEC48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32D546-77ED-4AA4-9D33-DC4DF655D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808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EE8A33-D094-4FFF-94B4-4270BEF005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0E35848-9675-46D3-A90D-C6AE6E71F6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50E2E26-AC5F-4844-854D-1C1D9C837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F15274-A729-4E1C-BCD9-C37618F25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C1FAF2-D87D-4F0C-BBCC-2C9FE115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16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1BA41-A8B5-49E6-81DF-49C6DA15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D47A2E-D193-4163-BDF9-CB4C21DAC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990231F-7E62-410B-89AF-2431BD5D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CD4197-FF26-49F6-9F17-36A2C873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046BC1-F578-4B9B-B9E6-BD6ECDB2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147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15BF33-7AD0-47E0-8EAC-B2B8575A3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85D7E77-0829-4059-B139-208F33F4A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CC40E3-E42D-490D-B852-8BED774BC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E20A8E5-AC4A-4CAF-BDD6-6EBA0AAB4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06A3D8-D8C6-432E-95A0-B5E25B54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92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6B2E3E-4EDE-4587-8485-A5D7F598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C85821-A9B1-4CCD-B504-F4379FF321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45CD2FE-3966-4A61-82DD-97AF8D106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FAEA88F-E784-4CA4-9E28-501BBB72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A744034-3E43-49D6-8AD6-5EC113274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FDDD2E6-BCAD-45B5-8BB1-E17CD33DE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175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1A819-56AC-46C6-A5BD-8C399D87B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12103AC-53ED-4BE9-B358-1502B7E01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7DD3B81-0789-439D-80CF-FA056E15B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F72C571-FB7C-43C0-8905-1AF2B66F0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2B1C67D-159D-4971-AA65-F1C3F625A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A6F943D-4B8D-4416-B708-C0B1EBCBA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22F066C-1044-4B4C-BABB-60706253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E6EB71E-EE9E-4E14-8DE6-1CB71F0F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452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BC8EF7-6E23-488A-8EFA-7EC34F6DE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23824E1-2F6B-417A-AD2C-FCA726A7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8F653BE-0142-495D-B673-FEF42AB8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2CC249A-2F4A-4664-9632-9915C4298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39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FC13AFA-ABD8-4E01-9C09-DF0C89227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D7B5CF4-0F62-4EC8-B0DB-E3D7E1BAC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A6F49D-3DAC-42EA-B2AD-36E92D7E4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6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4420F4-461C-43CB-B3B6-25437EA59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43C772-1C91-4C04-ADD1-698547001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F4DE70F-BFDC-4D0A-B87A-909FA2AF1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D09374B-6993-4DA0-9383-7DCB30AE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0BA2B8-EC90-49AC-A72F-04BCFB932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36737D6-4DC9-4A7A-A040-092791326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5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36E2B9-CF13-40DD-AF1D-A960A6FD8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BBD6262-5C26-4A5B-89C7-965AEDDF44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C0CADBB-0A67-41B5-8E5F-7EDDD58BC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41CEA73-2E4F-4513-8FE5-F7A51BE6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B572BC-619B-469C-BE8A-51A1ABAF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9D61F91-8E6F-48C6-8636-EFA7A08BE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315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A63E17B-0D04-4D71-B4B5-623FEFE3C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B013BA-D02F-4BF4-BB54-C761B1EAA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DB14A3-9FAB-48FA-9A30-0574824A3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62287-4EB2-45A8-908F-5419D64E8828}" type="datetimeFigureOut">
              <a:rPr lang="pt-BR" smtClean="0"/>
              <a:t>16/11/2023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B1F6DA-37AB-4DBF-BF23-4522091545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693B06-9D79-4F49-B885-FB75A85E4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1FE14-2C62-4DA5-8A21-7DC400973F5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6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54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2091558" y="1671515"/>
            <a:ext cx="73782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tareas</a:t>
            </a:r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 eléctricas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72510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1513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735725" y="1780209"/>
            <a:ext cx="66845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En la construcción de instalaciones eléctricas, los destornilladores son una herramienta indispensable. Se utilizan para apretar las terminales de los enchufes y los interruptores, lo que permite que la electricidad fluya de manera segura y efectiva a través del sistema eléctrico.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0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07685" y="1360039"/>
            <a:ext cx="75148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En la relación entre padres e hijos es muy importante la función del destornillador. Hay que hacer ajustes de actitudes y reacciones, apretar y aflojar negociaciones y acondicionar las terminales eléctricas para que la comunicación fluya adecuadamente y podamos vivir en armonía y paz.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3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48255" y="1098148"/>
            <a:ext cx="627204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Si bien los padres no siempre lo hacen bien, Dios espera que los padres guíen, enseñen y disciplinen a sus hijos. La palabra disciplina viene de la palabra discípulo. En esencia, cuando disciplinamos a nuestros hijos, los estamos </a:t>
            </a:r>
            <a:r>
              <a:rPr lang="es-E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discipulando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, no castigándolos, sino corrigiéndolos y guiándolos.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011620" y="929983"/>
            <a:ext cx="78486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“El hogar debe ser para los niños el lugar más atractivo del mundo... Los niños tienen naturalezas sensibles. Se complacen fácilmente y se hacen infelices fácilmente. Mediante una disciplina suave, en palabras y actos amorosos, las madres [y los padres] pueden atar sus corazones a sus hijos“</a:t>
            </a:r>
          </a:p>
          <a:p>
            <a:pPr algn="ctr"/>
            <a:endParaRPr lang="es-ES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(El hogar adventista, p. 21).</a:t>
            </a:r>
            <a:endParaRPr lang="pt-BR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65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2823341" y="1098147"/>
            <a:ext cx="65453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Como adultos, es fácil olvidar lo impotentes que pueden sentirse los niños y la presión que sienten diariamente para cooperar y cumplir con las muchas demandas que se les lanzan todo el día.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99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3762704" y="751344"/>
            <a:ext cx="76094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Ser capaz de tomar decisiones en varios aspectos de sus vidas también ayuda a los niños a desarrollar una autoestima más saludable y la creencia de que son importantes para los demás, especialmente para sus padres y para Dios.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31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051035" y="1434405"/>
            <a:ext cx="60224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Si traemos la metáfora del uso del destornillador en cuanto a la relación que tenemos con nuestros hijos podemos resaltar: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1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9A99092-170A-4072-93F2-3305BDCCDB8E}"/>
              </a:ext>
            </a:extLst>
          </p:cNvPr>
          <p:cNvSpPr txBox="1"/>
          <p:nvPr/>
        </p:nvSpPr>
        <p:spPr>
          <a:xfrm>
            <a:off x="1061542" y="1263100"/>
            <a:ext cx="7514897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pt-BR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importancia</a:t>
            </a: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del</a:t>
            </a: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 ajuste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9C6157E-B1FD-40E2-9710-BAA16731B7DE}"/>
              </a:ext>
            </a:extLst>
          </p:cNvPr>
          <p:cNvSpPr txBox="1"/>
          <p:nvPr/>
        </p:nvSpPr>
        <p:spPr>
          <a:xfrm>
            <a:off x="346842" y="652552"/>
            <a:ext cx="567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589647-22B2-4F3C-9E81-0228433D4ADB}"/>
              </a:ext>
            </a:extLst>
          </p:cNvPr>
          <p:cNvSpPr txBox="1"/>
          <p:nvPr/>
        </p:nvSpPr>
        <p:spPr>
          <a:xfrm>
            <a:off x="1061542" y="2054047"/>
            <a:ext cx="73677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Al igual que el destornillador se utiliza para ajustar piezas mecánicas, en las relaciones interpersonales, a veces, es necesario realizar ajustes en nuestra comunicación, actitudes o comportamiento para que nuestras relaciones sean más efectivas y armoniosas.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1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9A99092-170A-4072-93F2-3305BDCCDB8E}"/>
              </a:ext>
            </a:extLst>
          </p:cNvPr>
          <p:cNvSpPr txBox="1"/>
          <p:nvPr/>
        </p:nvSpPr>
        <p:spPr>
          <a:xfrm>
            <a:off x="1166646" y="1347183"/>
            <a:ext cx="7514897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La necesidad de la paciencia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9C6157E-B1FD-40E2-9710-BAA16731B7DE}"/>
              </a:ext>
            </a:extLst>
          </p:cNvPr>
          <p:cNvSpPr txBox="1"/>
          <p:nvPr/>
        </p:nvSpPr>
        <p:spPr>
          <a:xfrm>
            <a:off x="346842" y="652552"/>
            <a:ext cx="567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589647-22B2-4F3C-9E81-0228433D4ADB}"/>
              </a:ext>
            </a:extLst>
          </p:cNvPr>
          <p:cNvSpPr txBox="1"/>
          <p:nvPr/>
        </p:nvSpPr>
        <p:spPr>
          <a:xfrm>
            <a:off x="1061542" y="2222212"/>
            <a:ext cx="73677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Al utilizar un destornillador, a veces, es necesario trabajar con paciencia y perseverancia para aflojar o apretar un tornillo difícil. De manera similar, en las relaciones interpersonales es importante tener paciencia y estar dispuestos a trabajar a largo plazo para solucionar problemas y mejorar la comunicación y el entendimiento entre las personas.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85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D4CC4680-5893-448D-BF8E-E0907FFC664A}"/>
              </a:ext>
            </a:extLst>
          </p:cNvPr>
          <p:cNvSpPr txBox="1"/>
          <p:nvPr/>
        </p:nvSpPr>
        <p:spPr>
          <a:xfrm>
            <a:off x="2875631" y="2849141"/>
            <a:ext cx="8261131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97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8800" dirty="0">
                <a:solidFill>
                  <a:schemeClr val="accent4"/>
                </a:solidFill>
                <a:latin typeface="Regular Brush" panose="02000500000000000000" pitchFamily="50" charset="0"/>
                <a:cs typeface="Arial" panose="020B0604020202020204" pitchFamily="34" charset="0"/>
              </a:rPr>
              <a:t>No es justo</a:t>
            </a:r>
          </a:p>
        </p:txBody>
      </p:sp>
    </p:spTree>
    <p:extLst>
      <p:ext uri="{BB962C8B-B14F-4D97-AF65-F5344CB8AC3E}">
        <p14:creationId xmlns:p14="http://schemas.microsoft.com/office/powerpoint/2010/main" val="370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9A99092-170A-4072-93F2-3305BDCCDB8E}"/>
              </a:ext>
            </a:extLst>
          </p:cNvPr>
          <p:cNvSpPr txBox="1"/>
          <p:nvPr/>
        </p:nvSpPr>
        <p:spPr>
          <a:xfrm>
            <a:off x="1145625" y="1367694"/>
            <a:ext cx="7514897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La importancia del trabajo en equipo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9C6157E-B1FD-40E2-9710-BAA16731B7DE}"/>
              </a:ext>
            </a:extLst>
          </p:cNvPr>
          <p:cNvSpPr txBox="1"/>
          <p:nvPr/>
        </p:nvSpPr>
        <p:spPr>
          <a:xfrm>
            <a:off x="346842" y="652552"/>
            <a:ext cx="567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8589647-22B2-4F3C-9E81-0228433D4ADB}"/>
              </a:ext>
            </a:extLst>
          </p:cNvPr>
          <p:cNvSpPr txBox="1"/>
          <p:nvPr/>
        </p:nvSpPr>
        <p:spPr>
          <a:xfrm>
            <a:off x="1061542" y="2073986"/>
            <a:ext cx="73677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En algunos casos, el destornillador necesita ser utilizado por dos personas para realizar una tarea específica. De manera similar, en las relaciones interpersonales, a veces, es necesario trabajar en equipo para lograr objetivos comunes, resolver conflictos y fortalecer las relaciones. Aprender a trabajar en equipo y colaborar con otros puede mejorar significativamente nuestras relaciones interpersonales.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18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019507" y="1443841"/>
            <a:ext cx="7304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Se necesita tiempo y paciencia para permitir que tu hijo tenga autonomía y responsabilidad. Pero recuerda, un poco de tiempo ahora puede tener importantes beneficios a largo plazo.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20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977465" y="1494565"/>
            <a:ext cx="73046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Por el contrario, no tomarse el tiempo o no tener paciencia con tus hijos hoy, tendrá consecuencias significativas a largo plazo. Darle opciones a tu hijo no significa que le concedas todos sus deseos. Significa enseñarle a pensar y a respetarte como padre. 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9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A4177B5-03F0-423D-9187-01E0B405F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87" y="269838"/>
            <a:ext cx="6306206" cy="44599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4773168" y="1160971"/>
            <a:ext cx="5504688" cy="224676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“y amarás al Señor tu Dios de todo tu corazón, y de toda tu alma, y con todas tus fuerzas”</a:t>
            </a:r>
          </a:p>
          <a:p>
            <a:pPr algn="ctr"/>
            <a:endParaRPr lang="pt-BR" sz="28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8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Deuteronomio</a:t>
            </a:r>
            <a:r>
              <a:rPr lang="pt-BR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6:5</a:t>
            </a:r>
          </a:p>
        </p:txBody>
      </p:sp>
    </p:spTree>
    <p:extLst>
      <p:ext uri="{BB962C8B-B14F-4D97-AF65-F5344CB8AC3E}">
        <p14:creationId xmlns:p14="http://schemas.microsoft.com/office/powerpoint/2010/main" val="244777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251047" y="2044005"/>
            <a:ext cx="52686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“Hijos, obedeced a vuestros padres en el Señor, porque esto es justo" (Efesios 6:1). </a:t>
            </a:r>
            <a:endParaRPr lang="pt-BR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37430" y="1697635"/>
            <a:ext cx="6335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Hoy agregaremos a nuestra caja de herramientas de construcción un elemento muy interesante: el destornillador. </a:t>
            </a: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5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183014C6-B749-4F0D-BFF7-AEE6E2656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29" y="1100326"/>
            <a:ext cx="7126012" cy="50397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980883" y="2935043"/>
            <a:ext cx="562670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4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¿En qué nos beneficia tener un destornillador? </a:t>
            </a:r>
            <a:endParaRPr lang="pt-BR" sz="3600" b="1" dirty="0">
              <a:solidFill>
                <a:schemeClr val="accent4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8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844670" y="1671515"/>
            <a:ext cx="8268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latin typeface="Arial" panose="020B0604020202020204" pitchFamily="34" charset="0"/>
                <a:cs typeface="Arial" panose="020B0604020202020204" pitchFamily="34" charset="0"/>
              </a:rPr>
              <a:t>Sirve para aflojar y apretar tornillos</a:t>
            </a:r>
            <a:endParaRPr lang="pt-BR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80708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0153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14096" y="2163744"/>
            <a:ext cx="60960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La función principal del destornillador es aflojar y apretar tornillos. Esto es especialmente útil en la construcción de muebles y en proyectos de carpintería, donde se necesitan tornillos para unir las piezas de madera.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65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988241" y="1674674"/>
            <a:ext cx="7250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Ajustar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piezas</a:t>
            </a:r>
            <a:r>
              <a:rPr lang="pt-BR" sz="5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mecánicas</a:t>
            </a:r>
            <a:endParaRPr lang="pt-BR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163A962-F84E-45F7-96E0-679A277E241D}"/>
              </a:ext>
            </a:extLst>
          </p:cNvPr>
          <p:cNvSpPr txBox="1"/>
          <p:nvPr/>
        </p:nvSpPr>
        <p:spPr>
          <a:xfrm>
            <a:off x="772510" y="1225239"/>
            <a:ext cx="13190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635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E34A7B3-6F2C-4301-B912-3CD9004E0E42}"/>
              </a:ext>
            </a:extLst>
          </p:cNvPr>
          <p:cNvSpPr txBox="1"/>
          <p:nvPr/>
        </p:nvSpPr>
        <p:spPr>
          <a:xfrm>
            <a:off x="1187669" y="2095447"/>
            <a:ext cx="62431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También son útiles para ajustar piezas mecánicas, como las partes de una bicicleta o de un automóvil. Al usar un destornillador para ajustar las piezas mecánicas, podemos asegurarnos de que funcionen correctamente y evitar daños mayores.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733</Words>
  <Application>Microsoft Macintosh PowerPoint</Application>
  <PresentationFormat>Widescreen</PresentationFormat>
  <Paragraphs>35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Regular Brush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Victor Trivelato</cp:lastModifiedBy>
  <cp:revision>31</cp:revision>
  <dcterms:created xsi:type="dcterms:W3CDTF">2023-09-16T22:47:56Z</dcterms:created>
  <dcterms:modified xsi:type="dcterms:W3CDTF">2023-11-16T20:27:46Z</dcterms:modified>
</cp:coreProperties>
</file>