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78" r:id="rId5"/>
    <p:sldId id="259" r:id="rId6"/>
    <p:sldId id="260" r:id="rId7"/>
    <p:sldId id="261" r:id="rId8"/>
    <p:sldId id="263" r:id="rId9"/>
    <p:sldId id="264" r:id="rId10"/>
    <p:sldId id="265" r:id="rId11"/>
    <p:sldId id="266" r:id="rId12"/>
    <p:sldId id="267" r:id="rId13"/>
    <p:sldId id="279" r:id="rId14"/>
    <p:sldId id="280" r:id="rId15"/>
    <p:sldId id="269" r:id="rId16"/>
    <p:sldId id="273" r:id="rId17"/>
    <p:sldId id="281" r:id="rId18"/>
    <p:sldId id="282" r:id="rId19"/>
    <p:sldId id="283" r:id="rId20"/>
    <p:sldId id="274" r:id="rId21"/>
    <p:sldId id="286" r:id="rId22"/>
  </p:sldIdLst>
  <p:sldSz cx="12192000" cy="6858000"/>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25" autoAdjust="0"/>
    <p:restoredTop sz="94660"/>
  </p:normalViewPr>
  <p:slideViewPr>
    <p:cSldViewPr snapToGrid="0">
      <p:cViewPr varScale="1">
        <p:scale>
          <a:sx n="105" d="100"/>
          <a:sy n="105" d="100"/>
        </p:scale>
        <p:origin x="216" y="68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5D3578E-60B4-460C-A416-87D8419F5C44}"/>
              </a:ext>
            </a:extLst>
          </p:cNvPr>
          <p:cNvSpPr>
            <a:spLocks noGrp="1"/>
          </p:cNvSpPr>
          <p:nvPr>
            <p:ph type="ctrTitle"/>
          </p:nvPr>
        </p:nvSpPr>
        <p:spPr>
          <a:xfrm>
            <a:off x="1524000" y="1122363"/>
            <a:ext cx="9144000" cy="2387600"/>
          </a:xfrm>
        </p:spPr>
        <p:txBody>
          <a:bodyPr anchor="b"/>
          <a:lstStyle>
            <a:lvl1pPr algn="ctr">
              <a:defRPr sz="6000"/>
            </a:lvl1pPr>
          </a:lstStyle>
          <a:p>
            <a:r>
              <a:rPr lang="pt-BR"/>
              <a:t>Clique para editar o título Mestre</a:t>
            </a:r>
          </a:p>
        </p:txBody>
      </p:sp>
      <p:sp>
        <p:nvSpPr>
          <p:cNvPr id="3" name="Subtítulo 2">
            <a:extLst>
              <a:ext uri="{FF2B5EF4-FFF2-40B4-BE49-F238E27FC236}">
                <a16:creationId xmlns:a16="http://schemas.microsoft.com/office/drawing/2014/main" id="{3FF7155F-3DC9-4381-B6CD-998CAF07395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t-BR"/>
              <a:t>Clique para editar o estilo do subtítulo Mestre</a:t>
            </a:r>
          </a:p>
        </p:txBody>
      </p:sp>
      <p:sp>
        <p:nvSpPr>
          <p:cNvPr id="4" name="Espaço Reservado para Data 3">
            <a:extLst>
              <a:ext uri="{FF2B5EF4-FFF2-40B4-BE49-F238E27FC236}">
                <a16:creationId xmlns:a16="http://schemas.microsoft.com/office/drawing/2014/main" id="{2B519851-B638-481A-AA49-0B92CEFA0690}"/>
              </a:ext>
            </a:extLst>
          </p:cNvPr>
          <p:cNvSpPr>
            <a:spLocks noGrp="1"/>
          </p:cNvSpPr>
          <p:nvPr>
            <p:ph type="dt" sz="half" idx="10"/>
          </p:nvPr>
        </p:nvSpPr>
        <p:spPr/>
        <p:txBody>
          <a:bodyPr/>
          <a:lstStyle/>
          <a:p>
            <a:fld id="{EAB62287-4EB2-45A8-908F-5419D64E8828}" type="datetimeFigureOut">
              <a:rPr lang="pt-BR" smtClean="0"/>
              <a:t>16/11/2023</a:t>
            </a:fld>
            <a:endParaRPr lang="pt-BR"/>
          </a:p>
        </p:txBody>
      </p:sp>
      <p:sp>
        <p:nvSpPr>
          <p:cNvPr id="5" name="Espaço Reservado para Rodapé 4">
            <a:extLst>
              <a:ext uri="{FF2B5EF4-FFF2-40B4-BE49-F238E27FC236}">
                <a16:creationId xmlns:a16="http://schemas.microsoft.com/office/drawing/2014/main" id="{8E312433-1A25-4CB2-8FA0-325A7610ACD7}"/>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62124E7E-5A67-41B0-8D32-C54C0F7C4D1D}"/>
              </a:ext>
            </a:extLst>
          </p:cNvPr>
          <p:cNvSpPr>
            <a:spLocks noGrp="1"/>
          </p:cNvSpPr>
          <p:nvPr>
            <p:ph type="sldNum" sz="quarter" idx="12"/>
          </p:nvPr>
        </p:nvSpPr>
        <p:spPr/>
        <p:txBody>
          <a:bodyPr/>
          <a:lstStyle/>
          <a:p>
            <a:fld id="{6481FE14-2C62-4DA5-8A21-7DC400973F50}" type="slidenum">
              <a:rPr lang="pt-BR" smtClean="0"/>
              <a:t>‹#›</a:t>
            </a:fld>
            <a:endParaRPr lang="pt-BR"/>
          </a:p>
        </p:txBody>
      </p:sp>
    </p:spTree>
    <p:extLst>
      <p:ext uri="{BB962C8B-B14F-4D97-AF65-F5344CB8AC3E}">
        <p14:creationId xmlns:p14="http://schemas.microsoft.com/office/powerpoint/2010/main" val="27575175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2B720DD-BD74-4246-8520-1986745C4F91}"/>
              </a:ext>
            </a:extLst>
          </p:cNvPr>
          <p:cNvSpPr>
            <a:spLocks noGrp="1"/>
          </p:cNvSpPr>
          <p:nvPr>
            <p:ph type="title"/>
          </p:nvPr>
        </p:nvSpPr>
        <p:spPr/>
        <p:txBody>
          <a:bodyPr/>
          <a:lstStyle/>
          <a:p>
            <a:r>
              <a:rPr lang="pt-BR"/>
              <a:t>Clique para editar o título Mestre</a:t>
            </a:r>
          </a:p>
        </p:txBody>
      </p:sp>
      <p:sp>
        <p:nvSpPr>
          <p:cNvPr id="3" name="Espaço Reservado para Texto Vertical 2">
            <a:extLst>
              <a:ext uri="{FF2B5EF4-FFF2-40B4-BE49-F238E27FC236}">
                <a16:creationId xmlns:a16="http://schemas.microsoft.com/office/drawing/2014/main" id="{2E045D76-28FC-4E99-A530-15FBE7A4D39D}"/>
              </a:ext>
            </a:extLst>
          </p:cNvPr>
          <p:cNvSpPr>
            <a:spLocks noGrp="1"/>
          </p:cNvSpPr>
          <p:nvPr>
            <p:ph type="body" orient="vert" idx="1"/>
          </p:nvPr>
        </p:nvSpPr>
        <p:spPr/>
        <p:txBody>
          <a:bodyPr vert="eaVert"/>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7DF684C9-028F-4490-809C-2C687798C706}"/>
              </a:ext>
            </a:extLst>
          </p:cNvPr>
          <p:cNvSpPr>
            <a:spLocks noGrp="1"/>
          </p:cNvSpPr>
          <p:nvPr>
            <p:ph type="dt" sz="half" idx="10"/>
          </p:nvPr>
        </p:nvSpPr>
        <p:spPr/>
        <p:txBody>
          <a:bodyPr/>
          <a:lstStyle/>
          <a:p>
            <a:fld id="{EAB62287-4EB2-45A8-908F-5419D64E8828}" type="datetimeFigureOut">
              <a:rPr lang="pt-BR" smtClean="0"/>
              <a:t>16/11/2023</a:t>
            </a:fld>
            <a:endParaRPr lang="pt-BR"/>
          </a:p>
        </p:txBody>
      </p:sp>
      <p:sp>
        <p:nvSpPr>
          <p:cNvPr id="5" name="Espaço Reservado para Rodapé 4">
            <a:extLst>
              <a:ext uri="{FF2B5EF4-FFF2-40B4-BE49-F238E27FC236}">
                <a16:creationId xmlns:a16="http://schemas.microsoft.com/office/drawing/2014/main" id="{C2E42CB9-2C7A-48C0-9D53-1E7FFEC4808A}"/>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9532D546-77ED-4AA4-9D33-DC4DF655DAA4}"/>
              </a:ext>
            </a:extLst>
          </p:cNvPr>
          <p:cNvSpPr>
            <a:spLocks noGrp="1"/>
          </p:cNvSpPr>
          <p:nvPr>
            <p:ph type="sldNum" sz="quarter" idx="12"/>
          </p:nvPr>
        </p:nvSpPr>
        <p:spPr/>
        <p:txBody>
          <a:bodyPr/>
          <a:lstStyle/>
          <a:p>
            <a:fld id="{6481FE14-2C62-4DA5-8A21-7DC400973F50}" type="slidenum">
              <a:rPr lang="pt-BR" smtClean="0"/>
              <a:t>‹#›</a:t>
            </a:fld>
            <a:endParaRPr lang="pt-BR"/>
          </a:p>
        </p:txBody>
      </p:sp>
    </p:spTree>
    <p:extLst>
      <p:ext uri="{BB962C8B-B14F-4D97-AF65-F5344CB8AC3E}">
        <p14:creationId xmlns:p14="http://schemas.microsoft.com/office/powerpoint/2010/main" val="26780864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exto e Título Vertical">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02EE8A33-D094-4FFF-94B4-4270BEF00505}"/>
              </a:ext>
            </a:extLst>
          </p:cNvPr>
          <p:cNvSpPr>
            <a:spLocks noGrp="1"/>
          </p:cNvSpPr>
          <p:nvPr>
            <p:ph type="title" orient="vert"/>
          </p:nvPr>
        </p:nvSpPr>
        <p:spPr>
          <a:xfrm>
            <a:off x="8724900" y="365125"/>
            <a:ext cx="2628900" cy="5811838"/>
          </a:xfrm>
        </p:spPr>
        <p:txBody>
          <a:bodyPr vert="eaVert"/>
          <a:lstStyle/>
          <a:p>
            <a:r>
              <a:rPr lang="pt-BR"/>
              <a:t>Clique para editar o título Mestre</a:t>
            </a:r>
          </a:p>
        </p:txBody>
      </p:sp>
      <p:sp>
        <p:nvSpPr>
          <p:cNvPr id="3" name="Espaço Reservado para Texto Vertical 2">
            <a:extLst>
              <a:ext uri="{FF2B5EF4-FFF2-40B4-BE49-F238E27FC236}">
                <a16:creationId xmlns:a16="http://schemas.microsoft.com/office/drawing/2014/main" id="{F0E35848-9675-46D3-A90D-C6AE6E71F60B}"/>
              </a:ext>
            </a:extLst>
          </p:cNvPr>
          <p:cNvSpPr>
            <a:spLocks noGrp="1"/>
          </p:cNvSpPr>
          <p:nvPr>
            <p:ph type="body" orient="vert" idx="1"/>
          </p:nvPr>
        </p:nvSpPr>
        <p:spPr>
          <a:xfrm>
            <a:off x="838200" y="365125"/>
            <a:ext cx="7734300" cy="5811838"/>
          </a:xfrm>
        </p:spPr>
        <p:txBody>
          <a:bodyPr vert="eaVert"/>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B50E2E26-AC5F-4844-854D-1C1D9C837529}"/>
              </a:ext>
            </a:extLst>
          </p:cNvPr>
          <p:cNvSpPr>
            <a:spLocks noGrp="1"/>
          </p:cNvSpPr>
          <p:nvPr>
            <p:ph type="dt" sz="half" idx="10"/>
          </p:nvPr>
        </p:nvSpPr>
        <p:spPr/>
        <p:txBody>
          <a:bodyPr/>
          <a:lstStyle/>
          <a:p>
            <a:fld id="{EAB62287-4EB2-45A8-908F-5419D64E8828}" type="datetimeFigureOut">
              <a:rPr lang="pt-BR" smtClean="0"/>
              <a:t>16/11/2023</a:t>
            </a:fld>
            <a:endParaRPr lang="pt-BR"/>
          </a:p>
        </p:txBody>
      </p:sp>
      <p:sp>
        <p:nvSpPr>
          <p:cNvPr id="5" name="Espaço Reservado para Rodapé 4">
            <a:extLst>
              <a:ext uri="{FF2B5EF4-FFF2-40B4-BE49-F238E27FC236}">
                <a16:creationId xmlns:a16="http://schemas.microsoft.com/office/drawing/2014/main" id="{9DF15274-A729-4E1C-BCD9-C37618F25A01}"/>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ECC1FAF2-D87D-4F0C-BBCC-2C9FE1151284}"/>
              </a:ext>
            </a:extLst>
          </p:cNvPr>
          <p:cNvSpPr>
            <a:spLocks noGrp="1"/>
          </p:cNvSpPr>
          <p:nvPr>
            <p:ph type="sldNum" sz="quarter" idx="12"/>
          </p:nvPr>
        </p:nvSpPr>
        <p:spPr/>
        <p:txBody>
          <a:bodyPr/>
          <a:lstStyle/>
          <a:p>
            <a:fld id="{6481FE14-2C62-4DA5-8A21-7DC400973F50}" type="slidenum">
              <a:rPr lang="pt-BR" smtClean="0"/>
              <a:t>‹#›</a:t>
            </a:fld>
            <a:endParaRPr lang="pt-BR"/>
          </a:p>
        </p:txBody>
      </p:sp>
    </p:spTree>
    <p:extLst>
      <p:ext uri="{BB962C8B-B14F-4D97-AF65-F5344CB8AC3E}">
        <p14:creationId xmlns:p14="http://schemas.microsoft.com/office/powerpoint/2010/main" val="40571664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AF1BA41-A8B5-49E6-81DF-49C6DA15DBEA}"/>
              </a:ext>
            </a:extLst>
          </p:cNvPr>
          <p:cNvSpPr>
            <a:spLocks noGrp="1"/>
          </p:cNvSpPr>
          <p:nvPr>
            <p:ph type="title"/>
          </p:nvPr>
        </p:nvSpPr>
        <p:spPr/>
        <p:txBody>
          <a:bodyPr/>
          <a:lstStyle/>
          <a:p>
            <a:r>
              <a:rPr lang="pt-BR"/>
              <a:t>Clique para editar o título Mestre</a:t>
            </a:r>
          </a:p>
        </p:txBody>
      </p:sp>
      <p:sp>
        <p:nvSpPr>
          <p:cNvPr id="3" name="Espaço Reservado para Conteúdo 2">
            <a:extLst>
              <a:ext uri="{FF2B5EF4-FFF2-40B4-BE49-F238E27FC236}">
                <a16:creationId xmlns:a16="http://schemas.microsoft.com/office/drawing/2014/main" id="{4FD47A2E-D193-4163-BDF9-CB4C21DACCC4}"/>
              </a:ext>
            </a:extLst>
          </p:cNvPr>
          <p:cNvSpPr>
            <a:spLocks noGrp="1"/>
          </p:cNvSpPr>
          <p:nvPr>
            <p:ph idx="1"/>
          </p:nvPr>
        </p:nvSpPr>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8990231F-7E62-410B-89AF-2431BD5DFB99}"/>
              </a:ext>
            </a:extLst>
          </p:cNvPr>
          <p:cNvSpPr>
            <a:spLocks noGrp="1"/>
          </p:cNvSpPr>
          <p:nvPr>
            <p:ph type="dt" sz="half" idx="10"/>
          </p:nvPr>
        </p:nvSpPr>
        <p:spPr/>
        <p:txBody>
          <a:bodyPr/>
          <a:lstStyle/>
          <a:p>
            <a:fld id="{EAB62287-4EB2-45A8-908F-5419D64E8828}" type="datetimeFigureOut">
              <a:rPr lang="pt-BR" smtClean="0"/>
              <a:t>16/11/2023</a:t>
            </a:fld>
            <a:endParaRPr lang="pt-BR"/>
          </a:p>
        </p:txBody>
      </p:sp>
      <p:sp>
        <p:nvSpPr>
          <p:cNvPr id="5" name="Espaço Reservado para Rodapé 4">
            <a:extLst>
              <a:ext uri="{FF2B5EF4-FFF2-40B4-BE49-F238E27FC236}">
                <a16:creationId xmlns:a16="http://schemas.microsoft.com/office/drawing/2014/main" id="{06CD4197-FF26-49F6-9F17-36A2C8735B19}"/>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D4046BC1-F578-4B9B-B9E6-BD6ECDB27F10}"/>
              </a:ext>
            </a:extLst>
          </p:cNvPr>
          <p:cNvSpPr>
            <a:spLocks noGrp="1"/>
          </p:cNvSpPr>
          <p:nvPr>
            <p:ph type="sldNum" sz="quarter" idx="12"/>
          </p:nvPr>
        </p:nvSpPr>
        <p:spPr/>
        <p:txBody>
          <a:bodyPr/>
          <a:lstStyle/>
          <a:p>
            <a:fld id="{6481FE14-2C62-4DA5-8A21-7DC400973F50}" type="slidenum">
              <a:rPr lang="pt-BR" smtClean="0"/>
              <a:t>‹#›</a:t>
            </a:fld>
            <a:endParaRPr lang="pt-BR"/>
          </a:p>
        </p:txBody>
      </p:sp>
    </p:spTree>
    <p:extLst>
      <p:ext uri="{BB962C8B-B14F-4D97-AF65-F5344CB8AC3E}">
        <p14:creationId xmlns:p14="http://schemas.microsoft.com/office/powerpoint/2010/main" val="27014794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615BF33-7AD0-47E0-8EAC-B2B8575A3FDE}"/>
              </a:ext>
            </a:extLst>
          </p:cNvPr>
          <p:cNvSpPr>
            <a:spLocks noGrp="1"/>
          </p:cNvSpPr>
          <p:nvPr>
            <p:ph type="title"/>
          </p:nvPr>
        </p:nvSpPr>
        <p:spPr>
          <a:xfrm>
            <a:off x="831850" y="1709738"/>
            <a:ext cx="10515600" cy="2852737"/>
          </a:xfrm>
        </p:spPr>
        <p:txBody>
          <a:bodyPr anchor="b"/>
          <a:lstStyle>
            <a:lvl1pPr>
              <a:defRPr sz="6000"/>
            </a:lvl1pPr>
          </a:lstStyle>
          <a:p>
            <a:r>
              <a:rPr lang="pt-BR"/>
              <a:t>Clique para editar o título Mestre</a:t>
            </a:r>
          </a:p>
        </p:txBody>
      </p:sp>
      <p:sp>
        <p:nvSpPr>
          <p:cNvPr id="3" name="Espaço Reservado para Texto 2">
            <a:extLst>
              <a:ext uri="{FF2B5EF4-FFF2-40B4-BE49-F238E27FC236}">
                <a16:creationId xmlns:a16="http://schemas.microsoft.com/office/drawing/2014/main" id="{485D7E77-0829-4059-B139-208F33F4A91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t-BR"/>
              <a:t>Editar estilos de texto Mestre</a:t>
            </a:r>
          </a:p>
        </p:txBody>
      </p:sp>
      <p:sp>
        <p:nvSpPr>
          <p:cNvPr id="4" name="Espaço Reservado para Data 3">
            <a:extLst>
              <a:ext uri="{FF2B5EF4-FFF2-40B4-BE49-F238E27FC236}">
                <a16:creationId xmlns:a16="http://schemas.microsoft.com/office/drawing/2014/main" id="{C3CC40E3-E42D-490D-B852-8BED774BC82A}"/>
              </a:ext>
            </a:extLst>
          </p:cNvPr>
          <p:cNvSpPr>
            <a:spLocks noGrp="1"/>
          </p:cNvSpPr>
          <p:nvPr>
            <p:ph type="dt" sz="half" idx="10"/>
          </p:nvPr>
        </p:nvSpPr>
        <p:spPr/>
        <p:txBody>
          <a:bodyPr/>
          <a:lstStyle/>
          <a:p>
            <a:fld id="{EAB62287-4EB2-45A8-908F-5419D64E8828}" type="datetimeFigureOut">
              <a:rPr lang="pt-BR" smtClean="0"/>
              <a:t>16/11/2023</a:t>
            </a:fld>
            <a:endParaRPr lang="pt-BR"/>
          </a:p>
        </p:txBody>
      </p:sp>
      <p:sp>
        <p:nvSpPr>
          <p:cNvPr id="5" name="Espaço Reservado para Rodapé 4">
            <a:extLst>
              <a:ext uri="{FF2B5EF4-FFF2-40B4-BE49-F238E27FC236}">
                <a16:creationId xmlns:a16="http://schemas.microsoft.com/office/drawing/2014/main" id="{EE20A8E5-AC4A-4CAF-BDD6-6EBA0AAB4E4D}"/>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EA06A3D8-D8C6-432E-95A0-B5E25B54DF97}"/>
              </a:ext>
            </a:extLst>
          </p:cNvPr>
          <p:cNvSpPr>
            <a:spLocks noGrp="1"/>
          </p:cNvSpPr>
          <p:nvPr>
            <p:ph type="sldNum" sz="quarter" idx="12"/>
          </p:nvPr>
        </p:nvSpPr>
        <p:spPr/>
        <p:txBody>
          <a:bodyPr/>
          <a:lstStyle/>
          <a:p>
            <a:fld id="{6481FE14-2C62-4DA5-8A21-7DC400973F50}" type="slidenum">
              <a:rPr lang="pt-BR" smtClean="0"/>
              <a:t>‹#›</a:t>
            </a:fld>
            <a:endParaRPr lang="pt-BR"/>
          </a:p>
        </p:txBody>
      </p:sp>
    </p:spTree>
    <p:extLst>
      <p:ext uri="{BB962C8B-B14F-4D97-AF65-F5344CB8AC3E}">
        <p14:creationId xmlns:p14="http://schemas.microsoft.com/office/powerpoint/2010/main" val="30189270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06B2E3E-4EDE-4587-8485-A5D7F5983455}"/>
              </a:ext>
            </a:extLst>
          </p:cNvPr>
          <p:cNvSpPr>
            <a:spLocks noGrp="1"/>
          </p:cNvSpPr>
          <p:nvPr>
            <p:ph type="title"/>
          </p:nvPr>
        </p:nvSpPr>
        <p:spPr/>
        <p:txBody>
          <a:bodyPr/>
          <a:lstStyle/>
          <a:p>
            <a:r>
              <a:rPr lang="pt-BR"/>
              <a:t>Clique para editar o título Mestre</a:t>
            </a:r>
          </a:p>
        </p:txBody>
      </p:sp>
      <p:sp>
        <p:nvSpPr>
          <p:cNvPr id="3" name="Espaço Reservado para Conteúdo 2">
            <a:extLst>
              <a:ext uri="{FF2B5EF4-FFF2-40B4-BE49-F238E27FC236}">
                <a16:creationId xmlns:a16="http://schemas.microsoft.com/office/drawing/2014/main" id="{01C85821-A9B1-4CCD-B504-F4379FF3215C}"/>
              </a:ext>
            </a:extLst>
          </p:cNvPr>
          <p:cNvSpPr>
            <a:spLocks noGrp="1"/>
          </p:cNvSpPr>
          <p:nvPr>
            <p:ph sz="half" idx="1"/>
          </p:nvPr>
        </p:nvSpPr>
        <p:spPr>
          <a:xfrm>
            <a:off x="838200" y="1825625"/>
            <a:ext cx="5181600" cy="4351338"/>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Conteúdo 3">
            <a:extLst>
              <a:ext uri="{FF2B5EF4-FFF2-40B4-BE49-F238E27FC236}">
                <a16:creationId xmlns:a16="http://schemas.microsoft.com/office/drawing/2014/main" id="{145CD2FE-3966-4A61-82DD-97AF8D10616F}"/>
              </a:ext>
            </a:extLst>
          </p:cNvPr>
          <p:cNvSpPr>
            <a:spLocks noGrp="1"/>
          </p:cNvSpPr>
          <p:nvPr>
            <p:ph sz="half" idx="2"/>
          </p:nvPr>
        </p:nvSpPr>
        <p:spPr>
          <a:xfrm>
            <a:off x="6172200" y="1825625"/>
            <a:ext cx="5181600" cy="4351338"/>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Data 4">
            <a:extLst>
              <a:ext uri="{FF2B5EF4-FFF2-40B4-BE49-F238E27FC236}">
                <a16:creationId xmlns:a16="http://schemas.microsoft.com/office/drawing/2014/main" id="{8FAEA88F-E784-4CA4-9E28-501BBB727E8E}"/>
              </a:ext>
            </a:extLst>
          </p:cNvPr>
          <p:cNvSpPr>
            <a:spLocks noGrp="1"/>
          </p:cNvSpPr>
          <p:nvPr>
            <p:ph type="dt" sz="half" idx="10"/>
          </p:nvPr>
        </p:nvSpPr>
        <p:spPr/>
        <p:txBody>
          <a:bodyPr/>
          <a:lstStyle/>
          <a:p>
            <a:fld id="{EAB62287-4EB2-45A8-908F-5419D64E8828}" type="datetimeFigureOut">
              <a:rPr lang="pt-BR" smtClean="0"/>
              <a:t>16/11/2023</a:t>
            </a:fld>
            <a:endParaRPr lang="pt-BR"/>
          </a:p>
        </p:txBody>
      </p:sp>
      <p:sp>
        <p:nvSpPr>
          <p:cNvPr id="6" name="Espaço Reservado para Rodapé 5">
            <a:extLst>
              <a:ext uri="{FF2B5EF4-FFF2-40B4-BE49-F238E27FC236}">
                <a16:creationId xmlns:a16="http://schemas.microsoft.com/office/drawing/2014/main" id="{3A744034-3E43-49D6-8AD6-5EC113274545}"/>
              </a:ext>
            </a:extLst>
          </p:cNvPr>
          <p:cNvSpPr>
            <a:spLocks noGrp="1"/>
          </p:cNvSpPr>
          <p:nvPr>
            <p:ph type="ftr" sz="quarter" idx="11"/>
          </p:nvPr>
        </p:nvSpPr>
        <p:spPr/>
        <p:txBody>
          <a:bodyPr/>
          <a:lstStyle/>
          <a:p>
            <a:endParaRPr lang="pt-BR"/>
          </a:p>
        </p:txBody>
      </p:sp>
      <p:sp>
        <p:nvSpPr>
          <p:cNvPr id="7" name="Espaço Reservado para Número de Slide 6">
            <a:extLst>
              <a:ext uri="{FF2B5EF4-FFF2-40B4-BE49-F238E27FC236}">
                <a16:creationId xmlns:a16="http://schemas.microsoft.com/office/drawing/2014/main" id="{AFDDD2E6-BCAD-45B5-8BB1-E17CD33DE5B9}"/>
              </a:ext>
            </a:extLst>
          </p:cNvPr>
          <p:cNvSpPr>
            <a:spLocks noGrp="1"/>
          </p:cNvSpPr>
          <p:nvPr>
            <p:ph type="sldNum" sz="quarter" idx="12"/>
          </p:nvPr>
        </p:nvSpPr>
        <p:spPr/>
        <p:txBody>
          <a:bodyPr/>
          <a:lstStyle/>
          <a:p>
            <a:fld id="{6481FE14-2C62-4DA5-8A21-7DC400973F50}" type="slidenum">
              <a:rPr lang="pt-BR" smtClean="0"/>
              <a:t>‹#›</a:t>
            </a:fld>
            <a:endParaRPr lang="pt-BR"/>
          </a:p>
        </p:txBody>
      </p:sp>
    </p:spTree>
    <p:extLst>
      <p:ext uri="{BB962C8B-B14F-4D97-AF65-F5344CB8AC3E}">
        <p14:creationId xmlns:p14="http://schemas.microsoft.com/office/powerpoint/2010/main" val="12717545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581A819-56AC-46C6-A5BD-8C399D87BFFB}"/>
              </a:ext>
            </a:extLst>
          </p:cNvPr>
          <p:cNvSpPr>
            <a:spLocks noGrp="1"/>
          </p:cNvSpPr>
          <p:nvPr>
            <p:ph type="title"/>
          </p:nvPr>
        </p:nvSpPr>
        <p:spPr>
          <a:xfrm>
            <a:off x="839788" y="365125"/>
            <a:ext cx="10515600" cy="1325563"/>
          </a:xfrm>
        </p:spPr>
        <p:txBody>
          <a:bodyPr/>
          <a:lstStyle/>
          <a:p>
            <a:r>
              <a:rPr lang="pt-BR"/>
              <a:t>Clique para editar o título Mestre</a:t>
            </a:r>
          </a:p>
        </p:txBody>
      </p:sp>
      <p:sp>
        <p:nvSpPr>
          <p:cNvPr id="3" name="Espaço Reservado para Texto 2">
            <a:extLst>
              <a:ext uri="{FF2B5EF4-FFF2-40B4-BE49-F238E27FC236}">
                <a16:creationId xmlns:a16="http://schemas.microsoft.com/office/drawing/2014/main" id="{312103AC-53ED-4BE9-B358-1502B7E0164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Editar estilos de texto Mestre</a:t>
            </a:r>
          </a:p>
        </p:txBody>
      </p:sp>
      <p:sp>
        <p:nvSpPr>
          <p:cNvPr id="4" name="Espaço Reservado para Conteúdo 3">
            <a:extLst>
              <a:ext uri="{FF2B5EF4-FFF2-40B4-BE49-F238E27FC236}">
                <a16:creationId xmlns:a16="http://schemas.microsoft.com/office/drawing/2014/main" id="{87DD3B81-0789-439D-80CF-FA056E15BE5B}"/>
              </a:ext>
            </a:extLst>
          </p:cNvPr>
          <p:cNvSpPr>
            <a:spLocks noGrp="1"/>
          </p:cNvSpPr>
          <p:nvPr>
            <p:ph sz="half" idx="2"/>
          </p:nvPr>
        </p:nvSpPr>
        <p:spPr>
          <a:xfrm>
            <a:off x="839788" y="2505075"/>
            <a:ext cx="5157787" cy="3684588"/>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Texto 4">
            <a:extLst>
              <a:ext uri="{FF2B5EF4-FFF2-40B4-BE49-F238E27FC236}">
                <a16:creationId xmlns:a16="http://schemas.microsoft.com/office/drawing/2014/main" id="{FF72C571-FB7C-43C0-8905-1AF2B66F0A5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Editar estilos de texto Mestre</a:t>
            </a:r>
          </a:p>
        </p:txBody>
      </p:sp>
      <p:sp>
        <p:nvSpPr>
          <p:cNvPr id="6" name="Espaço Reservado para Conteúdo 5">
            <a:extLst>
              <a:ext uri="{FF2B5EF4-FFF2-40B4-BE49-F238E27FC236}">
                <a16:creationId xmlns:a16="http://schemas.microsoft.com/office/drawing/2014/main" id="{32B1C67D-159D-4971-AA65-F1C3F625A181}"/>
              </a:ext>
            </a:extLst>
          </p:cNvPr>
          <p:cNvSpPr>
            <a:spLocks noGrp="1"/>
          </p:cNvSpPr>
          <p:nvPr>
            <p:ph sz="quarter" idx="4"/>
          </p:nvPr>
        </p:nvSpPr>
        <p:spPr>
          <a:xfrm>
            <a:off x="6172200" y="2505075"/>
            <a:ext cx="5183188" cy="3684588"/>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7" name="Espaço Reservado para Data 6">
            <a:extLst>
              <a:ext uri="{FF2B5EF4-FFF2-40B4-BE49-F238E27FC236}">
                <a16:creationId xmlns:a16="http://schemas.microsoft.com/office/drawing/2014/main" id="{6A6F943D-4B8D-4416-B708-C0B1EBCBA784}"/>
              </a:ext>
            </a:extLst>
          </p:cNvPr>
          <p:cNvSpPr>
            <a:spLocks noGrp="1"/>
          </p:cNvSpPr>
          <p:nvPr>
            <p:ph type="dt" sz="half" idx="10"/>
          </p:nvPr>
        </p:nvSpPr>
        <p:spPr/>
        <p:txBody>
          <a:bodyPr/>
          <a:lstStyle/>
          <a:p>
            <a:fld id="{EAB62287-4EB2-45A8-908F-5419D64E8828}" type="datetimeFigureOut">
              <a:rPr lang="pt-BR" smtClean="0"/>
              <a:t>16/11/2023</a:t>
            </a:fld>
            <a:endParaRPr lang="pt-BR"/>
          </a:p>
        </p:txBody>
      </p:sp>
      <p:sp>
        <p:nvSpPr>
          <p:cNvPr id="8" name="Espaço Reservado para Rodapé 7">
            <a:extLst>
              <a:ext uri="{FF2B5EF4-FFF2-40B4-BE49-F238E27FC236}">
                <a16:creationId xmlns:a16="http://schemas.microsoft.com/office/drawing/2014/main" id="{222F066C-1044-4B4C-BABB-607062534F67}"/>
              </a:ext>
            </a:extLst>
          </p:cNvPr>
          <p:cNvSpPr>
            <a:spLocks noGrp="1"/>
          </p:cNvSpPr>
          <p:nvPr>
            <p:ph type="ftr" sz="quarter" idx="11"/>
          </p:nvPr>
        </p:nvSpPr>
        <p:spPr/>
        <p:txBody>
          <a:bodyPr/>
          <a:lstStyle/>
          <a:p>
            <a:endParaRPr lang="pt-BR"/>
          </a:p>
        </p:txBody>
      </p:sp>
      <p:sp>
        <p:nvSpPr>
          <p:cNvPr id="9" name="Espaço Reservado para Número de Slide 8">
            <a:extLst>
              <a:ext uri="{FF2B5EF4-FFF2-40B4-BE49-F238E27FC236}">
                <a16:creationId xmlns:a16="http://schemas.microsoft.com/office/drawing/2014/main" id="{2E6EB71E-EE9E-4E14-8DE6-1CB71F0F05B6}"/>
              </a:ext>
            </a:extLst>
          </p:cNvPr>
          <p:cNvSpPr>
            <a:spLocks noGrp="1"/>
          </p:cNvSpPr>
          <p:nvPr>
            <p:ph type="sldNum" sz="quarter" idx="12"/>
          </p:nvPr>
        </p:nvSpPr>
        <p:spPr/>
        <p:txBody>
          <a:bodyPr/>
          <a:lstStyle/>
          <a:p>
            <a:fld id="{6481FE14-2C62-4DA5-8A21-7DC400973F50}" type="slidenum">
              <a:rPr lang="pt-BR" smtClean="0"/>
              <a:t>‹#›</a:t>
            </a:fld>
            <a:endParaRPr lang="pt-BR"/>
          </a:p>
        </p:txBody>
      </p:sp>
    </p:spTree>
    <p:extLst>
      <p:ext uri="{BB962C8B-B14F-4D97-AF65-F5344CB8AC3E}">
        <p14:creationId xmlns:p14="http://schemas.microsoft.com/office/powerpoint/2010/main" val="36445234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0BC8EF7-6E23-488A-8EFA-7EC34F6DE184}"/>
              </a:ext>
            </a:extLst>
          </p:cNvPr>
          <p:cNvSpPr>
            <a:spLocks noGrp="1"/>
          </p:cNvSpPr>
          <p:nvPr>
            <p:ph type="title"/>
          </p:nvPr>
        </p:nvSpPr>
        <p:spPr/>
        <p:txBody>
          <a:bodyPr/>
          <a:lstStyle/>
          <a:p>
            <a:r>
              <a:rPr lang="pt-BR"/>
              <a:t>Clique para editar o título Mestre</a:t>
            </a:r>
          </a:p>
        </p:txBody>
      </p:sp>
      <p:sp>
        <p:nvSpPr>
          <p:cNvPr id="3" name="Espaço Reservado para Data 2">
            <a:extLst>
              <a:ext uri="{FF2B5EF4-FFF2-40B4-BE49-F238E27FC236}">
                <a16:creationId xmlns:a16="http://schemas.microsoft.com/office/drawing/2014/main" id="{B23824E1-2F6B-417A-AD2C-FCA726A7F6EE}"/>
              </a:ext>
            </a:extLst>
          </p:cNvPr>
          <p:cNvSpPr>
            <a:spLocks noGrp="1"/>
          </p:cNvSpPr>
          <p:nvPr>
            <p:ph type="dt" sz="half" idx="10"/>
          </p:nvPr>
        </p:nvSpPr>
        <p:spPr/>
        <p:txBody>
          <a:bodyPr/>
          <a:lstStyle/>
          <a:p>
            <a:fld id="{EAB62287-4EB2-45A8-908F-5419D64E8828}" type="datetimeFigureOut">
              <a:rPr lang="pt-BR" smtClean="0"/>
              <a:t>16/11/2023</a:t>
            </a:fld>
            <a:endParaRPr lang="pt-BR"/>
          </a:p>
        </p:txBody>
      </p:sp>
      <p:sp>
        <p:nvSpPr>
          <p:cNvPr id="4" name="Espaço Reservado para Rodapé 3">
            <a:extLst>
              <a:ext uri="{FF2B5EF4-FFF2-40B4-BE49-F238E27FC236}">
                <a16:creationId xmlns:a16="http://schemas.microsoft.com/office/drawing/2014/main" id="{D8F653BE-0142-495D-B673-FEF42AB80CE9}"/>
              </a:ext>
            </a:extLst>
          </p:cNvPr>
          <p:cNvSpPr>
            <a:spLocks noGrp="1"/>
          </p:cNvSpPr>
          <p:nvPr>
            <p:ph type="ftr" sz="quarter" idx="11"/>
          </p:nvPr>
        </p:nvSpPr>
        <p:spPr/>
        <p:txBody>
          <a:bodyPr/>
          <a:lstStyle/>
          <a:p>
            <a:endParaRPr lang="pt-BR"/>
          </a:p>
        </p:txBody>
      </p:sp>
      <p:sp>
        <p:nvSpPr>
          <p:cNvPr id="5" name="Espaço Reservado para Número de Slide 4">
            <a:extLst>
              <a:ext uri="{FF2B5EF4-FFF2-40B4-BE49-F238E27FC236}">
                <a16:creationId xmlns:a16="http://schemas.microsoft.com/office/drawing/2014/main" id="{52CC249A-2F4A-4664-9632-9915C42989E2}"/>
              </a:ext>
            </a:extLst>
          </p:cNvPr>
          <p:cNvSpPr>
            <a:spLocks noGrp="1"/>
          </p:cNvSpPr>
          <p:nvPr>
            <p:ph type="sldNum" sz="quarter" idx="12"/>
          </p:nvPr>
        </p:nvSpPr>
        <p:spPr/>
        <p:txBody>
          <a:bodyPr/>
          <a:lstStyle/>
          <a:p>
            <a:fld id="{6481FE14-2C62-4DA5-8A21-7DC400973F50}" type="slidenum">
              <a:rPr lang="pt-BR" smtClean="0"/>
              <a:t>‹#›</a:t>
            </a:fld>
            <a:endParaRPr lang="pt-BR"/>
          </a:p>
        </p:txBody>
      </p:sp>
    </p:spTree>
    <p:extLst>
      <p:ext uri="{BB962C8B-B14F-4D97-AF65-F5344CB8AC3E}">
        <p14:creationId xmlns:p14="http://schemas.microsoft.com/office/powerpoint/2010/main" val="1783976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a:extLst>
              <a:ext uri="{FF2B5EF4-FFF2-40B4-BE49-F238E27FC236}">
                <a16:creationId xmlns:a16="http://schemas.microsoft.com/office/drawing/2014/main" id="{4FC13AFA-ABD8-4E01-9C09-DF0C89227C93}"/>
              </a:ext>
            </a:extLst>
          </p:cNvPr>
          <p:cNvSpPr>
            <a:spLocks noGrp="1"/>
          </p:cNvSpPr>
          <p:nvPr>
            <p:ph type="dt" sz="half" idx="10"/>
          </p:nvPr>
        </p:nvSpPr>
        <p:spPr/>
        <p:txBody>
          <a:bodyPr/>
          <a:lstStyle/>
          <a:p>
            <a:fld id="{EAB62287-4EB2-45A8-908F-5419D64E8828}" type="datetimeFigureOut">
              <a:rPr lang="pt-BR" smtClean="0"/>
              <a:t>16/11/2023</a:t>
            </a:fld>
            <a:endParaRPr lang="pt-BR"/>
          </a:p>
        </p:txBody>
      </p:sp>
      <p:sp>
        <p:nvSpPr>
          <p:cNvPr id="3" name="Espaço Reservado para Rodapé 2">
            <a:extLst>
              <a:ext uri="{FF2B5EF4-FFF2-40B4-BE49-F238E27FC236}">
                <a16:creationId xmlns:a16="http://schemas.microsoft.com/office/drawing/2014/main" id="{FD7B5CF4-0F62-4EC8-B0DB-E3D7E1BACD72}"/>
              </a:ext>
            </a:extLst>
          </p:cNvPr>
          <p:cNvSpPr>
            <a:spLocks noGrp="1"/>
          </p:cNvSpPr>
          <p:nvPr>
            <p:ph type="ftr" sz="quarter" idx="11"/>
          </p:nvPr>
        </p:nvSpPr>
        <p:spPr/>
        <p:txBody>
          <a:bodyPr/>
          <a:lstStyle/>
          <a:p>
            <a:endParaRPr lang="pt-BR"/>
          </a:p>
        </p:txBody>
      </p:sp>
      <p:sp>
        <p:nvSpPr>
          <p:cNvPr id="4" name="Espaço Reservado para Número de Slide 3">
            <a:extLst>
              <a:ext uri="{FF2B5EF4-FFF2-40B4-BE49-F238E27FC236}">
                <a16:creationId xmlns:a16="http://schemas.microsoft.com/office/drawing/2014/main" id="{19A6F49D-3DAC-42EA-B2AD-36E92D7E40E2}"/>
              </a:ext>
            </a:extLst>
          </p:cNvPr>
          <p:cNvSpPr>
            <a:spLocks noGrp="1"/>
          </p:cNvSpPr>
          <p:nvPr>
            <p:ph type="sldNum" sz="quarter" idx="12"/>
          </p:nvPr>
        </p:nvSpPr>
        <p:spPr/>
        <p:txBody>
          <a:bodyPr/>
          <a:lstStyle/>
          <a:p>
            <a:fld id="{6481FE14-2C62-4DA5-8A21-7DC400973F50}" type="slidenum">
              <a:rPr lang="pt-BR" smtClean="0"/>
              <a:t>‹#›</a:t>
            </a:fld>
            <a:endParaRPr lang="pt-BR"/>
          </a:p>
        </p:txBody>
      </p:sp>
    </p:spTree>
    <p:extLst>
      <p:ext uri="{BB962C8B-B14F-4D97-AF65-F5344CB8AC3E}">
        <p14:creationId xmlns:p14="http://schemas.microsoft.com/office/powerpoint/2010/main" val="3186812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B4420F4-461C-43CB-B3B6-25437EA596BF}"/>
              </a:ext>
            </a:extLst>
          </p:cNvPr>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p>
        </p:txBody>
      </p:sp>
      <p:sp>
        <p:nvSpPr>
          <p:cNvPr id="3" name="Espaço Reservado para Conteúdo 2">
            <a:extLst>
              <a:ext uri="{FF2B5EF4-FFF2-40B4-BE49-F238E27FC236}">
                <a16:creationId xmlns:a16="http://schemas.microsoft.com/office/drawing/2014/main" id="{7243C772-1C91-4C04-ADD1-6985470011B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Texto 3">
            <a:extLst>
              <a:ext uri="{FF2B5EF4-FFF2-40B4-BE49-F238E27FC236}">
                <a16:creationId xmlns:a16="http://schemas.microsoft.com/office/drawing/2014/main" id="{BF4DE70F-BFDC-4D0A-B87A-909FA2AF125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Editar estilos de texto Mestre</a:t>
            </a:r>
          </a:p>
        </p:txBody>
      </p:sp>
      <p:sp>
        <p:nvSpPr>
          <p:cNvPr id="5" name="Espaço Reservado para Data 4">
            <a:extLst>
              <a:ext uri="{FF2B5EF4-FFF2-40B4-BE49-F238E27FC236}">
                <a16:creationId xmlns:a16="http://schemas.microsoft.com/office/drawing/2014/main" id="{0D09374B-6993-4DA0-9383-7DCB30AE66B3}"/>
              </a:ext>
            </a:extLst>
          </p:cNvPr>
          <p:cNvSpPr>
            <a:spLocks noGrp="1"/>
          </p:cNvSpPr>
          <p:nvPr>
            <p:ph type="dt" sz="half" idx="10"/>
          </p:nvPr>
        </p:nvSpPr>
        <p:spPr/>
        <p:txBody>
          <a:bodyPr/>
          <a:lstStyle/>
          <a:p>
            <a:fld id="{EAB62287-4EB2-45A8-908F-5419D64E8828}" type="datetimeFigureOut">
              <a:rPr lang="pt-BR" smtClean="0"/>
              <a:t>16/11/2023</a:t>
            </a:fld>
            <a:endParaRPr lang="pt-BR"/>
          </a:p>
        </p:txBody>
      </p:sp>
      <p:sp>
        <p:nvSpPr>
          <p:cNvPr id="6" name="Espaço Reservado para Rodapé 5">
            <a:extLst>
              <a:ext uri="{FF2B5EF4-FFF2-40B4-BE49-F238E27FC236}">
                <a16:creationId xmlns:a16="http://schemas.microsoft.com/office/drawing/2014/main" id="{C80BA2B8-EC90-49AC-A72F-04BCFB932DB9}"/>
              </a:ext>
            </a:extLst>
          </p:cNvPr>
          <p:cNvSpPr>
            <a:spLocks noGrp="1"/>
          </p:cNvSpPr>
          <p:nvPr>
            <p:ph type="ftr" sz="quarter" idx="11"/>
          </p:nvPr>
        </p:nvSpPr>
        <p:spPr/>
        <p:txBody>
          <a:bodyPr/>
          <a:lstStyle/>
          <a:p>
            <a:endParaRPr lang="pt-BR"/>
          </a:p>
        </p:txBody>
      </p:sp>
      <p:sp>
        <p:nvSpPr>
          <p:cNvPr id="7" name="Espaço Reservado para Número de Slide 6">
            <a:extLst>
              <a:ext uri="{FF2B5EF4-FFF2-40B4-BE49-F238E27FC236}">
                <a16:creationId xmlns:a16="http://schemas.microsoft.com/office/drawing/2014/main" id="{D36737D6-4DC9-4A7A-A040-092791326632}"/>
              </a:ext>
            </a:extLst>
          </p:cNvPr>
          <p:cNvSpPr>
            <a:spLocks noGrp="1"/>
          </p:cNvSpPr>
          <p:nvPr>
            <p:ph type="sldNum" sz="quarter" idx="12"/>
          </p:nvPr>
        </p:nvSpPr>
        <p:spPr/>
        <p:txBody>
          <a:bodyPr/>
          <a:lstStyle/>
          <a:p>
            <a:fld id="{6481FE14-2C62-4DA5-8A21-7DC400973F50}" type="slidenum">
              <a:rPr lang="pt-BR" smtClean="0"/>
              <a:t>‹#›</a:t>
            </a:fld>
            <a:endParaRPr lang="pt-BR"/>
          </a:p>
        </p:txBody>
      </p:sp>
    </p:spTree>
    <p:extLst>
      <p:ext uri="{BB962C8B-B14F-4D97-AF65-F5344CB8AC3E}">
        <p14:creationId xmlns:p14="http://schemas.microsoft.com/office/powerpoint/2010/main" val="3695623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A36E2B9-CF13-40DD-AF1D-A960A6FD8279}"/>
              </a:ext>
            </a:extLst>
          </p:cNvPr>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p>
        </p:txBody>
      </p:sp>
      <p:sp>
        <p:nvSpPr>
          <p:cNvPr id="3" name="Espaço Reservado para Imagem 2">
            <a:extLst>
              <a:ext uri="{FF2B5EF4-FFF2-40B4-BE49-F238E27FC236}">
                <a16:creationId xmlns:a16="http://schemas.microsoft.com/office/drawing/2014/main" id="{4BBD6262-5C26-4A5B-89C7-965AEDDF448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BR"/>
          </a:p>
        </p:txBody>
      </p:sp>
      <p:sp>
        <p:nvSpPr>
          <p:cNvPr id="4" name="Espaço Reservado para Texto 3">
            <a:extLst>
              <a:ext uri="{FF2B5EF4-FFF2-40B4-BE49-F238E27FC236}">
                <a16:creationId xmlns:a16="http://schemas.microsoft.com/office/drawing/2014/main" id="{1C0CADBB-0A67-41B5-8E5F-7EDDD58BC7F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Editar estilos de texto Mestre</a:t>
            </a:r>
          </a:p>
        </p:txBody>
      </p:sp>
      <p:sp>
        <p:nvSpPr>
          <p:cNvPr id="5" name="Espaço Reservado para Data 4">
            <a:extLst>
              <a:ext uri="{FF2B5EF4-FFF2-40B4-BE49-F238E27FC236}">
                <a16:creationId xmlns:a16="http://schemas.microsoft.com/office/drawing/2014/main" id="{341CEA73-2E4F-4513-8FE5-F7A51BE63FB4}"/>
              </a:ext>
            </a:extLst>
          </p:cNvPr>
          <p:cNvSpPr>
            <a:spLocks noGrp="1"/>
          </p:cNvSpPr>
          <p:nvPr>
            <p:ph type="dt" sz="half" idx="10"/>
          </p:nvPr>
        </p:nvSpPr>
        <p:spPr/>
        <p:txBody>
          <a:bodyPr/>
          <a:lstStyle/>
          <a:p>
            <a:fld id="{EAB62287-4EB2-45A8-908F-5419D64E8828}" type="datetimeFigureOut">
              <a:rPr lang="pt-BR" smtClean="0"/>
              <a:t>16/11/2023</a:t>
            </a:fld>
            <a:endParaRPr lang="pt-BR"/>
          </a:p>
        </p:txBody>
      </p:sp>
      <p:sp>
        <p:nvSpPr>
          <p:cNvPr id="6" name="Espaço Reservado para Rodapé 5">
            <a:extLst>
              <a:ext uri="{FF2B5EF4-FFF2-40B4-BE49-F238E27FC236}">
                <a16:creationId xmlns:a16="http://schemas.microsoft.com/office/drawing/2014/main" id="{AAB572BC-619B-469C-BE8A-51A1ABAF7682}"/>
              </a:ext>
            </a:extLst>
          </p:cNvPr>
          <p:cNvSpPr>
            <a:spLocks noGrp="1"/>
          </p:cNvSpPr>
          <p:nvPr>
            <p:ph type="ftr" sz="quarter" idx="11"/>
          </p:nvPr>
        </p:nvSpPr>
        <p:spPr/>
        <p:txBody>
          <a:bodyPr/>
          <a:lstStyle/>
          <a:p>
            <a:endParaRPr lang="pt-BR"/>
          </a:p>
        </p:txBody>
      </p:sp>
      <p:sp>
        <p:nvSpPr>
          <p:cNvPr id="7" name="Espaço Reservado para Número de Slide 6">
            <a:extLst>
              <a:ext uri="{FF2B5EF4-FFF2-40B4-BE49-F238E27FC236}">
                <a16:creationId xmlns:a16="http://schemas.microsoft.com/office/drawing/2014/main" id="{09D61F91-8E6F-48C6-8636-EFA7A08BE1EF}"/>
              </a:ext>
            </a:extLst>
          </p:cNvPr>
          <p:cNvSpPr>
            <a:spLocks noGrp="1"/>
          </p:cNvSpPr>
          <p:nvPr>
            <p:ph type="sldNum" sz="quarter" idx="12"/>
          </p:nvPr>
        </p:nvSpPr>
        <p:spPr/>
        <p:txBody>
          <a:bodyPr/>
          <a:lstStyle/>
          <a:p>
            <a:fld id="{6481FE14-2C62-4DA5-8A21-7DC400973F50}" type="slidenum">
              <a:rPr lang="pt-BR" smtClean="0"/>
              <a:t>‹#›</a:t>
            </a:fld>
            <a:endParaRPr lang="pt-BR"/>
          </a:p>
        </p:txBody>
      </p:sp>
    </p:spTree>
    <p:extLst>
      <p:ext uri="{BB962C8B-B14F-4D97-AF65-F5344CB8AC3E}">
        <p14:creationId xmlns:p14="http://schemas.microsoft.com/office/powerpoint/2010/main" val="19731559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Título 1">
            <a:extLst>
              <a:ext uri="{FF2B5EF4-FFF2-40B4-BE49-F238E27FC236}">
                <a16:creationId xmlns:a16="http://schemas.microsoft.com/office/drawing/2014/main" id="{4A63E17B-0D04-4D71-B4B5-623FEFE3CFC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t-BR"/>
              <a:t>Clique para editar o título Mestre</a:t>
            </a:r>
          </a:p>
        </p:txBody>
      </p:sp>
      <p:sp>
        <p:nvSpPr>
          <p:cNvPr id="3" name="Espaço Reservado para Texto 2">
            <a:extLst>
              <a:ext uri="{FF2B5EF4-FFF2-40B4-BE49-F238E27FC236}">
                <a16:creationId xmlns:a16="http://schemas.microsoft.com/office/drawing/2014/main" id="{21B013BA-D02F-4BF4-BB54-C761B1EAAE7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DFDB14A3-9FAB-48FA-9A30-0574824A3E4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AB62287-4EB2-45A8-908F-5419D64E8828}" type="datetimeFigureOut">
              <a:rPr lang="pt-BR" smtClean="0"/>
              <a:t>16/11/2023</a:t>
            </a:fld>
            <a:endParaRPr lang="pt-BR"/>
          </a:p>
        </p:txBody>
      </p:sp>
      <p:sp>
        <p:nvSpPr>
          <p:cNvPr id="5" name="Espaço Reservado para Rodapé 4">
            <a:extLst>
              <a:ext uri="{FF2B5EF4-FFF2-40B4-BE49-F238E27FC236}">
                <a16:creationId xmlns:a16="http://schemas.microsoft.com/office/drawing/2014/main" id="{22B1F6DA-37AB-4DBF-BF23-45220915451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BR"/>
          </a:p>
        </p:txBody>
      </p:sp>
      <p:sp>
        <p:nvSpPr>
          <p:cNvPr id="6" name="Espaço Reservado para Número de Slide 5">
            <a:extLst>
              <a:ext uri="{FF2B5EF4-FFF2-40B4-BE49-F238E27FC236}">
                <a16:creationId xmlns:a16="http://schemas.microsoft.com/office/drawing/2014/main" id="{00693B06-9D79-4F49-B885-FB75A85E4C5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481FE14-2C62-4DA5-8A21-7DC400973F50}" type="slidenum">
              <a:rPr lang="pt-BR" smtClean="0"/>
              <a:t>‹#›</a:t>
            </a:fld>
            <a:endParaRPr lang="pt-BR"/>
          </a:p>
        </p:txBody>
      </p:sp>
    </p:spTree>
    <p:extLst>
      <p:ext uri="{BB962C8B-B14F-4D97-AF65-F5344CB8AC3E}">
        <p14:creationId xmlns:p14="http://schemas.microsoft.com/office/powerpoint/2010/main" val="129696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375479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E34A7B3-6F2C-4301-B912-3CD9004E0E42}"/>
              </a:ext>
            </a:extLst>
          </p:cNvPr>
          <p:cNvSpPr txBox="1"/>
          <p:nvPr/>
        </p:nvSpPr>
        <p:spPr>
          <a:xfrm>
            <a:off x="2009261" y="1674674"/>
            <a:ext cx="7378263" cy="1754326"/>
          </a:xfrm>
          <a:prstGeom prst="rect">
            <a:avLst/>
          </a:prstGeom>
          <a:noFill/>
        </p:spPr>
        <p:txBody>
          <a:bodyPr wrap="square" rtlCol="0">
            <a:spAutoFit/>
          </a:bodyPr>
          <a:lstStyle/>
          <a:p>
            <a:r>
              <a:rPr lang="es-ES" sz="5400" b="1" dirty="0">
                <a:latin typeface="Arial" panose="020B0604020202020204" pitchFamily="34" charset="0"/>
                <a:cs typeface="Arial" panose="020B0604020202020204" pitchFamily="34" charset="0"/>
              </a:rPr>
              <a:t>Garantiza la seguridad de la obra</a:t>
            </a:r>
            <a:endParaRPr lang="pt-BR" sz="5400" b="1" dirty="0">
              <a:latin typeface="Arial" panose="020B0604020202020204" pitchFamily="34" charset="0"/>
              <a:cs typeface="Arial" panose="020B0604020202020204" pitchFamily="34" charset="0"/>
            </a:endParaRPr>
          </a:p>
        </p:txBody>
      </p:sp>
      <p:sp>
        <p:nvSpPr>
          <p:cNvPr id="3" name="CaixaDeTexto 2">
            <a:extLst>
              <a:ext uri="{FF2B5EF4-FFF2-40B4-BE49-F238E27FC236}">
                <a16:creationId xmlns:a16="http://schemas.microsoft.com/office/drawing/2014/main" id="{F163A962-F84E-45F7-96E0-679A277E241D}"/>
              </a:ext>
            </a:extLst>
          </p:cNvPr>
          <p:cNvSpPr txBox="1"/>
          <p:nvPr/>
        </p:nvSpPr>
        <p:spPr>
          <a:xfrm>
            <a:off x="772510" y="1225239"/>
            <a:ext cx="1319048" cy="2646878"/>
          </a:xfrm>
          <a:prstGeom prst="rect">
            <a:avLst/>
          </a:prstGeom>
          <a:noFill/>
        </p:spPr>
        <p:txBody>
          <a:bodyPr wrap="square" rtlCol="0">
            <a:spAutoFit/>
          </a:bodyPr>
          <a:lstStyle/>
          <a:p>
            <a:r>
              <a:rPr lang="pt-BR" sz="16600" b="1" dirty="0">
                <a:solidFill>
                  <a:srgbClr val="002060"/>
                </a:solidFill>
                <a:latin typeface="Arial" panose="020B0604020202020204" pitchFamily="34" charset="0"/>
                <a:cs typeface="Arial" panose="020B0604020202020204" pitchFamily="34" charset="0"/>
              </a:rPr>
              <a:t>3</a:t>
            </a:r>
          </a:p>
        </p:txBody>
      </p:sp>
    </p:spTree>
    <p:extLst>
      <p:ext uri="{BB962C8B-B14F-4D97-AF65-F5344CB8AC3E}">
        <p14:creationId xmlns:p14="http://schemas.microsoft.com/office/powerpoint/2010/main" val="10151375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E34A7B3-6F2C-4301-B912-3CD9004E0E42}"/>
              </a:ext>
            </a:extLst>
          </p:cNvPr>
          <p:cNvSpPr txBox="1"/>
          <p:nvPr/>
        </p:nvSpPr>
        <p:spPr>
          <a:xfrm>
            <a:off x="1061545" y="1012954"/>
            <a:ext cx="5875283" cy="4401205"/>
          </a:xfrm>
          <a:prstGeom prst="rect">
            <a:avLst/>
          </a:prstGeom>
          <a:noFill/>
        </p:spPr>
        <p:txBody>
          <a:bodyPr wrap="square" rtlCol="0">
            <a:spAutoFit/>
          </a:bodyPr>
          <a:lstStyle/>
          <a:p>
            <a:pPr algn="ctr"/>
            <a:r>
              <a:rPr lang="es-ES" sz="2800" b="1" dirty="0">
                <a:latin typeface="Arial" panose="020B0604020202020204" pitchFamily="34" charset="0"/>
                <a:cs typeface="Arial" panose="020B0604020202020204" pitchFamily="34" charset="0"/>
              </a:rPr>
              <a:t>La nivelación incorrecta puede hacer que una estructura sea insegura e incluso peligrosa para los trabajadores y los futuros ocupantes. El uso de un nivel garantiza que la estructura se construya con los estándares de seguridad adecuados y que esté preparada para soportar las cargas y tensiones previstas. </a:t>
            </a:r>
            <a:endParaRPr lang="pt-BR"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713036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E34A7B3-6F2C-4301-B912-3CD9004E0E42}"/>
              </a:ext>
            </a:extLst>
          </p:cNvPr>
          <p:cNvSpPr txBox="1"/>
          <p:nvPr/>
        </p:nvSpPr>
        <p:spPr>
          <a:xfrm>
            <a:off x="746234" y="844715"/>
            <a:ext cx="7514897" cy="3970318"/>
          </a:xfrm>
          <a:prstGeom prst="rect">
            <a:avLst/>
          </a:prstGeom>
          <a:noFill/>
        </p:spPr>
        <p:txBody>
          <a:bodyPr wrap="square" rtlCol="0">
            <a:spAutoFit/>
          </a:bodyPr>
          <a:lstStyle/>
          <a:p>
            <a:pPr algn="just"/>
            <a:r>
              <a:rPr lang="es-ES" sz="2800" b="1" dirty="0">
                <a:latin typeface="Arial" panose="020B0604020202020204" pitchFamily="34" charset="0"/>
                <a:cs typeface="Arial" panose="020B0604020202020204" pitchFamily="34" charset="0"/>
              </a:rPr>
              <a:t>¿has notado que la mayoría de los cristianos no nombran a sus hijos "</a:t>
            </a:r>
            <a:r>
              <a:rPr lang="es-ES" sz="2800" b="1" dirty="0" err="1">
                <a:latin typeface="Arial" panose="020B0604020202020204" pitchFamily="34" charset="0"/>
                <a:cs typeface="Arial" panose="020B0604020202020204" pitchFamily="34" charset="0"/>
              </a:rPr>
              <a:t>Acab</a:t>
            </a:r>
            <a:r>
              <a:rPr lang="es-ES" sz="2800" b="1" dirty="0">
                <a:latin typeface="Arial" panose="020B0604020202020204" pitchFamily="34" charset="0"/>
                <a:cs typeface="Arial" panose="020B0604020202020204" pitchFamily="34" charset="0"/>
              </a:rPr>
              <a:t>" o "Jezabel" por una buena razón?</a:t>
            </a:r>
          </a:p>
          <a:p>
            <a:pPr algn="just"/>
            <a:endParaRPr lang="pt-BR" sz="2800" b="1" dirty="0">
              <a:latin typeface="Arial" panose="020B0604020202020204" pitchFamily="34" charset="0"/>
              <a:cs typeface="Arial" panose="020B0604020202020204" pitchFamily="34" charset="0"/>
            </a:endParaRPr>
          </a:p>
          <a:p>
            <a:pPr algn="just"/>
            <a:r>
              <a:rPr lang="es-ES" sz="2800" b="1" dirty="0">
                <a:latin typeface="Arial" panose="020B0604020202020204" pitchFamily="34" charset="0"/>
                <a:cs typeface="Arial" panose="020B0604020202020204" pitchFamily="34" charset="0"/>
              </a:rPr>
              <a:t>El rey </a:t>
            </a:r>
            <a:r>
              <a:rPr lang="es-ES" sz="2800" b="1" dirty="0" err="1">
                <a:latin typeface="Arial" panose="020B0604020202020204" pitchFamily="34" charset="0"/>
                <a:cs typeface="Arial" panose="020B0604020202020204" pitchFamily="34" charset="0"/>
              </a:rPr>
              <a:t>Acab</a:t>
            </a:r>
            <a:r>
              <a:rPr lang="es-ES" sz="2800" b="1" dirty="0">
                <a:latin typeface="Arial" panose="020B0604020202020204" pitchFamily="34" charset="0"/>
                <a:cs typeface="Arial" panose="020B0604020202020204" pitchFamily="34" charset="0"/>
              </a:rPr>
              <a:t> fue considerado uno de los peores reyes de Israel. Cuando desobedeció a Dios y se casó con la princesa pagana Jezabel, comenzó a servir y adorar a Baal (1 Reyes 16:31). </a:t>
            </a:r>
            <a:endParaRPr lang="pt-BR"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123626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E34A7B3-6F2C-4301-B912-3CD9004E0E42}"/>
              </a:ext>
            </a:extLst>
          </p:cNvPr>
          <p:cNvSpPr txBox="1"/>
          <p:nvPr/>
        </p:nvSpPr>
        <p:spPr>
          <a:xfrm>
            <a:off x="948558" y="1182231"/>
            <a:ext cx="9299028" cy="2246769"/>
          </a:xfrm>
          <a:prstGeom prst="rect">
            <a:avLst/>
          </a:prstGeom>
          <a:noFill/>
        </p:spPr>
        <p:txBody>
          <a:bodyPr wrap="square" rtlCol="0">
            <a:spAutoFit/>
          </a:bodyPr>
          <a:lstStyle/>
          <a:p>
            <a:r>
              <a:rPr lang="es-ES" sz="2800" b="1" dirty="0">
                <a:latin typeface="Arial" panose="020B0604020202020204" pitchFamily="34" charset="0"/>
                <a:cs typeface="Arial" panose="020B0604020202020204" pitchFamily="34" charset="0"/>
              </a:rPr>
              <a:t>Una vez más, los hijos de Israel aceptaron malos ejemplos e influencias y olvidaron adorar sólo a Yahvé o Jehová, el único Dios verdadero. El Dios que Moisés les dijo que amaran "con todo su corazón, alma y fuerzas" antes de morir. </a:t>
            </a:r>
            <a:endParaRPr lang="pt-BR"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606560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E34A7B3-6F2C-4301-B912-3CD9004E0E42}"/>
              </a:ext>
            </a:extLst>
          </p:cNvPr>
          <p:cNvSpPr txBox="1"/>
          <p:nvPr/>
        </p:nvSpPr>
        <p:spPr>
          <a:xfrm>
            <a:off x="948558" y="1182231"/>
            <a:ext cx="9299028" cy="2677656"/>
          </a:xfrm>
          <a:prstGeom prst="rect">
            <a:avLst/>
          </a:prstGeom>
          <a:noFill/>
        </p:spPr>
        <p:txBody>
          <a:bodyPr wrap="square" rtlCol="0">
            <a:spAutoFit/>
          </a:bodyPr>
          <a:lstStyle/>
          <a:p>
            <a:r>
              <a:rPr lang="es-ES" sz="2800" b="1" dirty="0">
                <a:latin typeface="Arial" panose="020B0604020202020204" pitchFamily="34" charset="0"/>
                <a:cs typeface="Arial" panose="020B0604020202020204" pitchFamily="34" charset="0"/>
              </a:rPr>
              <a:t>Elías (cuyo nombre significa "Yahvé es mi Dios") fue mandado por Dios a ir al encuentro de </a:t>
            </a:r>
            <a:r>
              <a:rPr lang="es-ES" sz="2800" b="1" dirty="0" err="1">
                <a:latin typeface="Arial" panose="020B0604020202020204" pitchFamily="34" charset="0"/>
                <a:cs typeface="Arial" panose="020B0604020202020204" pitchFamily="34" charset="0"/>
              </a:rPr>
              <a:t>Acab</a:t>
            </a:r>
            <a:r>
              <a:rPr lang="es-ES" sz="2800" b="1" dirty="0">
                <a:latin typeface="Arial" panose="020B0604020202020204" pitchFamily="34" charset="0"/>
                <a:cs typeface="Arial" panose="020B0604020202020204" pitchFamily="34" charset="0"/>
              </a:rPr>
              <a:t>. Elías siempre siguió́ las instrucciones de Dios, así que cuando Dios habló, obedeció. Cuando Elías subió al Monte Carmelo, pudo ver al rey </a:t>
            </a:r>
            <a:r>
              <a:rPr lang="es-ES" sz="2800" b="1" dirty="0" err="1">
                <a:latin typeface="Arial" panose="020B0604020202020204" pitchFamily="34" charset="0"/>
                <a:cs typeface="Arial" panose="020B0604020202020204" pitchFamily="34" charset="0"/>
              </a:rPr>
              <a:t>Acab</a:t>
            </a:r>
            <a:r>
              <a:rPr lang="es-ES" sz="2800" b="1" dirty="0">
                <a:latin typeface="Arial" panose="020B0604020202020204" pitchFamily="34" charset="0"/>
                <a:cs typeface="Arial" panose="020B0604020202020204" pitchFamily="34" charset="0"/>
              </a:rPr>
              <a:t> llegando con sus túnicas reales.</a:t>
            </a:r>
            <a:endParaRPr lang="pt-BR"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699902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E34A7B3-6F2C-4301-B912-3CD9004E0E42}"/>
              </a:ext>
            </a:extLst>
          </p:cNvPr>
          <p:cNvSpPr txBox="1"/>
          <p:nvPr/>
        </p:nvSpPr>
        <p:spPr>
          <a:xfrm>
            <a:off x="948558" y="1182231"/>
            <a:ext cx="9299028" cy="2677656"/>
          </a:xfrm>
          <a:prstGeom prst="rect">
            <a:avLst/>
          </a:prstGeom>
          <a:noFill/>
        </p:spPr>
        <p:txBody>
          <a:bodyPr wrap="square" rtlCol="0">
            <a:spAutoFit/>
          </a:bodyPr>
          <a:lstStyle/>
          <a:p>
            <a:r>
              <a:rPr lang="es-ES" sz="2800" b="1" dirty="0">
                <a:latin typeface="Arial" panose="020B0604020202020204" pitchFamily="34" charset="0"/>
                <a:cs typeface="Arial" panose="020B0604020202020204" pitchFamily="34" charset="0"/>
              </a:rPr>
              <a:t>Dado que el Monte Carmelo era el territorio de Baal, Elías, según las instrucciones de Dios, les dio a los profetas de Baal la "ventaja de campo", y los dejó suplicar a sus dioses primero. Hicieron de todo para ser oídos, incluso se lastimaron y arañaron sus ropas, pero no pasó nada. </a:t>
            </a:r>
            <a:endParaRPr lang="pt-BR"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393199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E34A7B3-6F2C-4301-B912-3CD9004E0E42}"/>
              </a:ext>
            </a:extLst>
          </p:cNvPr>
          <p:cNvSpPr txBox="1"/>
          <p:nvPr/>
        </p:nvSpPr>
        <p:spPr>
          <a:xfrm>
            <a:off x="578069" y="571445"/>
            <a:ext cx="7514897" cy="523220"/>
          </a:xfrm>
          <a:prstGeom prst="rect">
            <a:avLst/>
          </a:prstGeom>
          <a:noFill/>
        </p:spPr>
        <p:txBody>
          <a:bodyPr wrap="square" rtlCol="0">
            <a:spAutoFit/>
          </a:bodyPr>
          <a:lstStyle/>
          <a:p>
            <a:r>
              <a:rPr lang="es-ES" sz="2800" b="1" dirty="0">
                <a:latin typeface="Arial" panose="020B0604020202020204" pitchFamily="34" charset="0"/>
                <a:cs typeface="Arial" panose="020B0604020202020204" pitchFamily="34" charset="0"/>
              </a:rPr>
              <a:t>Luego llegó el turno de Elías. </a:t>
            </a:r>
            <a:endParaRPr lang="pt-BR" sz="2800" b="1" dirty="0">
              <a:latin typeface="Arial" panose="020B0604020202020204" pitchFamily="34" charset="0"/>
              <a:cs typeface="Arial" panose="020B0604020202020204" pitchFamily="34" charset="0"/>
            </a:endParaRPr>
          </a:p>
        </p:txBody>
      </p:sp>
      <p:sp>
        <p:nvSpPr>
          <p:cNvPr id="3" name="CaixaDeTexto 2">
            <a:extLst>
              <a:ext uri="{FF2B5EF4-FFF2-40B4-BE49-F238E27FC236}">
                <a16:creationId xmlns:a16="http://schemas.microsoft.com/office/drawing/2014/main" id="{F9A99092-170A-4072-93F2-3305BDCCDB8E}"/>
              </a:ext>
            </a:extLst>
          </p:cNvPr>
          <p:cNvSpPr txBox="1"/>
          <p:nvPr/>
        </p:nvSpPr>
        <p:spPr>
          <a:xfrm>
            <a:off x="1061544" y="2063915"/>
            <a:ext cx="7514897" cy="954107"/>
          </a:xfrm>
          <a:prstGeom prst="rect">
            <a:avLst/>
          </a:prstGeom>
          <a:solidFill>
            <a:schemeClr val="tx2">
              <a:lumMod val="40000"/>
              <a:lumOff val="60000"/>
            </a:schemeClr>
          </a:solidFill>
        </p:spPr>
        <p:txBody>
          <a:bodyPr wrap="square" rtlCol="0">
            <a:spAutoFit/>
          </a:bodyPr>
          <a:lstStyle/>
          <a:p>
            <a:r>
              <a:rPr lang="es-ES" sz="2800" b="1" dirty="0">
                <a:latin typeface="Arial" panose="020B0604020202020204" pitchFamily="34" charset="0"/>
                <a:cs typeface="Arial" panose="020B0604020202020204" pitchFamily="34" charset="0"/>
              </a:rPr>
              <a:t>Reconstruyó el altar a Jehová que estaba arruinado</a:t>
            </a:r>
            <a:endParaRPr lang="pt-BR" sz="2800" b="1" dirty="0">
              <a:latin typeface="Arial" panose="020B0604020202020204" pitchFamily="34" charset="0"/>
              <a:cs typeface="Arial" panose="020B0604020202020204" pitchFamily="34" charset="0"/>
            </a:endParaRPr>
          </a:p>
        </p:txBody>
      </p:sp>
      <p:sp>
        <p:nvSpPr>
          <p:cNvPr id="4" name="CaixaDeTexto 3">
            <a:extLst>
              <a:ext uri="{FF2B5EF4-FFF2-40B4-BE49-F238E27FC236}">
                <a16:creationId xmlns:a16="http://schemas.microsoft.com/office/drawing/2014/main" id="{29C6157E-B1FD-40E2-9710-BAA16731B7DE}"/>
              </a:ext>
            </a:extLst>
          </p:cNvPr>
          <p:cNvSpPr txBox="1"/>
          <p:nvPr/>
        </p:nvSpPr>
        <p:spPr>
          <a:xfrm>
            <a:off x="399392" y="1756138"/>
            <a:ext cx="567560" cy="1569660"/>
          </a:xfrm>
          <a:prstGeom prst="rect">
            <a:avLst/>
          </a:prstGeom>
          <a:noFill/>
        </p:spPr>
        <p:txBody>
          <a:bodyPr wrap="square" rtlCol="0">
            <a:spAutoFit/>
          </a:bodyPr>
          <a:lstStyle/>
          <a:p>
            <a:r>
              <a:rPr lang="pt-BR" sz="9600" b="1" dirty="0">
                <a:solidFill>
                  <a:srgbClr val="002060"/>
                </a:solidFill>
                <a:latin typeface="Arial" panose="020B0604020202020204" pitchFamily="34" charset="0"/>
                <a:cs typeface="Arial" panose="020B0604020202020204" pitchFamily="34" charset="0"/>
              </a:rPr>
              <a:t>1</a:t>
            </a:r>
          </a:p>
        </p:txBody>
      </p:sp>
      <p:sp>
        <p:nvSpPr>
          <p:cNvPr id="5" name="CaixaDeTexto 4">
            <a:extLst>
              <a:ext uri="{FF2B5EF4-FFF2-40B4-BE49-F238E27FC236}">
                <a16:creationId xmlns:a16="http://schemas.microsoft.com/office/drawing/2014/main" id="{DFFF1FE7-F3ED-4A62-9EB8-58C3016CFC6C}"/>
              </a:ext>
            </a:extLst>
          </p:cNvPr>
          <p:cNvSpPr txBox="1"/>
          <p:nvPr/>
        </p:nvSpPr>
        <p:spPr>
          <a:xfrm>
            <a:off x="1061544" y="3204288"/>
            <a:ext cx="8113987" cy="954107"/>
          </a:xfrm>
          <a:prstGeom prst="rect">
            <a:avLst/>
          </a:prstGeom>
          <a:solidFill>
            <a:schemeClr val="tx2">
              <a:lumMod val="40000"/>
              <a:lumOff val="60000"/>
            </a:schemeClr>
          </a:solidFill>
        </p:spPr>
        <p:txBody>
          <a:bodyPr wrap="square" rtlCol="0">
            <a:spAutoFit/>
          </a:bodyPr>
          <a:lstStyle/>
          <a:p>
            <a:r>
              <a:rPr lang="es-ES" sz="2800" b="1" dirty="0">
                <a:latin typeface="Arial" panose="020B0604020202020204" pitchFamily="34" charset="0"/>
                <a:cs typeface="Arial" panose="020B0604020202020204" pitchFamily="34" charset="0"/>
              </a:rPr>
              <a:t>Después, hizo una zanja alrededor del altar, en la que cupieran dos medidas de grano. </a:t>
            </a:r>
            <a:endParaRPr lang="pt-BR" sz="2800" b="1" dirty="0">
              <a:latin typeface="Arial" panose="020B0604020202020204" pitchFamily="34" charset="0"/>
              <a:cs typeface="Arial" panose="020B0604020202020204" pitchFamily="34" charset="0"/>
            </a:endParaRPr>
          </a:p>
        </p:txBody>
      </p:sp>
      <p:sp>
        <p:nvSpPr>
          <p:cNvPr id="6" name="CaixaDeTexto 5">
            <a:extLst>
              <a:ext uri="{FF2B5EF4-FFF2-40B4-BE49-F238E27FC236}">
                <a16:creationId xmlns:a16="http://schemas.microsoft.com/office/drawing/2014/main" id="{6D828486-C858-4ACE-9A22-19A3D486D59C}"/>
              </a:ext>
            </a:extLst>
          </p:cNvPr>
          <p:cNvSpPr txBox="1"/>
          <p:nvPr/>
        </p:nvSpPr>
        <p:spPr>
          <a:xfrm>
            <a:off x="336331" y="2896511"/>
            <a:ext cx="567560" cy="1569660"/>
          </a:xfrm>
          <a:prstGeom prst="rect">
            <a:avLst/>
          </a:prstGeom>
          <a:noFill/>
        </p:spPr>
        <p:txBody>
          <a:bodyPr wrap="square" rtlCol="0">
            <a:spAutoFit/>
          </a:bodyPr>
          <a:lstStyle/>
          <a:p>
            <a:r>
              <a:rPr lang="pt-BR" sz="9600" b="1" dirty="0">
                <a:solidFill>
                  <a:srgbClr val="002060"/>
                </a:solidFill>
                <a:latin typeface="Arial" panose="020B0604020202020204" pitchFamily="34" charset="0"/>
                <a:cs typeface="Arial" panose="020B0604020202020204" pitchFamily="34" charset="0"/>
              </a:rPr>
              <a:t>2</a:t>
            </a:r>
          </a:p>
        </p:txBody>
      </p:sp>
      <p:sp>
        <p:nvSpPr>
          <p:cNvPr id="7" name="CaixaDeTexto 6">
            <a:extLst>
              <a:ext uri="{FF2B5EF4-FFF2-40B4-BE49-F238E27FC236}">
                <a16:creationId xmlns:a16="http://schemas.microsoft.com/office/drawing/2014/main" id="{43204370-3CC1-48CA-81A8-4D3B128A8670}"/>
              </a:ext>
            </a:extLst>
          </p:cNvPr>
          <p:cNvSpPr txBox="1"/>
          <p:nvPr/>
        </p:nvSpPr>
        <p:spPr>
          <a:xfrm>
            <a:off x="1061544" y="4344661"/>
            <a:ext cx="7514897" cy="954107"/>
          </a:xfrm>
          <a:prstGeom prst="rect">
            <a:avLst/>
          </a:prstGeom>
          <a:solidFill>
            <a:schemeClr val="tx2">
              <a:lumMod val="40000"/>
              <a:lumOff val="60000"/>
            </a:schemeClr>
          </a:solidFill>
        </p:spPr>
        <p:txBody>
          <a:bodyPr wrap="square" rtlCol="0">
            <a:spAutoFit/>
          </a:bodyPr>
          <a:lstStyle/>
          <a:p>
            <a:r>
              <a:rPr lang="es-ES" sz="2800" b="1" dirty="0">
                <a:latin typeface="Arial" panose="020B0604020202020204" pitchFamily="34" charset="0"/>
                <a:cs typeface="Arial" panose="020B0604020202020204" pitchFamily="34" charset="0"/>
              </a:rPr>
              <a:t>Preparó luego la leña, y cortó el buey en pedazos, y lo puso sobre la leña. </a:t>
            </a:r>
            <a:endParaRPr lang="pt-BR" sz="2800" b="1" dirty="0">
              <a:latin typeface="Arial" panose="020B0604020202020204" pitchFamily="34" charset="0"/>
              <a:cs typeface="Arial" panose="020B0604020202020204" pitchFamily="34" charset="0"/>
            </a:endParaRPr>
          </a:p>
        </p:txBody>
      </p:sp>
      <p:sp>
        <p:nvSpPr>
          <p:cNvPr id="8" name="CaixaDeTexto 7">
            <a:extLst>
              <a:ext uri="{FF2B5EF4-FFF2-40B4-BE49-F238E27FC236}">
                <a16:creationId xmlns:a16="http://schemas.microsoft.com/office/drawing/2014/main" id="{E1C22DC6-4A0D-4EF9-8D1D-806400C16489}"/>
              </a:ext>
            </a:extLst>
          </p:cNvPr>
          <p:cNvSpPr txBox="1"/>
          <p:nvPr/>
        </p:nvSpPr>
        <p:spPr>
          <a:xfrm>
            <a:off x="336331" y="4036884"/>
            <a:ext cx="567560" cy="1569660"/>
          </a:xfrm>
          <a:prstGeom prst="rect">
            <a:avLst/>
          </a:prstGeom>
          <a:noFill/>
        </p:spPr>
        <p:txBody>
          <a:bodyPr wrap="square" rtlCol="0">
            <a:spAutoFit/>
          </a:bodyPr>
          <a:lstStyle/>
          <a:p>
            <a:r>
              <a:rPr lang="pt-BR" sz="9600" b="1" dirty="0">
                <a:solidFill>
                  <a:srgbClr val="002060"/>
                </a:solidFill>
                <a:latin typeface="Arial" panose="020B0604020202020204" pitchFamily="34" charset="0"/>
                <a:cs typeface="Arial" panose="020B0604020202020204" pitchFamily="34" charset="0"/>
              </a:rPr>
              <a:t>3</a:t>
            </a:r>
          </a:p>
        </p:txBody>
      </p:sp>
    </p:spTree>
    <p:extLst>
      <p:ext uri="{BB962C8B-B14F-4D97-AF65-F5344CB8AC3E}">
        <p14:creationId xmlns:p14="http://schemas.microsoft.com/office/powerpoint/2010/main" val="41472185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aixaDeTexto 2">
            <a:extLst>
              <a:ext uri="{FF2B5EF4-FFF2-40B4-BE49-F238E27FC236}">
                <a16:creationId xmlns:a16="http://schemas.microsoft.com/office/drawing/2014/main" id="{F9A99092-170A-4072-93F2-3305BDCCDB8E}"/>
              </a:ext>
            </a:extLst>
          </p:cNvPr>
          <p:cNvSpPr txBox="1"/>
          <p:nvPr/>
        </p:nvSpPr>
        <p:spPr>
          <a:xfrm>
            <a:off x="1061544" y="960329"/>
            <a:ext cx="7514897" cy="1384995"/>
          </a:xfrm>
          <a:prstGeom prst="rect">
            <a:avLst/>
          </a:prstGeom>
          <a:solidFill>
            <a:schemeClr val="tx2">
              <a:lumMod val="40000"/>
              <a:lumOff val="60000"/>
            </a:schemeClr>
          </a:solidFill>
        </p:spPr>
        <p:txBody>
          <a:bodyPr wrap="square" rtlCol="0">
            <a:spAutoFit/>
          </a:bodyPr>
          <a:lstStyle/>
          <a:p>
            <a:r>
              <a:rPr lang="es-ES" sz="2800" b="1" dirty="0">
                <a:latin typeface="Arial" panose="020B0604020202020204" pitchFamily="34" charset="0"/>
                <a:cs typeface="Arial" panose="020B0604020202020204" pitchFamily="34" charset="0"/>
              </a:rPr>
              <a:t>Y dijo: llenad cuatro cántaros de agua, y derramadla sobre el holocausto y sobre la leña. </a:t>
            </a:r>
            <a:endParaRPr lang="pt-BR" sz="2800" b="1" dirty="0">
              <a:latin typeface="Arial" panose="020B0604020202020204" pitchFamily="34" charset="0"/>
              <a:cs typeface="Arial" panose="020B0604020202020204" pitchFamily="34" charset="0"/>
            </a:endParaRPr>
          </a:p>
        </p:txBody>
      </p:sp>
      <p:sp>
        <p:nvSpPr>
          <p:cNvPr id="4" name="CaixaDeTexto 3">
            <a:extLst>
              <a:ext uri="{FF2B5EF4-FFF2-40B4-BE49-F238E27FC236}">
                <a16:creationId xmlns:a16="http://schemas.microsoft.com/office/drawing/2014/main" id="{29C6157E-B1FD-40E2-9710-BAA16731B7DE}"/>
              </a:ext>
            </a:extLst>
          </p:cNvPr>
          <p:cNvSpPr txBox="1"/>
          <p:nvPr/>
        </p:nvSpPr>
        <p:spPr>
          <a:xfrm>
            <a:off x="346842" y="652552"/>
            <a:ext cx="567560" cy="1569660"/>
          </a:xfrm>
          <a:prstGeom prst="rect">
            <a:avLst/>
          </a:prstGeom>
          <a:noFill/>
        </p:spPr>
        <p:txBody>
          <a:bodyPr wrap="square" rtlCol="0">
            <a:spAutoFit/>
          </a:bodyPr>
          <a:lstStyle/>
          <a:p>
            <a:r>
              <a:rPr lang="pt-BR" sz="9600" b="1" dirty="0">
                <a:solidFill>
                  <a:srgbClr val="002060"/>
                </a:solidFill>
                <a:latin typeface="Arial" panose="020B0604020202020204" pitchFamily="34" charset="0"/>
                <a:cs typeface="Arial" panose="020B0604020202020204" pitchFamily="34" charset="0"/>
              </a:rPr>
              <a:t>4</a:t>
            </a:r>
          </a:p>
        </p:txBody>
      </p:sp>
      <p:sp>
        <p:nvSpPr>
          <p:cNvPr id="5" name="CaixaDeTexto 4">
            <a:extLst>
              <a:ext uri="{FF2B5EF4-FFF2-40B4-BE49-F238E27FC236}">
                <a16:creationId xmlns:a16="http://schemas.microsoft.com/office/drawing/2014/main" id="{DFFF1FE7-F3ED-4A62-9EB8-58C3016CFC6C}"/>
              </a:ext>
            </a:extLst>
          </p:cNvPr>
          <p:cNvSpPr txBox="1"/>
          <p:nvPr/>
        </p:nvSpPr>
        <p:spPr>
          <a:xfrm>
            <a:off x="1061544" y="2731323"/>
            <a:ext cx="7514897" cy="2246769"/>
          </a:xfrm>
          <a:prstGeom prst="rect">
            <a:avLst/>
          </a:prstGeom>
          <a:solidFill>
            <a:schemeClr val="tx2">
              <a:lumMod val="40000"/>
              <a:lumOff val="60000"/>
            </a:schemeClr>
          </a:solidFill>
        </p:spPr>
        <p:txBody>
          <a:bodyPr wrap="square" rtlCol="0">
            <a:spAutoFit/>
          </a:bodyPr>
          <a:lstStyle/>
          <a:p>
            <a:r>
              <a:rPr lang="es-ES" sz="2800" b="1" dirty="0">
                <a:latin typeface="Arial" panose="020B0604020202020204" pitchFamily="34" charset="0"/>
                <a:cs typeface="Arial" panose="020B0604020202020204" pitchFamily="34" charset="0"/>
              </a:rPr>
              <a:t>Y dijo: hacedlo otra vez; y otra vez lo hicieron. Dijo aún: hacedlo la tercera vez; y lo hicieron la tercera vez, de manera que el agua corría alrededor del altar, y también se había llenado de agua la zanja. </a:t>
            </a:r>
            <a:endParaRPr lang="pt-BR" sz="2800" b="1" dirty="0">
              <a:latin typeface="Arial" panose="020B0604020202020204" pitchFamily="34" charset="0"/>
              <a:cs typeface="Arial" panose="020B0604020202020204" pitchFamily="34" charset="0"/>
            </a:endParaRPr>
          </a:p>
        </p:txBody>
      </p:sp>
      <p:sp>
        <p:nvSpPr>
          <p:cNvPr id="6" name="CaixaDeTexto 5">
            <a:extLst>
              <a:ext uri="{FF2B5EF4-FFF2-40B4-BE49-F238E27FC236}">
                <a16:creationId xmlns:a16="http://schemas.microsoft.com/office/drawing/2014/main" id="{6D828486-C858-4ACE-9A22-19A3D486D59C}"/>
              </a:ext>
            </a:extLst>
          </p:cNvPr>
          <p:cNvSpPr txBox="1"/>
          <p:nvPr/>
        </p:nvSpPr>
        <p:spPr>
          <a:xfrm>
            <a:off x="336331" y="2423546"/>
            <a:ext cx="567560" cy="1569660"/>
          </a:xfrm>
          <a:prstGeom prst="rect">
            <a:avLst/>
          </a:prstGeom>
          <a:noFill/>
        </p:spPr>
        <p:txBody>
          <a:bodyPr wrap="square" rtlCol="0">
            <a:spAutoFit/>
          </a:bodyPr>
          <a:lstStyle/>
          <a:p>
            <a:r>
              <a:rPr lang="pt-BR" sz="9600" b="1" dirty="0">
                <a:solidFill>
                  <a:srgbClr val="002060"/>
                </a:solidFill>
                <a:latin typeface="Arial" panose="020B0604020202020204" pitchFamily="34" charset="0"/>
                <a:cs typeface="Arial" panose="020B0604020202020204" pitchFamily="34" charset="0"/>
              </a:rPr>
              <a:t>5</a:t>
            </a:r>
          </a:p>
        </p:txBody>
      </p:sp>
    </p:spTree>
    <p:extLst>
      <p:ext uri="{BB962C8B-B14F-4D97-AF65-F5344CB8AC3E}">
        <p14:creationId xmlns:p14="http://schemas.microsoft.com/office/powerpoint/2010/main" val="10041822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aixaDeTexto 2">
            <a:extLst>
              <a:ext uri="{FF2B5EF4-FFF2-40B4-BE49-F238E27FC236}">
                <a16:creationId xmlns:a16="http://schemas.microsoft.com/office/drawing/2014/main" id="{F9A99092-170A-4072-93F2-3305BDCCDB8E}"/>
              </a:ext>
            </a:extLst>
          </p:cNvPr>
          <p:cNvSpPr txBox="1"/>
          <p:nvPr/>
        </p:nvSpPr>
        <p:spPr>
          <a:xfrm>
            <a:off x="1061544" y="960329"/>
            <a:ext cx="7514897" cy="3539430"/>
          </a:xfrm>
          <a:prstGeom prst="rect">
            <a:avLst/>
          </a:prstGeom>
          <a:solidFill>
            <a:schemeClr val="tx2">
              <a:lumMod val="40000"/>
              <a:lumOff val="60000"/>
            </a:schemeClr>
          </a:solidFill>
        </p:spPr>
        <p:txBody>
          <a:bodyPr wrap="square" rtlCol="0">
            <a:spAutoFit/>
          </a:bodyPr>
          <a:lstStyle/>
          <a:p>
            <a:r>
              <a:rPr lang="es-ES" sz="2800" b="1" dirty="0">
                <a:latin typeface="Arial" panose="020B0604020202020204" pitchFamily="34" charset="0"/>
                <a:cs typeface="Arial" panose="020B0604020202020204" pitchFamily="34" charset="0"/>
              </a:rPr>
              <a:t>Elías oró: Jehová, Dios de Abraham, de Isaac y de Israel, sea hoy manifiesto que tú eres Dios en Israel, y que yo soy tu siervo, y que por mandato tuyo he hecho todas estas cosas. Respóndeme, Jehová, respóndeme, para que conozca este pueblo que tú, oh, Jehová, eres el Dios, y que tú vuelves a ti el corazón de ellos.</a:t>
            </a:r>
            <a:endParaRPr lang="pt-BR" sz="2800" b="1" dirty="0">
              <a:latin typeface="Arial" panose="020B0604020202020204" pitchFamily="34" charset="0"/>
              <a:cs typeface="Arial" panose="020B0604020202020204" pitchFamily="34" charset="0"/>
            </a:endParaRPr>
          </a:p>
        </p:txBody>
      </p:sp>
      <p:sp>
        <p:nvSpPr>
          <p:cNvPr id="4" name="CaixaDeTexto 3">
            <a:extLst>
              <a:ext uri="{FF2B5EF4-FFF2-40B4-BE49-F238E27FC236}">
                <a16:creationId xmlns:a16="http://schemas.microsoft.com/office/drawing/2014/main" id="{29C6157E-B1FD-40E2-9710-BAA16731B7DE}"/>
              </a:ext>
            </a:extLst>
          </p:cNvPr>
          <p:cNvSpPr txBox="1"/>
          <p:nvPr/>
        </p:nvSpPr>
        <p:spPr>
          <a:xfrm>
            <a:off x="346842" y="652552"/>
            <a:ext cx="567560" cy="1569660"/>
          </a:xfrm>
          <a:prstGeom prst="rect">
            <a:avLst/>
          </a:prstGeom>
          <a:noFill/>
        </p:spPr>
        <p:txBody>
          <a:bodyPr wrap="square" rtlCol="0">
            <a:spAutoFit/>
          </a:bodyPr>
          <a:lstStyle/>
          <a:p>
            <a:r>
              <a:rPr lang="pt-BR" sz="9600" b="1" dirty="0">
                <a:solidFill>
                  <a:srgbClr val="002060"/>
                </a:solidFill>
                <a:latin typeface="Arial" panose="020B0604020202020204" pitchFamily="34" charset="0"/>
                <a:cs typeface="Arial" panose="020B0604020202020204" pitchFamily="34" charset="0"/>
              </a:rPr>
              <a:t>6</a:t>
            </a:r>
          </a:p>
        </p:txBody>
      </p:sp>
    </p:spTree>
    <p:extLst>
      <p:ext uri="{BB962C8B-B14F-4D97-AF65-F5344CB8AC3E}">
        <p14:creationId xmlns:p14="http://schemas.microsoft.com/office/powerpoint/2010/main" val="32454935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aixaDeTexto 2">
            <a:extLst>
              <a:ext uri="{FF2B5EF4-FFF2-40B4-BE49-F238E27FC236}">
                <a16:creationId xmlns:a16="http://schemas.microsoft.com/office/drawing/2014/main" id="{F9A99092-170A-4072-93F2-3305BDCCDB8E}"/>
              </a:ext>
            </a:extLst>
          </p:cNvPr>
          <p:cNvSpPr txBox="1"/>
          <p:nvPr/>
        </p:nvSpPr>
        <p:spPr>
          <a:xfrm>
            <a:off x="1061544" y="960329"/>
            <a:ext cx="7735615" cy="2246769"/>
          </a:xfrm>
          <a:prstGeom prst="rect">
            <a:avLst/>
          </a:prstGeom>
          <a:solidFill>
            <a:schemeClr val="tx2">
              <a:lumMod val="40000"/>
              <a:lumOff val="60000"/>
            </a:schemeClr>
          </a:solidFill>
        </p:spPr>
        <p:txBody>
          <a:bodyPr wrap="square" rtlCol="0">
            <a:spAutoFit/>
          </a:bodyPr>
          <a:lstStyle/>
          <a:p>
            <a:pPr algn="just"/>
            <a:r>
              <a:rPr lang="es-ES" sz="2800" b="1" dirty="0">
                <a:latin typeface="Arial" panose="020B0604020202020204" pitchFamily="34" charset="0"/>
                <a:cs typeface="Arial" panose="020B0604020202020204" pitchFamily="34" charset="0"/>
              </a:rPr>
              <a:t>Entonces cayó fuego de Jehová, y consumió el holocausto, la leña, las piedras y el polvo, y aun lamió el agua que estaba en la zanja ¡Qué espectáculo maravilloso debe haber sido aquel! </a:t>
            </a:r>
            <a:endParaRPr lang="pt-BR" sz="2800" b="1" dirty="0">
              <a:latin typeface="Arial" panose="020B0604020202020204" pitchFamily="34" charset="0"/>
              <a:cs typeface="Arial" panose="020B0604020202020204" pitchFamily="34" charset="0"/>
            </a:endParaRPr>
          </a:p>
        </p:txBody>
      </p:sp>
      <p:sp>
        <p:nvSpPr>
          <p:cNvPr id="4" name="CaixaDeTexto 3">
            <a:extLst>
              <a:ext uri="{FF2B5EF4-FFF2-40B4-BE49-F238E27FC236}">
                <a16:creationId xmlns:a16="http://schemas.microsoft.com/office/drawing/2014/main" id="{29C6157E-B1FD-40E2-9710-BAA16731B7DE}"/>
              </a:ext>
            </a:extLst>
          </p:cNvPr>
          <p:cNvSpPr txBox="1"/>
          <p:nvPr/>
        </p:nvSpPr>
        <p:spPr>
          <a:xfrm>
            <a:off x="346842" y="652552"/>
            <a:ext cx="567560" cy="1569660"/>
          </a:xfrm>
          <a:prstGeom prst="rect">
            <a:avLst/>
          </a:prstGeom>
          <a:noFill/>
        </p:spPr>
        <p:txBody>
          <a:bodyPr wrap="square" rtlCol="0">
            <a:spAutoFit/>
          </a:bodyPr>
          <a:lstStyle/>
          <a:p>
            <a:r>
              <a:rPr lang="pt-BR" sz="9600" b="1" dirty="0">
                <a:solidFill>
                  <a:srgbClr val="002060"/>
                </a:solidFill>
                <a:latin typeface="Arial" panose="020B0604020202020204" pitchFamily="34" charset="0"/>
                <a:cs typeface="Arial" panose="020B0604020202020204" pitchFamily="34" charset="0"/>
              </a:rPr>
              <a:t>7</a:t>
            </a:r>
          </a:p>
        </p:txBody>
      </p:sp>
    </p:spTree>
    <p:extLst>
      <p:ext uri="{BB962C8B-B14F-4D97-AF65-F5344CB8AC3E}">
        <p14:creationId xmlns:p14="http://schemas.microsoft.com/office/powerpoint/2010/main" val="37844822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D4CC4680-5893-448D-BF8E-E0907FFC664A}"/>
              </a:ext>
            </a:extLst>
          </p:cNvPr>
          <p:cNvSpPr txBox="1"/>
          <p:nvPr/>
        </p:nvSpPr>
        <p:spPr>
          <a:xfrm>
            <a:off x="2212848" y="2436926"/>
            <a:ext cx="8970369" cy="2800767"/>
          </a:xfrm>
          <a:prstGeom prst="rect">
            <a:avLst/>
          </a:prstGeom>
          <a:noFill/>
          <a:effectLst>
            <a:outerShdw blurRad="50800" dist="38100" dir="2700000" algn="tl" rotWithShape="0">
              <a:prstClr val="black">
                <a:alpha val="97000"/>
              </a:prstClr>
            </a:outerShdw>
          </a:effectLst>
        </p:spPr>
        <p:txBody>
          <a:bodyPr wrap="square" rtlCol="0">
            <a:spAutoFit/>
          </a:bodyPr>
          <a:lstStyle/>
          <a:p>
            <a:pPr algn="ctr"/>
            <a:r>
              <a:rPr lang="pt-BR" sz="8800" dirty="0" err="1">
                <a:solidFill>
                  <a:schemeClr val="accent4"/>
                </a:solidFill>
                <a:latin typeface="Regular Brush" panose="02000500000000000000" pitchFamily="50" charset="0"/>
                <a:cs typeface="Arial" panose="020B0604020202020204" pitchFamily="34" charset="0"/>
              </a:rPr>
              <a:t>Eligiendo</a:t>
            </a:r>
            <a:r>
              <a:rPr lang="pt-BR" sz="8800" dirty="0">
                <a:solidFill>
                  <a:schemeClr val="accent4"/>
                </a:solidFill>
                <a:latin typeface="Regular Brush" panose="02000500000000000000" pitchFamily="50" charset="0"/>
                <a:cs typeface="Arial" panose="020B0604020202020204" pitchFamily="34" charset="0"/>
              </a:rPr>
              <a:t> </a:t>
            </a:r>
            <a:r>
              <a:rPr lang="pt-BR" sz="8800" dirty="0" err="1">
                <a:solidFill>
                  <a:schemeClr val="accent4"/>
                </a:solidFill>
                <a:latin typeface="Regular Brush" panose="02000500000000000000" pitchFamily="50" charset="0"/>
                <a:cs typeface="Arial" panose="020B0604020202020204" pitchFamily="34" charset="0"/>
              </a:rPr>
              <a:t>el</a:t>
            </a:r>
            <a:r>
              <a:rPr lang="pt-BR" sz="8800" dirty="0">
                <a:solidFill>
                  <a:schemeClr val="accent4"/>
                </a:solidFill>
                <a:latin typeface="Regular Brush" panose="02000500000000000000" pitchFamily="50" charset="0"/>
                <a:cs typeface="Arial" panose="020B0604020202020204" pitchFamily="34" charset="0"/>
              </a:rPr>
              <a:t> caminho </a:t>
            </a:r>
            <a:r>
              <a:rPr lang="pt-BR" sz="8800" dirty="0" err="1">
                <a:solidFill>
                  <a:schemeClr val="accent4"/>
                </a:solidFill>
                <a:latin typeface="Regular Brush" panose="02000500000000000000" pitchFamily="50" charset="0"/>
                <a:cs typeface="Arial" panose="020B0604020202020204" pitchFamily="34" charset="0"/>
              </a:rPr>
              <a:t>correcto</a:t>
            </a:r>
            <a:endParaRPr lang="pt-BR" sz="8800" dirty="0">
              <a:solidFill>
                <a:schemeClr val="accent4"/>
              </a:solidFill>
              <a:latin typeface="Regular Brush" panose="02000500000000000000" pitchFamily="50" charset="0"/>
              <a:cs typeface="Arial" panose="020B0604020202020204" pitchFamily="34" charset="0"/>
            </a:endParaRPr>
          </a:p>
        </p:txBody>
      </p:sp>
    </p:spTree>
    <p:extLst>
      <p:ext uri="{BB962C8B-B14F-4D97-AF65-F5344CB8AC3E}">
        <p14:creationId xmlns:p14="http://schemas.microsoft.com/office/powerpoint/2010/main" val="370557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E34A7B3-6F2C-4301-B912-3CD9004E0E42}"/>
              </a:ext>
            </a:extLst>
          </p:cNvPr>
          <p:cNvSpPr txBox="1"/>
          <p:nvPr/>
        </p:nvSpPr>
        <p:spPr>
          <a:xfrm>
            <a:off x="1019507" y="2114676"/>
            <a:ext cx="7304688" cy="954107"/>
          </a:xfrm>
          <a:prstGeom prst="rect">
            <a:avLst/>
          </a:prstGeom>
          <a:noFill/>
        </p:spPr>
        <p:txBody>
          <a:bodyPr wrap="square" rtlCol="0">
            <a:spAutoFit/>
          </a:bodyPr>
          <a:lstStyle/>
          <a:p>
            <a:pPr algn="ctr"/>
            <a:r>
              <a:rPr lang="es-ES" sz="2800" b="1" dirty="0">
                <a:latin typeface="Arial" panose="020B0604020202020204" pitchFamily="34" charset="0"/>
                <a:cs typeface="Arial" panose="020B0604020202020204" pitchFamily="34" charset="0"/>
              </a:rPr>
              <a:t>¿Cómo saber si me estoy desviando hacia otros dioses en mi adoración? </a:t>
            </a:r>
            <a:endParaRPr lang="pt-BR"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172061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3" name="Imagem 2">
            <a:extLst>
              <a:ext uri="{FF2B5EF4-FFF2-40B4-BE49-F238E27FC236}">
                <a16:creationId xmlns:a16="http://schemas.microsoft.com/office/drawing/2014/main" id="{AA4177B5-03F0-423D-9187-01E0B405FC1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97787" y="269838"/>
            <a:ext cx="6306206" cy="4459923"/>
          </a:xfrm>
          <a:prstGeom prst="ellipse">
            <a:avLst/>
          </a:prstGeom>
          <a:ln>
            <a:noFill/>
          </a:ln>
          <a:effectLst>
            <a:softEdge rad="112500"/>
          </a:effectLst>
        </p:spPr>
      </p:pic>
      <p:sp>
        <p:nvSpPr>
          <p:cNvPr id="2" name="CaixaDeTexto 1">
            <a:extLst>
              <a:ext uri="{FF2B5EF4-FFF2-40B4-BE49-F238E27FC236}">
                <a16:creationId xmlns:a16="http://schemas.microsoft.com/office/drawing/2014/main" id="{FE34A7B3-6F2C-4301-B912-3CD9004E0E42}"/>
              </a:ext>
            </a:extLst>
          </p:cNvPr>
          <p:cNvSpPr txBox="1"/>
          <p:nvPr/>
        </p:nvSpPr>
        <p:spPr>
          <a:xfrm>
            <a:off x="4773168" y="1160971"/>
            <a:ext cx="5504688" cy="2246769"/>
          </a:xfrm>
          <a:prstGeom prst="rect">
            <a:avLst/>
          </a:prstGeom>
          <a:noFill/>
          <a:effectLst>
            <a:outerShdw blurRad="50800" dist="50800" dir="5400000" algn="ctr" rotWithShape="0">
              <a:schemeClr val="tx1"/>
            </a:outerShdw>
          </a:effectLst>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2800" b="1" i="0" u="none" strike="noStrike" kern="1200" cap="none" spc="0" normalizeH="0" baseline="0" noProof="0" dirty="0">
                <a:ln>
                  <a:noFill/>
                </a:ln>
                <a:solidFill>
                  <a:srgbClr val="FFC000"/>
                </a:solidFill>
                <a:effectLst/>
                <a:uLnTx/>
                <a:uFillTx/>
                <a:latin typeface="Arial" panose="020B0604020202020204" pitchFamily="34" charset="0"/>
                <a:ea typeface="+mn-ea"/>
                <a:cs typeface="Arial" panose="020B0604020202020204" pitchFamily="34" charset="0"/>
              </a:rPr>
              <a:t>“Y amarás al Señor tu Dios de todo tu corazón, y de toda tu alma, y con todas tus fuerzas”</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t-BR" sz="2800" b="1" i="0" u="none" strike="noStrike" kern="1200" cap="none" spc="0" normalizeH="0" baseline="0" noProof="0" dirty="0">
              <a:ln>
                <a:noFill/>
              </a:ln>
              <a:solidFill>
                <a:srgbClr val="FFC000"/>
              </a:solidFill>
              <a:effectLst/>
              <a:uLnTx/>
              <a:uFillTx/>
              <a:latin typeface="Arial" panose="020B0604020202020204" pitchFamily="34" charset="0"/>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2800" b="1" i="0" u="none" strike="noStrike" kern="1200" cap="none" spc="0" normalizeH="0" baseline="0" noProof="0" dirty="0" err="1">
                <a:ln>
                  <a:noFill/>
                </a:ln>
                <a:solidFill>
                  <a:srgbClr val="FFC000"/>
                </a:solidFill>
                <a:effectLst/>
                <a:uLnTx/>
                <a:uFillTx/>
                <a:latin typeface="Arial" panose="020B0604020202020204" pitchFamily="34" charset="0"/>
                <a:ea typeface="+mn-ea"/>
                <a:cs typeface="Arial" panose="020B0604020202020204" pitchFamily="34" charset="0"/>
              </a:rPr>
              <a:t>Deuteronomio</a:t>
            </a:r>
            <a:r>
              <a:rPr kumimoji="0" lang="pt-BR" sz="2800" b="1" i="0" u="none" strike="noStrike" kern="1200" cap="none" spc="0" normalizeH="0" baseline="0" noProof="0" dirty="0">
                <a:ln>
                  <a:noFill/>
                </a:ln>
                <a:solidFill>
                  <a:srgbClr val="FFC000"/>
                </a:solidFill>
                <a:effectLst/>
                <a:uLnTx/>
                <a:uFillTx/>
                <a:latin typeface="Arial" panose="020B0604020202020204" pitchFamily="34" charset="0"/>
                <a:ea typeface="+mn-ea"/>
                <a:cs typeface="Arial" panose="020B0604020202020204" pitchFamily="34" charset="0"/>
              </a:rPr>
              <a:t> 6:5</a:t>
            </a:r>
          </a:p>
        </p:txBody>
      </p:sp>
    </p:spTree>
    <p:extLst>
      <p:ext uri="{BB962C8B-B14F-4D97-AF65-F5344CB8AC3E}">
        <p14:creationId xmlns:p14="http://schemas.microsoft.com/office/powerpoint/2010/main" val="29979118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E34A7B3-6F2C-4301-B912-3CD9004E0E42}"/>
              </a:ext>
            </a:extLst>
          </p:cNvPr>
          <p:cNvSpPr txBox="1"/>
          <p:nvPr/>
        </p:nvSpPr>
        <p:spPr>
          <a:xfrm>
            <a:off x="885181" y="1209318"/>
            <a:ext cx="7514897" cy="3539430"/>
          </a:xfrm>
          <a:prstGeom prst="rect">
            <a:avLst/>
          </a:prstGeom>
          <a:noFill/>
        </p:spPr>
        <p:txBody>
          <a:bodyPr wrap="square" rtlCol="0">
            <a:spAutoFit/>
          </a:bodyPr>
          <a:lstStyle/>
          <a:p>
            <a:pPr algn="ctr"/>
            <a:r>
              <a:rPr lang="es-ES" sz="2800" b="1" dirty="0">
                <a:latin typeface="Arial" panose="020B0604020202020204" pitchFamily="34" charset="0"/>
                <a:cs typeface="Arial" panose="020B0604020202020204" pitchFamily="34" charset="0"/>
              </a:rPr>
              <a:t>Una de las herramientas que usamos al construir una casa es el nivel, o nivelador, que es una herramienta esencial para garantizar que la construcción esté nivelada de manera precisa. Si bien puede que no esté́ en la caja de herramientas de todos, la mayoría de los carpinteros tienen una herramienta de nivelación. </a:t>
            </a:r>
            <a:endParaRPr lang="pt-BR"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754470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E34A7B3-6F2C-4301-B912-3CD9004E0E42}"/>
              </a:ext>
            </a:extLst>
          </p:cNvPr>
          <p:cNvSpPr txBox="1"/>
          <p:nvPr/>
        </p:nvSpPr>
        <p:spPr>
          <a:xfrm>
            <a:off x="801098" y="1503608"/>
            <a:ext cx="7514897" cy="2677656"/>
          </a:xfrm>
          <a:prstGeom prst="rect">
            <a:avLst/>
          </a:prstGeom>
          <a:noFill/>
        </p:spPr>
        <p:txBody>
          <a:bodyPr wrap="square" rtlCol="0">
            <a:spAutoFit/>
          </a:bodyPr>
          <a:lstStyle/>
          <a:p>
            <a:pPr algn="ctr"/>
            <a:r>
              <a:rPr lang="es-ES" sz="2800" b="1" dirty="0">
                <a:latin typeface="Arial" panose="020B0604020202020204" pitchFamily="34" charset="0"/>
                <a:cs typeface="Arial" panose="020B0604020202020204" pitchFamily="34" charset="0"/>
              </a:rPr>
              <a:t>Se utiliza para determinar si una superficie es horizontal o vertical. Sin un nivel, no puedes construir una casa que funcione bien o se vea bien, ni siquiera podrías poner una puerta correctamente. El nivel ayuda a mantener todo en equilibrio.</a:t>
            </a:r>
            <a:endParaRPr lang="pt-BR"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85697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10" name="Imagem 9">
            <a:extLst>
              <a:ext uri="{FF2B5EF4-FFF2-40B4-BE49-F238E27FC236}">
                <a16:creationId xmlns:a16="http://schemas.microsoft.com/office/drawing/2014/main" id="{183014C6-B749-4F0D-BFF7-AEE6E2656BB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5798" y="1100326"/>
            <a:ext cx="6330372" cy="5039712"/>
          </a:xfrm>
          <a:prstGeom prst="rect">
            <a:avLst/>
          </a:prstGeom>
        </p:spPr>
      </p:pic>
      <p:sp>
        <p:nvSpPr>
          <p:cNvPr id="2" name="CaixaDeTexto 1">
            <a:extLst>
              <a:ext uri="{FF2B5EF4-FFF2-40B4-BE49-F238E27FC236}">
                <a16:creationId xmlns:a16="http://schemas.microsoft.com/office/drawing/2014/main" id="{FE34A7B3-6F2C-4301-B912-3CD9004E0E42}"/>
              </a:ext>
            </a:extLst>
          </p:cNvPr>
          <p:cNvSpPr txBox="1"/>
          <p:nvPr/>
        </p:nvSpPr>
        <p:spPr>
          <a:xfrm>
            <a:off x="1389466" y="2525272"/>
            <a:ext cx="4930507" cy="1754326"/>
          </a:xfrm>
          <a:prstGeom prst="rect">
            <a:avLst/>
          </a:prstGeom>
          <a:noFill/>
          <a:effectLst>
            <a:outerShdw blurRad="50800" dist="38100" dir="5400000" algn="t" rotWithShape="0">
              <a:prstClr val="black">
                <a:alpha val="40000"/>
              </a:prstClr>
            </a:outerShdw>
          </a:effectLst>
        </p:spPr>
        <p:txBody>
          <a:bodyPr wrap="square" rtlCol="0">
            <a:spAutoFit/>
          </a:bodyPr>
          <a:lstStyle/>
          <a:p>
            <a:pPr algn="ctr"/>
            <a:r>
              <a:rPr lang="es-ES" sz="3600" b="1" dirty="0">
                <a:solidFill>
                  <a:schemeClr val="accent4"/>
                </a:solidFill>
                <a:effectLst>
                  <a:outerShdw blurRad="50800" dist="50800" dir="5400000" algn="ctr" rotWithShape="0">
                    <a:schemeClr val="tx1"/>
                  </a:outerShdw>
                </a:effectLst>
                <a:latin typeface="Arial" panose="020B0604020202020204" pitchFamily="34" charset="0"/>
                <a:cs typeface="Arial" panose="020B0604020202020204" pitchFamily="34" charset="0"/>
              </a:rPr>
              <a:t>¿Qué beneficios nos trae usar esta herramienta? </a:t>
            </a:r>
            <a:endParaRPr lang="pt-BR" sz="3600" b="1" dirty="0">
              <a:solidFill>
                <a:schemeClr val="accent4"/>
              </a:solidFill>
              <a:effectLst>
                <a:outerShdw blurRad="50800" dist="50800" dir="5400000" algn="ctr" rotWithShape="0">
                  <a:schemeClr val="tx1"/>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045885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E34A7B3-6F2C-4301-B912-3CD9004E0E42}"/>
              </a:ext>
            </a:extLst>
          </p:cNvPr>
          <p:cNvSpPr txBox="1"/>
          <p:nvPr/>
        </p:nvSpPr>
        <p:spPr>
          <a:xfrm>
            <a:off x="1817238" y="1674674"/>
            <a:ext cx="8067426" cy="1754326"/>
          </a:xfrm>
          <a:prstGeom prst="rect">
            <a:avLst/>
          </a:prstGeom>
          <a:noFill/>
        </p:spPr>
        <p:txBody>
          <a:bodyPr wrap="square" rtlCol="0">
            <a:spAutoFit/>
          </a:bodyPr>
          <a:lstStyle/>
          <a:p>
            <a:r>
              <a:rPr lang="pt-BR" sz="5400" b="1" dirty="0">
                <a:latin typeface="Arial" panose="020B0604020202020204" pitchFamily="34" charset="0"/>
                <a:cs typeface="Arial" panose="020B0604020202020204" pitchFamily="34" charset="0"/>
              </a:rPr>
              <a:t>Proporciona una </a:t>
            </a:r>
            <a:r>
              <a:rPr lang="pt-BR" sz="5400" b="1" dirty="0" err="1">
                <a:latin typeface="Arial" panose="020B0604020202020204" pitchFamily="34" charset="0"/>
                <a:cs typeface="Arial" panose="020B0604020202020204" pitchFamily="34" charset="0"/>
              </a:rPr>
              <a:t>nivelación</a:t>
            </a:r>
            <a:r>
              <a:rPr lang="pt-BR" sz="5400" b="1" dirty="0">
                <a:latin typeface="Arial" panose="020B0604020202020204" pitchFamily="34" charset="0"/>
                <a:cs typeface="Arial" panose="020B0604020202020204" pitchFamily="34" charset="0"/>
              </a:rPr>
              <a:t> precisa</a:t>
            </a:r>
          </a:p>
        </p:txBody>
      </p:sp>
      <p:sp>
        <p:nvSpPr>
          <p:cNvPr id="3" name="CaixaDeTexto 2">
            <a:extLst>
              <a:ext uri="{FF2B5EF4-FFF2-40B4-BE49-F238E27FC236}">
                <a16:creationId xmlns:a16="http://schemas.microsoft.com/office/drawing/2014/main" id="{F163A962-F84E-45F7-96E0-679A277E241D}"/>
              </a:ext>
            </a:extLst>
          </p:cNvPr>
          <p:cNvSpPr txBox="1"/>
          <p:nvPr/>
        </p:nvSpPr>
        <p:spPr>
          <a:xfrm>
            <a:off x="772510" y="1225239"/>
            <a:ext cx="1319048" cy="2646878"/>
          </a:xfrm>
          <a:prstGeom prst="rect">
            <a:avLst/>
          </a:prstGeom>
          <a:noFill/>
        </p:spPr>
        <p:txBody>
          <a:bodyPr wrap="square" rtlCol="0">
            <a:spAutoFit/>
          </a:bodyPr>
          <a:lstStyle/>
          <a:p>
            <a:r>
              <a:rPr lang="pt-BR" sz="16600" b="1" dirty="0">
                <a:solidFill>
                  <a:srgbClr val="002060"/>
                </a:solidFill>
                <a:latin typeface="Arial" panose="020B0604020202020204" pitchFamily="34" charset="0"/>
                <a:cs typeface="Arial" panose="020B0604020202020204" pitchFamily="34" charset="0"/>
              </a:rPr>
              <a:t>1</a:t>
            </a:r>
          </a:p>
        </p:txBody>
      </p:sp>
    </p:spTree>
    <p:extLst>
      <p:ext uri="{BB962C8B-B14F-4D97-AF65-F5344CB8AC3E}">
        <p14:creationId xmlns:p14="http://schemas.microsoft.com/office/powerpoint/2010/main" val="7015325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E34A7B3-6F2C-4301-B912-3CD9004E0E42}"/>
              </a:ext>
            </a:extLst>
          </p:cNvPr>
          <p:cNvSpPr txBox="1"/>
          <p:nvPr/>
        </p:nvSpPr>
        <p:spPr>
          <a:xfrm>
            <a:off x="1198178" y="1364957"/>
            <a:ext cx="5686098" cy="3539430"/>
          </a:xfrm>
          <a:prstGeom prst="rect">
            <a:avLst/>
          </a:prstGeom>
          <a:noFill/>
        </p:spPr>
        <p:txBody>
          <a:bodyPr wrap="square" rtlCol="0">
            <a:spAutoFit/>
          </a:bodyPr>
          <a:lstStyle/>
          <a:p>
            <a:pPr algn="ctr"/>
            <a:r>
              <a:rPr lang="es-ES" sz="2800" b="1" dirty="0">
                <a:latin typeface="Arial" panose="020B0604020202020204" pitchFamily="34" charset="0"/>
                <a:cs typeface="Arial" panose="020B0604020202020204" pitchFamily="34" charset="0"/>
              </a:rPr>
              <a:t>La nivelación correcta es fundamental para la estabilidad de la estructura y para prevenir problemas como la acumulación de agua en áreas específicas, lo que puede llevar a daños en la estructura o problemas de humedad.</a:t>
            </a:r>
            <a:endParaRPr lang="pt-BR"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856541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E34A7B3-6F2C-4301-B912-3CD9004E0E42}"/>
              </a:ext>
            </a:extLst>
          </p:cNvPr>
          <p:cNvSpPr txBox="1"/>
          <p:nvPr/>
        </p:nvSpPr>
        <p:spPr>
          <a:xfrm>
            <a:off x="2091558" y="1791380"/>
            <a:ext cx="8634354" cy="1754326"/>
          </a:xfrm>
          <a:prstGeom prst="rect">
            <a:avLst/>
          </a:prstGeom>
          <a:noFill/>
        </p:spPr>
        <p:txBody>
          <a:bodyPr wrap="square" rtlCol="0">
            <a:spAutoFit/>
          </a:bodyPr>
          <a:lstStyle/>
          <a:p>
            <a:r>
              <a:rPr lang="es-ES" sz="5400" b="1" dirty="0">
                <a:latin typeface="Arial" panose="020B0604020202020204" pitchFamily="34" charset="0"/>
                <a:cs typeface="Arial" panose="020B0604020202020204" pitchFamily="34" charset="0"/>
              </a:rPr>
              <a:t>Anticipa el ahorro de tiempo y dinero</a:t>
            </a:r>
            <a:endParaRPr lang="pt-BR" sz="5400" b="1" dirty="0">
              <a:latin typeface="Arial" panose="020B0604020202020204" pitchFamily="34" charset="0"/>
              <a:cs typeface="Arial" panose="020B0604020202020204" pitchFamily="34" charset="0"/>
            </a:endParaRPr>
          </a:p>
        </p:txBody>
      </p:sp>
      <p:sp>
        <p:nvSpPr>
          <p:cNvPr id="3" name="CaixaDeTexto 2">
            <a:extLst>
              <a:ext uri="{FF2B5EF4-FFF2-40B4-BE49-F238E27FC236}">
                <a16:creationId xmlns:a16="http://schemas.microsoft.com/office/drawing/2014/main" id="{F163A962-F84E-45F7-96E0-679A277E241D}"/>
              </a:ext>
            </a:extLst>
          </p:cNvPr>
          <p:cNvSpPr txBox="1"/>
          <p:nvPr/>
        </p:nvSpPr>
        <p:spPr>
          <a:xfrm>
            <a:off x="772510" y="1225239"/>
            <a:ext cx="1319048" cy="2646878"/>
          </a:xfrm>
          <a:prstGeom prst="rect">
            <a:avLst/>
          </a:prstGeom>
          <a:noFill/>
        </p:spPr>
        <p:txBody>
          <a:bodyPr wrap="square" rtlCol="0">
            <a:spAutoFit/>
          </a:bodyPr>
          <a:lstStyle/>
          <a:p>
            <a:r>
              <a:rPr lang="pt-BR" sz="16600" b="1" dirty="0">
                <a:solidFill>
                  <a:srgbClr val="002060"/>
                </a:solidFill>
                <a:latin typeface="Arial" panose="020B0604020202020204" pitchFamily="34" charset="0"/>
                <a:cs typeface="Arial" panose="020B0604020202020204" pitchFamily="34" charset="0"/>
              </a:rPr>
              <a:t>2</a:t>
            </a:r>
          </a:p>
        </p:txBody>
      </p:sp>
    </p:spTree>
    <p:extLst>
      <p:ext uri="{BB962C8B-B14F-4D97-AF65-F5344CB8AC3E}">
        <p14:creationId xmlns:p14="http://schemas.microsoft.com/office/powerpoint/2010/main" val="30763554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E34A7B3-6F2C-4301-B912-3CD9004E0E42}"/>
              </a:ext>
            </a:extLst>
          </p:cNvPr>
          <p:cNvSpPr txBox="1"/>
          <p:nvPr/>
        </p:nvSpPr>
        <p:spPr>
          <a:xfrm>
            <a:off x="1072055" y="1958811"/>
            <a:ext cx="6064470" cy="3108543"/>
          </a:xfrm>
          <a:prstGeom prst="rect">
            <a:avLst/>
          </a:prstGeom>
          <a:noFill/>
        </p:spPr>
        <p:txBody>
          <a:bodyPr wrap="square" rtlCol="0">
            <a:spAutoFit/>
          </a:bodyPr>
          <a:lstStyle/>
          <a:p>
            <a:pPr algn="ctr"/>
            <a:r>
              <a:rPr lang="es-ES" sz="2800" b="1" dirty="0">
                <a:latin typeface="Arial" panose="020B0604020202020204" pitchFamily="34" charset="0"/>
                <a:cs typeface="Arial" panose="020B0604020202020204" pitchFamily="34" charset="0"/>
              </a:rPr>
              <a:t>Al usar un nivelador, se puede evitar errores en la nivelación que podrían requerir la demolición y reconstrucción de la estructura. Además, se evitan costos adicionales y retrasos en la construcción.</a:t>
            </a:r>
            <a:endParaRPr lang="pt-BR"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373343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111</TotalTime>
  <Words>771</Words>
  <Application>Microsoft Macintosh PowerPoint</Application>
  <PresentationFormat>Widescreen</PresentationFormat>
  <Paragraphs>38</Paragraphs>
  <Slides>21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Arial</vt:lpstr>
      <vt:lpstr>Calibri</vt:lpstr>
      <vt:lpstr>Calibri Light</vt:lpstr>
      <vt:lpstr>Regular Brush</vt:lpstr>
      <vt:lpstr>Tema do 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Alana Seifert</dc:creator>
  <cp:lastModifiedBy>DSA - Victor Trivelato</cp:lastModifiedBy>
  <cp:revision>17</cp:revision>
  <dcterms:created xsi:type="dcterms:W3CDTF">2023-09-16T22:47:56Z</dcterms:created>
  <dcterms:modified xsi:type="dcterms:W3CDTF">2023-11-16T20:25:43Z</dcterms:modified>
</cp:coreProperties>
</file>