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Lst>
  <p:sldSz cx="24384000" cy="13716000"/>
  <p:notesSz cx="6858000" cy="9144000"/>
  <p:embeddedFontLst>
    <p:embeddedFont>
      <p:font typeface="Cormorant Garamond" panose="020B0604020202020204" charset="0"/>
      <p:regular r:id="rId45"/>
      <p:bold r:id="rId46"/>
      <p:italic r:id="rId47"/>
      <p:boldItalic r:id="rId48"/>
    </p:embeddedFont>
    <p:embeddedFont>
      <p:font typeface="Georgia" panose="02040502050405020303" pitchFamily="18" charset="0"/>
      <p:regular r:id="rId49"/>
      <p:bold r:id="rId50"/>
      <p:italic r:id="rId51"/>
      <p:boldItalic r:id="rId52"/>
    </p:embeddedFont>
    <p:embeddedFont>
      <p:font typeface="Helvetica Neue" panose="020B0604020202020204"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7" roundtripDataSignature="AMtx7miNWmvXgmym4OofMQRPR/M27P1qZ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0" d="100"/>
          <a:sy n="40" d="100"/>
        </p:scale>
        <p:origin x="754" y="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font" Target="fonts/font11.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4.fntdata"/><Relationship Id="rId56"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font" Target="fonts/font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0.fntdata"/><Relationship Id="rId62"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57" Type="http://customschemas.google.com/relationships/presentationmetadata" Target="meta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8.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Maria Cristina Barbosa" userId="a7deaa94-27fa-4381-b313-ee83126f3c73" providerId="ADAL" clId="{0BB7812B-80AF-4B85-8F15-ADB7D68351D6}"/>
    <pc:docChg chg="custSel modSld">
      <pc:chgData name="DSA - Maria Cristina Barbosa" userId="a7deaa94-27fa-4381-b313-ee83126f3c73" providerId="ADAL" clId="{0BB7812B-80AF-4B85-8F15-ADB7D68351D6}" dt="2024-10-28T13:18:34.744" v="48" actId="1076"/>
      <pc:docMkLst>
        <pc:docMk/>
      </pc:docMkLst>
      <pc:sldChg chg="modSp mod">
        <pc:chgData name="DSA - Maria Cristina Barbosa" userId="a7deaa94-27fa-4381-b313-ee83126f3c73" providerId="ADAL" clId="{0BB7812B-80AF-4B85-8F15-ADB7D68351D6}" dt="2024-10-28T13:12:38.162" v="1" actId="1076"/>
        <pc:sldMkLst>
          <pc:docMk/>
          <pc:sldMk cId="0" sldId="257"/>
        </pc:sldMkLst>
        <pc:picChg chg="mod">
          <ac:chgData name="DSA - Maria Cristina Barbosa" userId="a7deaa94-27fa-4381-b313-ee83126f3c73" providerId="ADAL" clId="{0BB7812B-80AF-4B85-8F15-ADB7D68351D6}" dt="2024-10-28T13:12:38.162" v="1" actId="1076"/>
          <ac:picMkLst>
            <pc:docMk/>
            <pc:sldMk cId="0" sldId="257"/>
            <ac:picMk id="90" creationId="{00000000-0000-0000-0000-000000000000}"/>
          </ac:picMkLst>
        </pc:picChg>
      </pc:sldChg>
      <pc:sldChg chg="modSp mod">
        <pc:chgData name="DSA - Maria Cristina Barbosa" userId="a7deaa94-27fa-4381-b313-ee83126f3c73" providerId="ADAL" clId="{0BB7812B-80AF-4B85-8F15-ADB7D68351D6}" dt="2024-10-28T13:12:44.955" v="2" actId="14100"/>
        <pc:sldMkLst>
          <pc:docMk/>
          <pc:sldMk cId="0" sldId="258"/>
        </pc:sldMkLst>
        <pc:spChg chg="mod">
          <ac:chgData name="DSA - Maria Cristina Barbosa" userId="a7deaa94-27fa-4381-b313-ee83126f3c73" providerId="ADAL" clId="{0BB7812B-80AF-4B85-8F15-ADB7D68351D6}" dt="2024-10-28T13:12:44.955" v="2" actId="14100"/>
          <ac:spMkLst>
            <pc:docMk/>
            <pc:sldMk cId="0" sldId="258"/>
            <ac:spMk id="96" creationId="{00000000-0000-0000-0000-000000000000}"/>
          </ac:spMkLst>
        </pc:spChg>
      </pc:sldChg>
      <pc:sldChg chg="modSp mod">
        <pc:chgData name="DSA - Maria Cristina Barbosa" userId="a7deaa94-27fa-4381-b313-ee83126f3c73" providerId="ADAL" clId="{0BB7812B-80AF-4B85-8F15-ADB7D68351D6}" dt="2024-10-28T13:13:16.402" v="7" actId="1076"/>
        <pc:sldMkLst>
          <pc:docMk/>
          <pc:sldMk cId="0" sldId="259"/>
        </pc:sldMkLst>
        <pc:spChg chg="mod">
          <ac:chgData name="DSA - Maria Cristina Barbosa" userId="a7deaa94-27fa-4381-b313-ee83126f3c73" providerId="ADAL" clId="{0BB7812B-80AF-4B85-8F15-ADB7D68351D6}" dt="2024-10-28T13:13:16.402" v="7" actId="1076"/>
          <ac:spMkLst>
            <pc:docMk/>
            <pc:sldMk cId="0" sldId="259"/>
            <ac:spMk id="102" creationId="{00000000-0000-0000-0000-000000000000}"/>
          </ac:spMkLst>
        </pc:spChg>
        <pc:picChg chg="mod">
          <ac:chgData name="DSA - Maria Cristina Barbosa" userId="a7deaa94-27fa-4381-b313-ee83126f3c73" providerId="ADAL" clId="{0BB7812B-80AF-4B85-8F15-ADB7D68351D6}" dt="2024-10-28T13:12:59.886" v="5" actId="1076"/>
          <ac:picMkLst>
            <pc:docMk/>
            <pc:sldMk cId="0" sldId="259"/>
            <ac:picMk id="101" creationId="{00000000-0000-0000-0000-000000000000}"/>
          </ac:picMkLst>
        </pc:picChg>
      </pc:sldChg>
      <pc:sldChg chg="modSp mod">
        <pc:chgData name="DSA - Maria Cristina Barbosa" userId="a7deaa94-27fa-4381-b313-ee83126f3c73" providerId="ADAL" clId="{0BB7812B-80AF-4B85-8F15-ADB7D68351D6}" dt="2024-10-28T13:13:32.787" v="9" actId="1076"/>
        <pc:sldMkLst>
          <pc:docMk/>
          <pc:sldMk cId="0" sldId="260"/>
        </pc:sldMkLst>
        <pc:spChg chg="mod">
          <ac:chgData name="DSA - Maria Cristina Barbosa" userId="a7deaa94-27fa-4381-b313-ee83126f3c73" providerId="ADAL" clId="{0BB7812B-80AF-4B85-8F15-ADB7D68351D6}" dt="2024-10-28T13:13:32.787" v="9" actId="1076"/>
          <ac:spMkLst>
            <pc:docMk/>
            <pc:sldMk cId="0" sldId="260"/>
            <ac:spMk id="107" creationId="{00000000-0000-0000-0000-000000000000}"/>
          </ac:spMkLst>
        </pc:spChg>
      </pc:sldChg>
      <pc:sldChg chg="modSp mod">
        <pc:chgData name="DSA - Maria Cristina Barbosa" userId="a7deaa94-27fa-4381-b313-ee83126f3c73" providerId="ADAL" clId="{0BB7812B-80AF-4B85-8F15-ADB7D68351D6}" dt="2024-10-28T13:13:52.722" v="12" actId="1076"/>
        <pc:sldMkLst>
          <pc:docMk/>
          <pc:sldMk cId="0" sldId="262"/>
        </pc:sldMkLst>
        <pc:spChg chg="mod">
          <ac:chgData name="DSA - Maria Cristina Barbosa" userId="a7deaa94-27fa-4381-b313-ee83126f3c73" providerId="ADAL" clId="{0BB7812B-80AF-4B85-8F15-ADB7D68351D6}" dt="2024-10-28T13:13:52.722" v="12" actId="1076"/>
          <ac:spMkLst>
            <pc:docMk/>
            <pc:sldMk cId="0" sldId="262"/>
            <ac:spMk id="119" creationId="{00000000-0000-0000-0000-000000000000}"/>
          </ac:spMkLst>
        </pc:spChg>
        <pc:picChg chg="mod">
          <ac:chgData name="DSA - Maria Cristina Barbosa" userId="a7deaa94-27fa-4381-b313-ee83126f3c73" providerId="ADAL" clId="{0BB7812B-80AF-4B85-8F15-ADB7D68351D6}" dt="2024-10-28T13:13:48.062" v="11" actId="1076"/>
          <ac:picMkLst>
            <pc:docMk/>
            <pc:sldMk cId="0" sldId="262"/>
            <ac:picMk id="120" creationId="{00000000-0000-0000-0000-000000000000}"/>
          </ac:picMkLst>
        </pc:picChg>
      </pc:sldChg>
      <pc:sldChg chg="modSp mod">
        <pc:chgData name="DSA - Maria Cristina Barbosa" userId="a7deaa94-27fa-4381-b313-ee83126f3c73" providerId="ADAL" clId="{0BB7812B-80AF-4B85-8F15-ADB7D68351D6}" dt="2024-10-28T13:14:08.826" v="14" actId="14100"/>
        <pc:sldMkLst>
          <pc:docMk/>
          <pc:sldMk cId="0" sldId="264"/>
        </pc:sldMkLst>
        <pc:spChg chg="mod">
          <ac:chgData name="DSA - Maria Cristina Barbosa" userId="a7deaa94-27fa-4381-b313-ee83126f3c73" providerId="ADAL" clId="{0BB7812B-80AF-4B85-8F15-ADB7D68351D6}" dt="2024-10-28T13:14:02.067" v="13" actId="14100"/>
          <ac:spMkLst>
            <pc:docMk/>
            <pc:sldMk cId="0" sldId="264"/>
            <ac:spMk id="133" creationId="{00000000-0000-0000-0000-000000000000}"/>
          </ac:spMkLst>
        </pc:spChg>
        <pc:picChg chg="mod">
          <ac:chgData name="DSA - Maria Cristina Barbosa" userId="a7deaa94-27fa-4381-b313-ee83126f3c73" providerId="ADAL" clId="{0BB7812B-80AF-4B85-8F15-ADB7D68351D6}" dt="2024-10-28T13:14:08.826" v="14" actId="14100"/>
          <ac:picMkLst>
            <pc:docMk/>
            <pc:sldMk cId="0" sldId="264"/>
            <ac:picMk id="134" creationId="{00000000-0000-0000-0000-000000000000}"/>
          </ac:picMkLst>
        </pc:picChg>
      </pc:sldChg>
      <pc:sldChg chg="modSp mod">
        <pc:chgData name="DSA - Maria Cristina Barbosa" userId="a7deaa94-27fa-4381-b313-ee83126f3c73" providerId="ADAL" clId="{0BB7812B-80AF-4B85-8F15-ADB7D68351D6}" dt="2024-10-28T13:14:31.706" v="18" actId="1076"/>
        <pc:sldMkLst>
          <pc:docMk/>
          <pc:sldMk cId="0" sldId="266"/>
        </pc:sldMkLst>
        <pc:spChg chg="mod">
          <ac:chgData name="DSA - Maria Cristina Barbosa" userId="a7deaa94-27fa-4381-b313-ee83126f3c73" providerId="ADAL" clId="{0BB7812B-80AF-4B85-8F15-ADB7D68351D6}" dt="2024-10-28T13:14:31.706" v="18" actId="1076"/>
          <ac:spMkLst>
            <pc:docMk/>
            <pc:sldMk cId="0" sldId="266"/>
            <ac:spMk id="145" creationId="{00000000-0000-0000-0000-000000000000}"/>
          </ac:spMkLst>
        </pc:spChg>
      </pc:sldChg>
      <pc:sldChg chg="modSp mod">
        <pc:chgData name="DSA - Maria Cristina Barbosa" userId="a7deaa94-27fa-4381-b313-ee83126f3c73" providerId="ADAL" clId="{0BB7812B-80AF-4B85-8F15-ADB7D68351D6}" dt="2024-10-28T13:15:47.734" v="26" actId="1076"/>
        <pc:sldMkLst>
          <pc:docMk/>
          <pc:sldMk cId="0" sldId="270"/>
        </pc:sldMkLst>
        <pc:spChg chg="mod">
          <ac:chgData name="DSA - Maria Cristina Barbosa" userId="a7deaa94-27fa-4381-b313-ee83126f3c73" providerId="ADAL" clId="{0BB7812B-80AF-4B85-8F15-ADB7D68351D6}" dt="2024-10-28T13:15:47.734" v="26" actId="1076"/>
          <ac:spMkLst>
            <pc:docMk/>
            <pc:sldMk cId="0" sldId="270"/>
            <ac:spMk id="172" creationId="{00000000-0000-0000-0000-000000000000}"/>
          </ac:spMkLst>
        </pc:spChg>
        <pc:picChg chg="mod">
          <ac:chgData name="DSA - Maria Cristina Barbosa" userId="a7deaa94-27fa-4381-b313-ee83126f3c73" providerId="ADAL" clId="{0BB7812B-80AF-4B85-8F15-ADB7D68351D6}" dt="2024-10-28T13:15:27.083" v="24" actId="1076"/>
          <ac:picMkLst>
            <pc:docMk/>
            <pc:sldMk cId="0" sldId="270"/>
            <ac:picMk id="173" creationId="{00000000-0000-0000-0000-000000000000}"/>
          </ac:picMkLst>
        </pc:picChg>
        <pc:picChg chg="mod">
          <ac:chgData name="DSA - Maria Cristina Barbosa" userId="a7deaa94-27fa-4381-b313-ee83126f3c73" providerId="ADAL" clId="{0BB7812B-80AF-4B85-8F15-ADB7D68351D6}" dt="2024-10-28T13:15:20.032" v="23" actId="1076"/>
          <ac:picMkLst>
            <pc:docMk/>
            <pc:sldMk cId="0" sldId="270"/>
            <ac:picMk id="174" creationId="{00000000-0000-0000-0000-000000000000}"/>
          </ac:picMkLst>
        </pc:picChg>
      </pc:sldChg>
      <pc:sldChg chg="modSp mod">
        <pc:chgData name="DSA - Maria Cristina Barbosa" userId="a7deaa94-27fa-4381-b313-ee83126f3c73" providerId="ADAL" clId="{0BB7812B-80AF-4B85-8F15-ADB7D68351D6}" dt="2024-10-28T13:16:14.264" v="29" actId="1076"/>
        <pc:sldMkLst>
          <pc:docMk/>
          <pc:sldMk cId="0" sldId="272"/>
        </pc:sldMkLst>
        <pc:spChg chg="mod">
          <ac:chgData name="DSA - Maria Cristina Barbosa" userId="a7deaa94-27fa-4381-b313-ee83126f3c73" providerId="ADAL" clId="{0BB7812B-80AF-4B85-8F15-ADB7D68351D6}" dt="2024-10-28T13:16:14.264" v="29" actId="1076"/>
          <ac:spMkLst>
            <pc:docMk/>
            <pc:sldMk cId="0" sldId="272"/>
            <ac:spMk id="185" creationId="{00000000-0000-0000-0000-000000000000}"/>
          </ac:spMkLst>
        </pc:spChg>
      </pc:sldChg>
      <pc:sldChg chg="delSp modSp mod">
        <pc:chgData name="DSA - Maria Cristina Barbosa" userId="a7deaa94-27fa-4381-b313-ee83126f3c73" providerId="ADAL" clId="{0BB7812B-80AF-4B85-8F15-ADB7D68351D6}" dt="2024-10-28T13:18:34.744" v="48" actId="1076"/>
        <pc:sldMkLst>
          <pc:docMk/>
          <pc:sldMk cId="0" sldId="290"/>
        </pc:sldMkLst>
        <pc:spChg chg="mod">
          <ac:chgData name="DSA - Maria Cristina Barbosa" userId="a7deaa94-27fa-4381-b313-ee83126f3c73" providerId="ADAL" clId="{0BB7812B-80AF-4B85-8F15-ADB7D68351D6}" dt="2024-10-28T13:16:43.275" v="32" actId="1076"/>
          <ac:spMkLst>
            <pc:docMk/>
            <pc:sldMk cId="0" sldId="290"/>
            <ac:spMk id="294" creationId="{00000000-0000-0000-0000-000000000000}"/>
          </ac:spMkLst>
        </pc:spChg>
        <pc:spChg chg="mod">
          <ac:chgData name="DSA - Maria Cristina Barbosa" userId="a7deaa94-27fa-4381-b313-ee83126f3c73" providerId="ADAL" clId="{0BB7812B-80AF-4B85-8F15-ADB7D68351D6}" dt="2024-10-28T13:16:47.651" v="33" actId="1076"/>
          <ac:spMkLst>
            <pc:docMk/>
            <pc:sldMk cId="0" sldId="290"/>
            <ac:spMk id="295" creationId="{00000000-0000-0000-0000-000000000000}"/>
          </ac:spMkLst>
        </pc:spChg>
        <pc:picChg chg="del mod">
          <ac:chgData name="DSA - Maria Cristina Barbosa" userId="a7deaa94-27fa-4381-b313-ee83126f3c73" providerId="ADAL" clId="{0BB7812B-80AF-4B85-8F15-ADB7D68351D6}" dt="2024-10-28T13:17:35.515" v="40" actId="478"/>
          <ac:picMkLst>
            <pc:docMk/>
            <pc:sldMk cId="0" sldId="290"/>
            <ac:picMk id="290" creationId="{00000000-0000-0000-0000-000000000000}"/>
          </ac:picMkLst>
        </pc:picChg>
        <pc:picChg chg="mod">
          <ac:chgData name="DSA - Maria Cristina Barbosa" userId="a7deaa94-27fa-4381-b313-ee83126f3c73" providerId="ADAL" clId="{0BB7812B-80AF-4B85-8F15-ADB7D68351D6}" dt="2024-10-28T13:18:26.044" v="46" actId="1076"/>
          <ac:picMkLst>
            <pc:docMk/>
            <pc:sldMk cId="0" sldId="290"/>
            <ac:picMk id="291" creationId="{00000000-0000-0000-0000-000000000000}"/>
          </ac:picMkLst>
        </pc:picChg>
        <pc:picChg chg="mod">
          <ac:chgData name="DSA - Maria Cristina Barbosa" userId="a7deaa94-27fa-4381-b313-ee83126f3c73" providerId="ADAL" clId="{0BB7812B-80AF-4B85-8F15-ADB7D68351D6}" dt="2024-10-28T13:18:34.744" v="48" actId="1076"/>
          <ac:picMkLst>
            <pc:docMk/>
            <pc:sldMk cId="0" sldId="290"/>
            <ac:picMk id="292" creationId="{00000000-0000-0000-0000-000000000000}"/>
          </ac:picMkLst>
        </pc:picChg>
        <pc:picChg chg="mod">
          <ac:chgData name="DSA - Maria Cristina Barbosa" userId="a7deaa94-27fa-4381-b313-ee83126f3c73" providerId="ADAL" clId="{0BB7812B-80AF-4B85-8F15-ADB7D68351D6}" dt="2024-10-28T13:18:28.515" v="47" actId="1076"/>
          <ac:picMkLst>
            <pc:docMk/>
            <pc:sldMk cId="0" sldId="290"/>
            <ac:picMk id="293"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1pPr>
            <a:lvl2pPr marL="914400" marR="0" lvl="1"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2pPr>
            <a:lvl3pPr marL="1371600" marR="0" lvl="2"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3pPr>
            <a:lvl4pPr marL="1828800" marR="0" lvl="3"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4pPr>
            <a:lvl5pPr marL="2286000" marR="0" lvl="4"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5pPr>
            <a:lvl6pPr marL="2743200" marR="0" lvl="5"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6pPr>
            <a:lvl7pPr marL="3200400" marR="0" lvl="6"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7pPr>
            <a:lvl8pPr marL="3657600" marR="0" lvl="7"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8pPr>
            <a:lvl9pPr marL="4114800" marR="0" lvl="8" indent="-228600" algn="l" rtl="0">
              <a:lnSpc>
                <a:spcPct val="117999"/>
              </a:lnSpc>
              <a:spcBef>
                <a:spcPts val="0"/>
              </a:spcBef>
              <a:spcAft>
                <a:spcPts val="0"/>
              </a:spcAft>
              <a:buClr>
                <a:srgbClr val="000000"/>
              </a:buClr>
              <a:buSzPts val="1400"/>
              <a:buFont typeface="Arial"/>
              <a:buNone/>
              <a:defRPr sz="2200" b="0" i="0" u="none" strike="noStrike" cap="none">
                <a:solidFill>
                  <a:srgbClr val="000000"/>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2d4123b4710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4" name="Google Shape;84;g2d4123b4710_0_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d4123b4710_0_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7" name="Google Shape;137;g2d4123b4710_0_5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d4123b4710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3" name="Google Shape;143;g2d4123b4710_0_5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2d4123b4710_0_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9" name="Google Shape;149;g2d4123b4710_0_5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2d4123b4710_0_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5" name="Google Shape;155;g2d4123b4710_0_6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2d4123b4710_0_6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3" name="Google Shape;163;g2d4123b4710_0_6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d4123b4710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0" name="Google Shape;170;g2d4123b4710_0_6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2d4123b4710_0_7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7" name="Google Shape;177;g2d4123b4710_0_7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2d4123b4710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3" name="Google Shape;183;g2d4123b4710_0_5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2d4123b4710_0_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9" name="Google Shape;189;g2d4123b4710_0_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2d4123b4710_0_1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5" name="Google Shape;195;g2d4123b4710_0_11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2d4123b4710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8" name="Google Shape;88;g2d4123b4710_0_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2d4123b4710_0_1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0" name="Google Shape;200;g2d4123b4710_0_11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2d4123b4710_0_1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5" name="Google Shape;205;g2d4123b4710_0_12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2d4123b4710_0_1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1" name="Google Shape;211;g2d4123b4710_0_12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2d4123b4710_0_9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7" name="Google Shape;217;g2d4123b4710_0_9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2d4123b4710_0_1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3" name="Google Shape;223;g2d4123b4710_0_13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2d4123b4710_0_1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8" name="Google Shape;228;g2d4123b4710_0_13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2d4123b4710_0_1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4" name="Google Shape;234;g2d4123b4710_0_14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2d4123b4710_0_10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0" name="Google Shape;240;g2d4123b4710_0_10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2d4123b4710_0_7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6" name="Google Shape;246;g2d4123b4710_0_7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2d4123b4710_0_10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1" name="Google Shape;251;g2d4123b4710_0_10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2d4123b4710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3" name="Google Shape;93;g2d4123b4710_0_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2d4123b4710_0_1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7" name="Google Shape;257;g2d4123b4710_0_15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2d4123b4710_0_16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2" name="Google Shape;262;g2d4123b4710_0_16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2d4123b4710_0_16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7" name="Google Shape;267;g2d4123b4710_0_16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2d4123b4710_0_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3" name="Google Shape;273;g2d4123b4710_0_1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d4123b4710_0_1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1" name="Google Shape;281;g2d4123b4710_0_15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d4123b4710_0_1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8" name="Google Shape;288;g2d4123b4710_0_17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2d4123b4710_0_17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8" name="Google Shape;298;g2d4123b4710_0_17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2d4123b4710_0_10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05" name="Google Shape;305;g2d4123b4710_0_10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2d4123b4710_0_17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1" name="Google Shape;311;g2d4123b4710_0_17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2d4123b4710_0_19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6" name="Google Shape;316;g2d4123b4710_0_19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d4123b4710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9" name="Google Shape;99;g2d4123b4710_0_3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2d4123b4710_0_19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23" name="Google Shape;323;g2d4123b4710_0_19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2d4123b4710_0_20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0" name="Google Shape;330;g2d4123b4710_0_20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2d4123b4710_0_2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6" name="Google Shape;336;g2d4123b4710_0_21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2d4123b4710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5" name="Google Shape;105;g2d4123b4710_0_3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2d4123b4710_0_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1" name="Google Shape;111;g2d4123b4710_0_3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2d4123b4710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7" name="Google Shape;117;g2d4123b4710_0_3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2d4123b4710_0_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3" name="Google Shape;123;g2d4123b4710_0_1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2d4123b4710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1" name="Google Shape;131;g2d4123b4710_0_1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En blanco" type="tx">
  <p:cSld name="TITLE_AND_BODY">
    <p:spTree>
      <p:nvGrpSpPr>
        <p:cNvPr id="1" name="Shape 9"/>
        <p:cNvGrpSpPr/>
        <p:nvPr/>
      </p:nvGrpSpPr>
      <p:grpSpPr>
        <a:xfrm>
          <a:off x="0" y="0"/>
          <a:ext cx="0" cy="0"/>
          <a:chOff x="0" y="0"/>
          <a:chExt cx="0" cy="0"/>
        </a:xfrm>
      </p:grpSpPr>
      <p:sp>
        <p:nvSpPr>
          <p:cNvPr id="10" name="Google Shape;10;p44"/>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ción">
  <p:cSld name="Sección">
    <p:spTree>
      <p:nvGrpSpPr>
        <p:cNvPr id="1" name="Shape 51"/>
        <p:cNvGrpSpPr/>
        <p:nvPr/>
      </p:nvGrpSpPr>
      <p:grpSpPr>
        <a:xfrm>
          <a:off x="0" y="0"/>
          <a:ext cx="0" cy="0"/>
          <a:chOff x="0" y="0"/>
          <a:chExt cx="0" cy="0"/>
        </a:xfrm>
      </p:grpSpPr>
      <p:sp>
        <p:nvSpPr>
          <p:cNvPr id="52" name="Google Shape;52;p53"/>
          <p:cNvSpPr txBox="1">
            <a:spLocks noGrp="1"/>
          </p:cNvSpPr>
          <p:nvPr>
            <p:ph type="title"/>
          </p:nvPr>
        </p:nvSpPr>
        <p:spPr>
          <a:xfrm>
            <a:off x="1219200" y="3242270"/>
            <a:ext cx="21945600" cy="6604001"/>
          </a:xfrm>
          <a:prstGeom prst="rect">
            <a:avLst/>
          </a:prstGeom>
          <a:noFill/>
          <a:ln>
            <a:noFill/>
          </a:ln>
        </p:spPr>
        <p:txBody>
          <a:bodyPr spcFirstLastPara="1" wrap="square" lIns="50800" tIns="50800" rIns="50800" bIns="50800" anchor="ctr" anchorCtr="0">
            <a:normAutofit/>
          </a:bodyPr>
          <a:lstStyle>
            <a:lvl1pPr lvl="0" algn="ctr">
              <a:lnSpc>
                <a:spcPct val="80000"/>
              </a:lnSpc>
              <a:spcBef>
                <a:spcPts val="0"/>
              </a:spcBef>
              <a:spcAft>
                <a:spcPts val="0"/>
              </a:spcAft>
              <a:buClr>
                <a:srgbClr val="000000"/>
              </a:buClr>
              <a:buSzPts val="12800"/>
              <a:buFont typeface="Arial"/>
              <a:buNone/>
              <a:defRPr sz="12800"/>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53" name="Google Shape;53;p53"/>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ólo título">
  <p:cSld name="Sólo título">
    <p:spTree>
      <p:nvGrpSpPr>
        <p:cNvPr id="1" name="Shape 54"/>
        <p:cNvGrpSpPr/>
        <p:nvPr/>
      </p:nvGrpSpPr>
      <p:grpSpPr>
        <a:xfrm>
          <a:off x="0" y="0"/>
          <a:ext cx="0" cy="0"/>
          <a:chOff x="0" y="0"/>
          <a:chExt cx="0" cy="0"/>
        </a:xfrm>
      </p:grpSpPr>
      <p:sp>
        <p:nvSpPr>
          <p:cNvPr id="55" name="Google Shape;55;p54"/>
          <p:cNvSpPr txBox="1">
            <a:spLocks noGrp="1"/>
          </p:cNvSpPr>
          <p:nvPr>
            <p:ph type="title"/>
          </p:nvPr>
        </p:nvSpPr>
        <p:spPr>
          <a:xfrm>
            <a:off x="1219200" y="774700"/>
            <a:ext cx="21945600" cy="1727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56" name="Google Shape;56;p54"/>
          <p:cNvSpPr txBox="1">
            <a:spLocks noGrp="1"/>
          </p:cNvSpPr>
          <p:nvPr>
            <p:ph type="body" idx="1"/>
          </p:nvPr>
        </p:nvSpPr>
        <p:spPr>
          <a:xfrm>
            <a:off x="1219200" y="2384648"/>
            <a:ext cx="21945602" cy="832613"/>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57" name="Google Shape;57;p54"/>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58"/>
        <p:cNvGrpSpPr/>
        <p:nvPr/>
      </p:nvGrpSpPr>
      <p:grpSpPr>
        <a:xfrm>
          <a:off x="0" y="0"/>
          <a:ext cx="0" cy="0"/>
          <a:chOff x="0" y="0"/>
          <a:chExt cx="0" cy="0"/>
        </a:xfrm>
      </p:grpSpPr>
      <p:sp>
        <p:nvSpPr>
          <p:cNvPr id="59" name="Google Shape;59;p55"/>
          <p:cNvSpPr txBox="1">
            <a:spLocks noGrp="1"/>
          </p:cNvSpPr>
          <p:nvPr>
            <p:ph type="title"/>
          </p:nvPr>
        </p:nvSpPr>
        <p:spPr>
          <a:xfrm>
            <a:off x="1219200" y="774700"/>
            <a:ext cx="21945600" cy="1727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60" name="Google Shape;60;p55"/>
          <p:cNvSpPr txBox="1">
            <a:spLocks noGrp="1"/>
          </p:cNvSpPr>
          <p:nvPr>
            <p:ph type="body" idx="1"/>
          </p:nvPr>
        </p:nvSpPr>
        <p:spPr>
          <a:xfrm>
            <a:off x="1219200" y="4013200"/>
            <a:ext cx="21945600" cy="8385548"/>
          </a:xfrm>
          <a:prstGeom prst="rect">
            <a:avLst/>
          </a:prstGeom>
          <a:noFill/>
          <a:ln>
            <a:noFill/>
          </a:ln>
        </p:spPr>
        <p:txBody>
          <a:bodyPr spcFirstLastPara="1" wrap="square" lIns="50800" tIns="50800" rIns="50800" bIns="50800" anchor="t" anchorCtr="0">
            <a:normAutofit/>
          </a:bodyPr>
          <a:lstStyle>
            <a:lvl1pPr marL="457200" lvl="0" indent="-228600" algn="l">
              <a:lnSpc>
                <a:spcPct val="100000"/>
              </a:lnSpc>
              <a:spcBef>
                <a:spcPts val="2400"/>
              </a:spcBef>
              <a:spcAft>
                <a:spcPts val="0"/>
              </a:spcAft>
              <a:buClr>
                <a:srgbClr val="000000"/>
              </a:buClr>
              <a:buSzPts val="6800"/>
              <a:buFont typeface="Arial"/>
              <a:buNone/>
              <a:defRPr sz="6800">
                <a:latin typeface="Arial"/>
                <a:ea typeface="Arial"/>
                <a:cs typeface="Arial"/>
                <a:sym typeface="Arial"/>
              </a:defRPr>
            </a:lvl1pPr>
            <a:lvl2pPr marL="914400" lvl="1" indent="-228600" algn="l">
              <a:lnSpc>
                <a:spcPct val="100000"/>
              </a:lnSpc>
              <a:spcBef>
                <a:spcPts val="2400"/>
              </a:spcBef>
              <a:spcAft>
                <a:spcPts val="0"/>
              </a:spcAft>
              <a:buClr>
                <a:srgbClr val="000000"/>
              </a:buClr>
              <a:buSzPts val="6800"/>
              <a:buFont typeface="Arial"/>
              <a:buNone/>
              <a:defRPr sz="6800">
                <a:latin typeface="Arial"/>
                <a:ea typeface="Arial"/>
                <a:cs typeface="Arial"/>
                <a:sym typeface="Arial"/>
              </a:defRPr>
            </a:lvl2pPr>
            <a:lvl3pPr marL="1371600" lvl="2" indent="-228600" algn="l">
              <a:lnSpc>
                <a:spcPct val="100000"/>
              </a:lnSpc>
              <a:spcBef>
                <a:spcPts val="2400"/>
              </a:spcBef>
              <a:spcAft>
                <a:spcPts val="0"/>
              </a:spcAft>
              <a:buClr>
                <a:srgbClr val="000000"/>
              </a:buClr>
              <a:buSzPts val="6800"/>
              <a:buFont typeface="Arial"/>
              <a:buNone/>
              <a:defRPr sz="6800">
                <a:latin typeface="Arial"/>
                <a:ea typeface="Arial"/>
                <a:cs typeface="Arial"/>
                <a:sym typeface="Arial"/>
              </a:defRPr>
            </a:lvl3pPr>
            <a:lvl4pPr marL="1828800" lvl="3" indent="-228600" algn="l">
              <a:lnSpc>
                <a:spcPct val="100000"/>
              </a:lnSpc>
              <a:spcBef>
                <a:spcPts val="2400"/>
              </a:spcBef>
              <a:spcAft>
                <a:spcPts val="0"/>
              </a:spcAft>
              <a:buClr>
                <a:srgbClr val="000000"/>
              </a:buClr>
              <a:buSzPts val="6800"/>
              <a:buFont typeface="Arial"/>
              <a:buNone/>
              <a:defRPr sz="6800">
                <a:latin typeface="Arial"/>
                <a:ea typeface="Arial"/>
                <a:cs typeface="Arial"/>
                <a:sym typeface="Arial"/>
              </a:defRPr>
            </a:lvl4pPr>
            <a:lvl5pPr marL="2286000" lvl="4" indent="-228600" algn="l">
              <a:lnSpc>
                <a:spcPct val="100000"/>
              </a:lnSpc>
              <a:spcBef>
                <a:spcPts val="2400"/>
              </a:spcBef>
              <a:spcAft>
                <a:spcPts val="0"/>
              </a:spcAft>
              <a:buClr>
                <a:srgbClr val="000000"/>
              </a:buClr>
              <a:buSzPts val="6800"/>
              <a:buFont typeface="Arial"/>
              <a:buNone/>
              <a:defRPr sz="6800">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61" name="Google Shape;61;p55"/>
          <p:cNvSpPr txBox="1">
            <a:spLocks noGrp="1"/>
          </p:cNvSpPr>
          <p:nvPr>
            <p:ph type="body" idx="2"/>
          </p:nvPr>
        </p:nvSpPr>
        <p:spPr>
          <a:xfrm>
            <a:off x="1219200" y="2387115"/>
            <a:ext cx="21945602" cy="832613"/>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62" name="Google Shape;62;p55"/>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eclaración">
  <p:cSld name="Declaración">
    <p:spTree>
      <p:nvGrpSpPr>
        <p:cNvPr id="1" name="Shape 63"/>
        <p:cNvGrpSpPr/>
        <p:nvPr/>
      </p:nvGrpSpPr>
      <p:grpSpPr>
        <a:xfrm>
          <a:off x="0" y="0"/>
          <a:ext cx="0" cy="0"/>
          <a:chOff x="0" y="0"/>
          <a:chExt cx="0" cy="0"/>
        </a:xfrm>
      </p:grpSpPr>
      <p:sp>
        <p:nvSpPr>
          <p:cNvPr id="64" name="Google Shape;64;p56"/>
          <p:cNvSpPr txBox="1">
            <a:spLocks noGrp="1"/>
          </p:cNvSpPr>
          <p:nvPr>
            <p:ph type="body" idx="1"/>
          </p:nvPr>
        </p:nvSpPr>
        <p:spPr>
          <a:xfrm>
            <a:off x="1219200" y="3251200"/>
            <a:ext cx="21945600" cy="6604000"/>
          </a:xfrm>
          <a:prstGeom prst="rect">
            <a:avLst/>
          </a:prstGeom>
          <a:noFill/>
          <a:ln>
            <a:noFill/>
          </a:ln>
        </p:spPr>
        <p:txBody>
          <a:bodyPr spcFirstLastPara="1" wrap="square" lIns="50800" tIns="50800" rIns="50800" bIns="50800" anchor="ctr" anchorCtr="0">
            <a:normAutofit/>
          </a:bodyPr>
          <a:lstStyle>
            <a:lvl1pPr marL="457200" lvl="0" indent="-228600" algn="ctr">
              <a:lnSpc>
                <a:spcPct val="80000"/>
              </a:lnSpc>
              <a:spcBef>
                <a:spcPts val="0"/>
              </a:spcBef>
              <a:spcAft>
                <a:spcPts val="0"/>
              </a:spcAft>
              <a:buClr>
                <a:srgbClr val="000000"/>
              </a:buClr>
              <a:buSzPts val="12800"/>
              <a:buFont typeface="Arial"/>
              <a:buNone/>
              <a:defRPr sz="12800">
                <a:latin typeface="Arial"/>
                <a:ea typeface="Arial"/>
                <a:cs typeface="Arial"/>
                <a:sym typeface="Arial"/>
              </a:defRPr>
            </a:lvl1pPr>
            <a:lvl2pPr marL="914400" lvl="1" indent="-228600" algn="ctr">
              <a:lnSpc>
                <a:spcPct val="80000"/>
              </a:lnSpc>
              <a:spcBef>
                <a:spcPts val="0"/>
              </a:spcBef>
              <a:spcAft>
                <a:spcPts val="0"/>
              </a:spcAft>
              <a:buClr>
                <a:srgbClr val="000000"/>
              </a:buClr>
              <a:buSzPts val="12800"/>
              <a:buFont typeface="Arial"/>
              <a:buNone/>
              <a:defRPr sz="12800">
                <a:latin typeface="Arial"/>
                <a:ea typeface="Arial"/>
                <a:cs typeface="Arial"/>
                <a:sym typeface="Arial"/>
              </a:defRPr>
            </a:lvl2pPr>
            <a:lvl3pPr marL="1371600" lvl="2" indent="-228600" algn="ctr">
              <a:lnSpc>
                <a:spcPct val="80000"/>
              </a:lnSpc>
              <a:spcBef>
                <a:spcPts val="0"/>
              </a:spcBef>
              <a:spcAft>
                <a:spcPts val="0"/>
              </a:spcAft>
              <a:buClr>
                <a:srgbClr val="000000"/>
              </a:buClr>
              <a:buSzPts val="12800"/>
              <a:buFont typeface="Arial"/>
              <a:buNone/>
              <a:defRPr sz="12800">
                <a:latin typeface="Arial"/>
                <a:ea typeface="Arial"/>
                <a:cs typeface="Arial"/>
                <a:sym typeface="Arial"/>
              </a:defRPr>
            </a:lvl3pPr>
            <a:lvl4pPr marL="1828800" lvl="3" indent="-228600" algn="ctr">
              <a:lnSpc>
                <a:spcPct val="80000"/>
              </a:lnSpc>
              <a:spcBef>
                <a:spcPts val="0"/>
              </a:spcBef>
              <a:spcAft>
                <a:spcPts val="0"/>
              </a:spcAft>
              <a:buClr>
                <a:srgbClr val="000000"/>
              </a:buClr>
              <a:buSzPts val="12800"/>
              <a:buFont typeface="Arial"/>
              <a:buNone/>
              <a:defRPr sz="12800">
                <a:latin typeface="Arial"/>
                <a:ea typeface="Arial"/>
                <a:cs typeface="Arial"/>
                <a:sym typeface="Arial"/>
              </a:defRPr>
            </a:lvl4pPr>
            <a:lvl5pPr marL="2286000" lvl="4" indent="-228600" algn="ctr">
              <a:lnSpc>
                <a:spcPct val="80000"/>
              </a:lnSpc>
              <a:spcBef>
                <a:spcPts val="0"/>
              </a:spcBef>
              <a:spcAft>
                <a:spcPts val="0"/>
              </a:spcAft>
              <a:buClr>
                <a:srgbClr val="000000"/>
              </a:buClr>
              <a:buSzPts val="12800"/>
              <a:buFont typeface="Arial"/>
              <a:buNone/>
              <a:defRPr sz="12800">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65" name="Google Shape;65;p56"/>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Dato (grande)">
  <p:cSld name="Dato (grande)">
    <p:spTree>
      <p:nvGrpSpPr>
        <p:cNvPr id="1" name="Shape 66"/>
        <p:cNvGrpSpPr/>
        <p:nvPr/>
      </p:nvGrpSpPr>
      <p:grpSpPr>
        <a:xfrm>
          <a:off x="0" y="0"/>
          <a:ext cx="0" cy="0"/>
          <a:chOff x="0" y="0"/>
          <a:chExt cx="0" cy="0"/>
        </a:xfrm>
      </p:grpSpPr>
      <p:sp>
        <p:nvSpPr>
          <p:cNvPr id="67" name="Google Shape;67;p57"/>
          <p:cNvSpPr txBox="1">
            <a:spLocks noGrp="1"/>
          </p:cNvSpPr>
          <p:nvPr>
            <p:ph type="body" idx="1"/>
          </p:nvPr>
        </p:nvSpPr>
        <p:spPr>
          <a:xfrm>
            <a:off x="1219200" y="8462239"/>
            <a:ext cx="21945602" cy="832613"/>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68" name="Google Shape;68;p57"/>
          <p:cNvSpPr txBox="1">
            <a:spLocks noGrp="1"/>
          </p:cNvSpPr>
          <p:nvPr>
            <p:ph type="body" idx="2"/>
          </p:nvPr>
        </p:nvSpPr>
        <p:spPr>
          <a:xfrm>
            <a:off x="1219200" y="4214484"/>
            <a:ext cx="21945600" cy="4269708"/>
          </a:xfrm>
          <a:prstGeom prst="rect">
            <a:avLst/>
          </a:prstGeom>
          <a:noFill/>
          <a:ln>
            <a:noFill/>
          </a:ln>
        </p:spPr>
        <p:txBody>
          <a:bodyPr spcFirstLastPara="1" wrap="square" lIns="50800" tIns="50800" rIns="50800" bIns="50800" anchor="b" anchorCtr="0">
            <a:normAutofit/>
          </a:bodyPr>
          <a:lstStyle>
            <a:lvl1pPr marL="457200" lvl="0" indent="-228600" algn="ctr">
              <a:lnSpc>
                <a:spcPct val="80000"/>
              </a:lnSpc>
              <a:spcBef>
                <a:spcPts val="0"/>
              </a:spcBef>
              <a:spcAft>
                <a:spcPts val="0"/>
              </a:spcAft>
              <a:buClr>
                <a:srgbClr val="000000"/>
              </a:buClr>
              <a:buSzPts val="22400"/>
              <a:buFont typeface="Arial"/>
              <a:buNone/>
              <a:defRPr sz="22400">
                <a:latin typeface="Arial"/>
                <a:ea typeface="Arial"/>
                <a:cs typeface="Arial"/>
                <a:sym typeface="Arial"/>
              </a:defRPr>
            </a:lvl1pPr>
            <a:lvl2pPr marL="914400" lvl="1" indent="-228600" algn="ctr">
              <a:lnSpc>
                <a:spcPct val="80000"/>
              </a:lnSpc>
              <a:spcBef>
                <a:spcPts val="0"/>
              </a:spcBef>
              <a:spcAft>
                <a:spcPts val="0"/>
              </a:spcAft>
              <a:buClr>
                <a:srgbClr val="000000"/>
              </a:buClr>
              <a:buSzPts val="22400"/>
              <a:buFont typeface="Arial"/>
              <a:buNone/>
              <a:defRPr sz="22400">
                <a:latin typeface="Arial"/>
                <a:ea typeface="Arial"/>
                <a:cs typeface="Arial"/>
                <a:sym typeface="Arial"/>
              </a:defRPr>
            </a:lvl2pPr>
            <a:lvl3pPr marL="1371600" lvl="2" indent="-228600" algn="ctr">
              <a:lnSpc>
                <a:spcPct val="80000"/>
              </a:lnSpc>
              <a:spcBef>
                <a:spcPts val="0"/>
              </a:spcBef>
              <a:spcAft>
                <a:spcPts val="0"/>
              </a:spcAft>
              <a:buClr>
                <a:srgbClr val="000000"/>
              </a:buClr>
              <a:buSzPts val="22400"/>
              <a:buFont typeface="Arial"/>
              <a:buNone/>
              <a:defRPr sz="22400">
                <a:latin typeface="Arial"/>
                <a:ea typeface="Arial"/>
                <a:cs typeface="Arial"/>
                <a:sym typeface="Arial"/>
              </a:defRPr>
            </a:lvl3pPr>
            <a:lvl4pPr marL="1828800" lvl="3" indent="-228600" algn="ctr">
              <a:lnSpc>
                <a:spcPct val="80000"/>
              </a:lnSpc>
              <a:spcBef>
                <a:spcPts val="0"/>
              </a:spcBef>
              <a:spcAft>
                <a:spcPts val="0"/>
              </a:spcAft>
              <a:buClr>
                <a:srgbClr val="000000"/>
              </a:buClr>
              <a:buSzPts val="22400"/>
              <a:buFont typeface="Arial"/>
              <a:buNone/>
              <a:defRPr sz="22400">
                <a:latin typeface="Arial"/>
                <a:ea typeface="Arial"/>
                <a:cs typeface="Arial"/>
                <a:sym typeface="Arial"/>
              </a:defRPr>
            </a:lvl4pPr>
            <a:lvl5pPr marL="2286000" lvl="4" indent="-228600" algn="ctr">
              <a:lnSpc>
                <a:spcPct val="80000"/>
              </a:lnSpc>
              <a:spcBef>
                <a:spcPts val="0"/>
              </a:spcBef>
              <a:spcAft>
                <a:spcPts val="0"/>
              </a:spcAft>
              <a:buClr>
                <a:srgbClr val="000000"/>
              </a:buClr>
              <a:buSzPts val="22400"/>
              <a:buFont typeface="Arial"/>
              <a:buNone/>
              <a:defRPr sz="22400">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69" name="Google Shape;69;p57"/>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ita">
  <p:cSld name="Cita">
    <p:spTree>
      <p:nvGrpSpPr>
        <p:cNvPr id="1" name="Shape 70"/>
        <p:cNvGrpSpPr/>
        <p:nvPr/>
      </p:nvGrpSpPr>
      <p:grpSpPr>
        <a:xfrm>
          <a:off x="0" y="0"/>
          <a:ext cx="0" cy="0"/>
          <a:chOff x="0" y="0"/>
          <a:chExt cx="0" cy="0"/>
        </a:xfrm>
      </p:grpSpPr>
      <p:sp>
        <p:nvSpPr>
          <p:cNvPr id="71" name="Google Shape;71;p58"/>
          <p:cNvSpPr txBox="1">
            <a:spLocks noGrp="1"/>
          </p:cNvSpPr>
          <p:nvPr>
            <p:ph type="body" idx="1"/>
          </p:nvPr>
        </p:nvSpPr>
        <p:spPr>
          <a:xfrm>
            <a:off x="1219200" y="11100053"/>
            <a:ext cx="21945602" cy="832613"/>
          </a:xfrm>
          <a:prstGeom prst="rect">
            <a:avLst/>
          </a:prstGeom>
          <a:noFill/>
          <a:ln>
            <a:noFill/>
          </a:ln>
        </p:spPr>
        <p:txBody>
          <a:bodyPr spcFirstLastPara="1" wrap="square" lIns="50800" tIns="50800" rIns="50800" bIns="50800" anchor="ctr"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72" name="Google Shape;72;p58"/>
          <p:cNvSpPr txBox="1">
            <a:spLocks noGrp="1"/>
          </p:cNvSpPr>
          <p:nvPr>
            <p:ph type="body" idx="2"/>
          </p:nvPr>
        </p:nvSpPr>
        <p:spPr>
          <a:xfrm>
            <a:off x="1219200" y="4178300"/>
            <a:ext cx="21945600" cy="4416425"/>
          </a:xfrm>
          <a:prstGeom prst="rect">
            <a:avLst/>
          </a:prstGeom>
          <a:noFill/>
          <a:ln>
            <a:noFill/>
          </a:ln>
        </p:spPr>
        <p:txBody>
          <a:bodyPr spcFirstLastPara="1" wrap="square" lIns="50800" tIns="50800" rIns="50800" bIns="50800" anchor="ctr" anchorCtr="0">
            <a:normAutofit/>
          </a:bodyPr>
          <a:lstStyle>
            <a:lvl1pPr marL="457200" lvl="0" indent="-228600" algn="ctr">
              <a:lnSpc>
                <a:spcPct val="80000"/>
              </a:lnSpc>
              <a:spcBef>
                <a:spcPts val="0"/>
              </a:spcBef>
              <a:spcAft>
                <a:spcPts val="0"/>
              </a:spcAft>
              <a:buClr>
                <a:srgbClr val="000000"/>
              </a:buClr>
              <a:buSzPts val="8400"/>
              <a:buFont typeface="Arial"/>
              <a:buNone/>
              <a:defRPr sz="8400">
                <a:latin typeface="Arial"/>
                <a:ea typeface="Arial"/>
                <a:cs typeface="Arial"/>
                <a:sym typeface="Arial"/>
              </a:defRPr>
            </a:lvl1pPr>
            <a:lvl2pPr marL="914400" lvl="1" indent="-228600" algn="ctr">
              <a:lnSpc>
                <a:spcPct val="80000"/>
              </a:lnSpc>
              <a:spcBef>
                <a:spcPts val="0"/>
              </a:spcBef>
              <a:spcAft>
                <a:spcPts val="0"/>
              </a:spcAft>
              <a:buClr>
                <a:srgbClr val="000000"/>
              </a:buClr>
              <a:buSzPts val="8400"/>
              <a:buFont typeface="Arial"/>
              <a:buNone/>
              <a:defRPr sz="8400">
                <a:latin typeface="Arial"/>
                <a:ea typeface="Arial"/>
                <a:cs typeface="Arial"/>
                <a:sym typeface="Arial"/>
              </a:defRPr>
            </a:lvl2pPr>
            <a:lvl3pPr marL="1371600" lvl="2" indent="-228600" algn="ctr">
              <a:lnSpc>
                <a:spcPct val="80000"/>
              </a:lnSpc>
              <a:spcBef>
                <a:spcPts val="0"/>
              </a:spcBef>
              <a:spcAft>
                <a:spcPts val="0"/>
              </a:spcAft>
              <a:buClr>
                <a:srgbClr val="000000"/>
              </a:buClr>
              <a:buSzPts val="8400"/>
              <a:buFont typeface="Arial"/>
              <a:buNone/>
              <a:defRPr sz="8400">
                <a:latin typeface="Arial"/>
                <a:ea typeface="Arial"/>
                <a:cs typeface="Arial"/>
                <a:sym typeface="Arial"/>
              </a:defRPr>
            </a:lvl3pPr>
            <a:lvl4pPr marL="1828800" lvl="3" indent="-228600" algn="ctr">
              <a:lnSpc>
                <a:spcPct val="80000"/>
              </a:lnSpc>
              <a:spcBef>
                <a:spcPts val="0"/>
              </a:spcBef>
              <a:spcAft>
                <a:spcPts val="0"/>
              </a:spcAft>
              <a:buClr>
                <a:srgbClr val="000000"/>
              </a:buClr>
              <a:buSzPts val="8400"/>
              <a:buFont typeface="Arial"/>
              <a:buNone/>
              <a:defRPr sz="8400">
                <a:latin typeface="Arial"/>
                <a:ea typeface="Arial"/>
                <a:cs typeface="Arial"/>
                <a:sym typeface="Arial"/>
              </a:defRPr>
            </a:lvl4pPr>
            <a:lvl5pPr marL="2286000" lvl="4" indent="-228600" algn="ctr">
              <a:lnSpc>
                <a:spcPct val="80000"/>
              </a:lnSpc>
              <a:spcBef>
                <a:spcPts val="0"/>
              </a:spcBef>
              <a:spcAft>
                <a:spcPts val="0"/>
              </a:spcAft>
              <a:buClr>
                <a:srgbClr val="000000"/>
              </a:buClr>
              <a:buSzPts val="8400"/>
              <a:buFont typeface="Arial"/>
              <a:buNone/>
              <a:defRPr sz="8400">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73" name="Google Shape;73;p58"/>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3 fotos">
  <p:cSld name="3 fotos">
    <p:spTree>
      <p:nvGrpSpPr>
        <p:cNvPr id="1" name="Shape 74"/>
        <p:cNvGrpSpPr/>
        <p:nvPr/>
      </p:nvGrpSpPr>
      <p:grpSpPr>
        <a:xfrm>
          <a:off x="0" y="0"/>
          <a:ext cx="0" cy="0"/>
          <a:chOff x="0" y="0"/>
          <a:chExt cx="0" cy="0"/>
        </a:xfrm>
      </p:grpSpPr>
      <p:sp>
        <p:nvSpPr>
          <p:cNvPr id="75" name="Google Shape;75;p59"/>
          <p:cNvSpPr>
            <a:spLocks noGrp="1"/>
          </p:cNvSpPr>
          <p:nvPr>
            <p:ph type="pic" idx="2"/>
          </p:nvPr>
        </p:nvSpPr>
        <p:spPr>
          <a:xfrm>
            <a:off x="15744825" y="5581752"/>
            <a:ext cx="7365408" cy="8280401"/>
          </a:xfrm>
          <a:prstGeom prst="rect">
            <a:avLst/>
          </a:prstGeom>
          <a:noFill/>
          <a:ln>
            <a:noFill/>
          </a:ln>
        </p:spPr>
      </p:sp>
      <p:sp>
        <p:nvSpPr>
          <p:cNvPr id="76" name="Google Shape;76;p59"/>
          <p:cNvSpPr>
            <a:spLocks noGrp="1"/>
          </p:cNvSpPr>
          <p:nvPr>
            <p:ph type="pic" idx="3"/>
          </p:nvPr>
        </p:nvSpPr>
        <p:spPr>
          <a:xfrm>
            <a:off x="15363825" y="1270000"/>
            <a:ext cx="8115300" cy="5409006"/>
          </a:xfrm>
          <a:prstGeom prst="rect">
            <a:avLst/>
          </a:prstGeom>
          <a:noFill/>
          <a:ln>
            <a:noFill/>
          </a:ln>
        </p:spPr>
      </p:sp>
      <p:sp>
        <p:nvSpPr>
          <p:cNvPr id="77" name="Google Shape;77;p59"/>
          <p:cNvSpPr>
            <a:spLocks noGrp="1"/>
          </p:cNvSpPr>
          <p:nvPr>
            <p:ph type="pic" idx="4"/>
          </p:nvPr>
        </p:nvSpPr>
        <p:spPr>
          <a:xfrm>
            <a:off x="-63500" y="1270000"/>
            <a:ext cx="16764000" cy="11176000"/>
          </a:xfrm>
          <a:prstGeom prst="rect">
            <a:avLst/>
          </a:prstGeom>
          <a:noFill/>
          <a:ln>
            <a:noFill/>
          </a:ln>
        </p:spPr>
      </p:sp>
      <p:sp>
        <p:nvSpPr>
          <p:cNvPr id="78" name="Google Shape;78;p59"/>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oto">
  <p:cSld name="Foto">
    <p:spTree>
      <p:nvGrpSpPr>
        <p:cNvPr id="1" name="Shape 79"/>
        <p:cNvGrpSpPr/>
        <p:nvPr/>
      </p:nvGrpSpPr>
      <p:grpSpPr>
        <a:xfrm>
          <a:off x="0" y="0"/>
          <a:ext cx="0" cy="0"/>
          <a:chOff x="0" y="0"/>
          <a:chExt cx="0" cy="0"/>
        </a:xfrm>
      </p:grpSpPr>
      <p:sp>
        <p:nvSpPr>
          <p:cNvPr id="80" name="Google Shape;80;p60"/>
          <p:cNvSpPr>
            <a:spLocks noGrp="1"/>
          </p:cNvSpPr>
          <p:nvPr>
            <p:ph type="pic" idx="2"/>
          </p:nvPr>
        </p:nvSpPr>
        <p:spPr>
          <a:xfrm>
            <a:off x="1270000" y="-423334"/>
            <a:ext cx="21844000" cy="14562668"/>
          </a:xfrm>
          <a:prstGeom prst="rect">
            <a:avLst/>
          </a:prstGeom>
          <a:noFill/>
          <a:ln>
            <a:noFill/>
          </a:ln>
        </p:spPr>
      </p:sp>
      <p:sp>
        <p:nvSpPr>
          <p:cNvPr id="81" name="Google Shape;81;p60"/>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type="title">
  <p:cSld name="TITLE">
    <p:spTree>
      <p:nvGrpSpPr>
        <p:cNvPr id="1" name="Shape 11"/>
        <p:cNvGrpSpPr/>
        <p:nvPr/>
      </p:nvGrpSpPr>
      <p:grpSpPr>
        <a:xfrm>
          <a:off x="0" y="0"/>
          <a:ext cx="0" cy="0"/>
          <a:chOff x="0" y="0"/>
          <a:chExt cx="0" cy="0"/>
        </a:xfrm>
      </p:grpSpPr>
      <p:sp>
        <p:nvSpPr>
          <p:cNvPr id="12" name="Google Shape;12;p45"/>
          <p:cNvSpPr txBox="1">
            <a:spLocks noGrp="1"/>
          </p:cNvSpPr>
          <p:nvPr>
            <p:ph type="body" idx="1"/>
          </p:nvPr>
        </p:nvSpPr>
        <p:spPr>
          <a:xfrm>
            <a:off x="1219200" y="11986162"/>
            <a:ext cx="21945599" cy="605791"/>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3000"/>
              <a:buFont typeface="Arial"/>
              <a:buNone/>
              <a:defRPr sz="3000">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13" name="Google Shape;13;p45"/>
          <p:cNvSpPr txBox="1">
            <a:spLocks noGrp="1"/>
          </p:cNvSpPr>
          <p:nvPr>
            <p:ph type="title"/>
          </p:nvPr>
        </p:nvSpPr>
        <p:spPr>
          <a:xfrm>
            <a:off x="1219200" y="3543300"/>
            <a:ext cx="21945600" cy="4267200"/>
          </a:xfrm>
          <a:prstGeom prst="rect">
            <a:avLst/>
          </a:prstGeom>
          <a:noFill/>
          <a:ln>
            <a:noFill/>
          </a:ln>
        </p:spPr>
        <p:txBody>
          <a:bodyPr spcFirstLastPara="1" wrap="square" lIns="50800" tIns="50800" rIns="50800" bIns="50800" anchor="b" anchorCtr="0">
            <a:normAutofit/>
          </a:bodyPr>
          <a:lstStyle>
            <a:lvl1pPr lvl="0" algn="ctr">
              <a:lnSpc>
                <a:spcPct val="80000"/>
              </a:lnSpc>
              <a:spcBef>
                <a:spcPts val="0"/>
              </a:spcBef>
              <a:spcAft>
                <a:spcPts val="0"/>
              </a:spcAft>
              <a:buClr>
                <a:srgbClr val="000000"/>
              </a:buClr>
              <a:buSzPts val="12800"/>
              <a:buFont typeface="Arial"/>
              <a:buNone/>
              <a:defRPr sz="12800"/>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14" name="Google Shape;14;p45"/>
          <p:cNvSpPr txBox="1">
            <a:spLocks noGrp="1"/>
          </p:cNvSpPr>
          <p:nvPr>
            <p:ph type="body" idx="2"/>
          </p:nvPr>
        </p:nvSpPr>
        <p:spPr>
          <a:xfrm>
            <a:off x="1219200" y="7567579"/>
            <a:ext cx="21945600" cy="2250593"/>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6000"/>
              <a:buFont typeface="Arial"/>
              <a:buNone/>
              <a:defRPr sz="6000">
                <a:latin typeface="Arial"/>
                <a:ea typeface="Arial"/>
                <a:cs typeface="Arial"/>
                <a:sym typeface="Arial"/>
              </a:defRPr>
            </a:lvl1pPr>
            <a:lvl2pPr marL="914400" lvl="1" indent="-228600" algn="ctr">
              <a:lnSpc>
                <a:spcPct val="100000"/>
              </a:lnSpc>
              <a:spcBef>
                <a:spcPts val="0"/>
              </a:spcBef>
              <a:spcAft>
                <a:spcPts val="0"/>
              </a:spcAft>
              <a:buClr>
                <a:srgbClr val="000000"/>
              </a:buClr>
              <a:buSzPts val="6000"/>
              <a:buFont typeface="Arial"/>
              <a:buNone/>
              <a:defRPr sz="6000">
                <a:latin typeface="Arial"/>
                <a:ea typeface="Arial"/>
                <a:cs typeface="Arial"/>
                <a:sym typeface="Arial"/>
              </a:defRPr>
            </a:lvl2pPr>
            <a:lvl3pPr marL="1371600" lvl="2" indent="-228600" algn="ctr">
              <a:lnSpc>
                <a:spcPct val="100000"/>
              </a:lnSpc>
              <a:spcBef>
                <a:spcPts val="0"/>
              </a:spcBef>
              <a:spcAft>
                <a:spcPts val="0"/>
              </a:spcAft>
              <a:buClr>
                <a:srgbClr val="000000"/>
              </a:buClr>
              <a:buSzPts val="6000"/>
              <a:buFont typeface="Arial"/>
              <a:buNone/>
              <a:defRPr sz="6000">
                <a:latin typeface="Arial"/>
                <a:ea typeface="Arial"/>
                <a:cs typeface="Arial"/>
                <a:sym typeface="Arial"/>
              </a:defRPr>
            </a:lvl3pPr>
            <a:lvl4pPr marL="1828800" lvl="3" indent="-228600" algn="ctr">
              <a:lnSpc>
                <a:spcPct val="100000"/>
              </a:lnSpc>
              <a:spcBef>
                <a:spcPts val="0"/>
              </a:spcBef>
              <a:spcAft>
                <a:spcPts val="0"/>
              </a:spcAft>
              <a:buClr>
                <a:srgbClr val="000000"/>
              </a:buClr>
              <a:buSzPts val="6000"/>
              <a:buFont typeface="Arial"/>
              <a:buNone/>
              <a:defRPr sz="6000">
                <a:latin typeface="Arial"/>
                <a:ea typeface="Arial"/>
                <a:cs typeface="Arial"/>
                <a:sym typeface="Arial"/>
              </a:defRPr>
            </a:lvl4pPr>
            <a:lvl5pPr marL="2286000" lvl="4" indent="-228600" algn="ctr">
              <a:lnSpc>
                <a:spcPct val="100000"/>
              </a:lnSpc>
              <a:spcBef>
                <a:spcPts val="0"/>
              </a:spcBef>
              <a:spcAft>
                <a:spcPts val="0"/>
              </a:spcAft>
              <a:buClr>
                <a:srgbClr val="000000"/>
              </a:buClr>
              <a:buSzPts val="6000"/>
              <a:buFont typeface="Arial"/>
              <a:buNone/>
              <a:defRPr sz="6000">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15" name="Google Shape;15;p45"/>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ítulo y foto">
  <p:cSld name="Título y foto">
    <p:spTree>
      <p:nvGrpSpPr>
        <p:cNvPr id="1" name="Shape 16"/>
        <p:cNvGrpSpPr/>
        <p:nvPr/>
      </p:nvGrpSpPr>
      <p:grpSpPr>
        <a:xfrm>
          <a:off x="0" y="0"/>
          <a:ext cx="0" cy="0"/>
          <a:chOff x="0" y="0"/>
          <a:chExt cx="0" cy="0"/>
        </a:xfrm>
      </p:grpSpPr>
      <p:sp>
        <p:nvSpPr>
          <p:cNvPr id="17" name="Google Shape;17;p46"/>
          <p:cNvSpPr>
            <a:spLocks noGrp="1"/>
          </p:cNvSpPr>
          <p:nvPr>
            <p:ph type="pic" idx="2"/>
          </p:nvPr>
        </p:nvSpPr>
        <p:spPr>
          <a:xfrm>
            <a:off x="0" y="-1270000"/>
            <a:ext cx="24384000" cy="16256000"/>
          </a:xfrm>
          <a:prstGeom prst="rect">
            <a:avLst/>
          </a:prstGeom>
          <a:noFill/>
          <a:ln>
            <a:noFill/>
          </a:ln>
        </p:spPr>
      </p:sp>
      <p:sp>
        <p:nvSpPr>
          <p:cNvPr id="18" name="Google Shape;18;p46"/>
          <p:cNvSpPr txBox="1">
            <a:spLocks noGrp="1"/>
          </p:cNvSpPr>
          <p:nvPr>
            <p:ph type="title"/>
          </p:nvPr>
        </p:nvSpPr>
        <p:spPr>
          <a:xfrm>
            <a:off x="1219200" y="3543300"/>
            <a:ext cx="21945600" cy="4267200"/>
          </a:xfrm>
          <a:prstGeom prst="rect">
            <a:avLst/>
          </a:prstGeom>
          <a:noFill/>
          <a:ln>
            <a:noFill/>
          </a:ln>
        </p:spPr>
        <p:txBody>
          <a:bodyPr spcFirstLastPara="1" wrap="square" lIns="50800" tIns="50800" rIns="50800" bIns="50800" anchor="b" anchorCtr="0">
            <a:normAutofit/>
          </a:bodyPr>
          <a:lstStyle>
            <a:lvl1pPr lvl="0" algn="ctr">
              <a:lnSpc>
                <a:spcPct val="80000"/>
              </a:lnSpc>
              <a:spcBef>
                <a:spcPts val="0"/>
              </a:spcBef>
              <a:spcAft>
                <a:spcPts val="0"/>
              </a:spcAft>
              <a:buClr>
                <a:srgbClr val="FFFFFF"/>
              </a:buClr>
              <a:buSzPts val="12800"/>
              <a:buFont typeface="Arial"/>
              <a:buNone/>
              <a:defRPr sz="12800">
                <a:solidFill>
                  <a:srgbClr val="FFFFFF"/>
                </a:solidFill>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19" name="Google Shape;19;p46"/>
          <p:cNvSpPr txBox="1">
            <a:spLocks noGrp="1"/>
          </p:cNvSpPr>
          <p:nvPr>
            <p:ph type="body" idx="1"/>
          </p:nvPr>
        </p:nvSpPr>
        <p:spPr>
          <a:xfrm>
            <a:off x="1219200" y="7569200"/>
            <a:ext cx="21945600" cy="2252112"/>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FFFFFF"/>
              </a:buClr>
              <a:buSzPts val="6000"/>
              <a:buFont typeface="Arial"/>
              <a:buNone/>
              <a:defRPr sz="6000">
                <a:solidFill>
                  <a:srgbClr val="FFFFFF"/>
                </a:solidFill>
                <a:latin typeface="Arial"/>
                <a:ea typeface="Arial"/>
                <a:cs typeface="Arial"/>
                <a:sym typeface="Arial"/>
              </a:defRPr>
            </a:lvl1pPr>
            <a:lvl2pPr marL="914400" lvl="1" indent="-228600" algn="ctr">
              <a:lnSpc>
                <a:spcPct val="100000"/>
              </a:lnSpc>
              <a:spcBef>
                <a:spcPts val="0"/>
              </a:spcBef>
              <a:spcAft>
                <a:spcPts val="0"/>
              </a:spcAft>
              <a:buClr>
                <a:srgbClr val="FFFFFF"/>
              </a:buClr>
              <a:buSzPts val="6000"/>
              <a:buFont typeface="Arial"/>
              <a:buNone/>
              <a:defRPr sz="6000">
                <a:solidFill>
                  <a:srgbClr val="FFFFFF"/>
                </a:solidFill>
                <a:latin typeface="Arial"/>
                <a:ea typeface="Arial"/>
                <a:cs typeface="Arial"/>
                <a:sym typeface="Arial"/>
              </a:defRPr>
            </a:lvl2pPr>
            <a:lvl3pPr marL="1371600" lvl="2" indent="-228600" algn="ctr">
              <a:lnSpc>
                <a:spcPct val="100000"/>
              </a:lnSpc>
              <a:spcBef>
                <a:spcPts val="0"/>
              </a:spcBef>
              <a:spcAft>
                <a:spcPts val="0"/>
              </a:spcAft>
              <a:buClr>
                <a:srgbClr val="FFFFFF"/>
              </a:buClr>
              <a:buSzPts val="6000"/>
              <a:buFont typeface="Arial"/>
              <a:buNone/>
              <a:defRPr sz="6000">
                <a:solidFill>
                  <a:srgbClr val="FFFFFF"/>
                </a:solidFill>
                <a:latin typeface="Arial"/>
                <a:ea typeface="Arial"/>
                <a:cs typeface="Arial"/>
                <a:sym typeface="Arial"/>
              </a:defRPr>
            </a:lvl3pPr>
            <a:lvl4pPr marL="1828800" lvl="3" indent="-228600" algn="ctr">
              <a:lnSpc>
                <a:spcPct val="100000"/>
              </a:lnSpc>
              <a:spcBef>
                <a:spcPts val="0"/>
              </a:spcBef>
              <a:spcAft>
                <a:spcPts val="0"/>
              </a:spcAft>
              <a:buClr>
                <a:srgbClr val="FFFFFF"/>
              </a:buClr>
              <a:buSzPts val="6000"/>
              <a:buFont typeface="Arial"/>
              <a:buNone/>
              <a:defRPr sz="6000">
                <a:solidFill>
                  <a:srgbClr val="FFFFFF"/>
                </a:solidFill>
                <a:latin typeface="Arial"/>
                <a:ea typeface="Arial"/>
                <a:cs typeface="Arial"/>
                <a:sym typeface="Arial"/>
              </a:defRPr>
            </a:lvl4pPr>
            <a:lvl5pPr marL="2286000" lvl="4" indent="-228600" algn="ctr">
              <a:lnSpc>
                <a:spcPct val="100000"/>
              </a:lnSpc>
              <a:spcBef>
                <a:spcPts val="0"/>
              </a:spcBef>
              <a:spcAft>
                <a:spcPts val="0"/>
              </a:spcAft>
              <a:buClr>
                <a:srgbClr val="FFFFFF"/>
              </a:buClr>
              <a:buSzPts val="6000"/>
              <a:buFont typeface="Arial"/>
              <a:buNone/>
              <a:defRPr sz="6000">
                <a:solidFill>
                  <a:srgbClr val="FFFFFF"/>
                </a:solidFill>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20" name="Google Shape;20;p46"/>
          <p:cNvSpPr txBox="1">
            <a:spLocks noGrp="1"/>
          </p:cNvSpPr>
          <p:nvPr>
            <p:ph type="body" idx="3"/>
          </p:nvPr>
        </p:nvSpPr>
        <p:spPr>
          <a:xfrm>
            <a:off x="1219200" y="11988800"/>
            <a:ext cx="21945602" cy="605791"/>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FFFFFF"/>
              </a:buClr>
              <a:buSzPts val="3000"/>
              <a:buFont typeface="Arial"/>
              <a:buNone/>
              <a:defRPr sz="3000">
                <a:solidFill>
                  <a:srgbClr val="FFFFFF"/>
                </a:solidFill>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21" name="Google Shape;21;p46"/>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1pPr>
            <a:lvl2pPr marL="0" marR="0" lvl="1"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2pPr>
            <a:lvl3pPr marL="0" marR="0" lvl="2"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3pPr>
            <a:lvl4pPr marL="0" marR="0" lvl="3"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4pPr>
            <a:lvl5pPr marL="0" marR="0" lvl="4"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5pPr>
            <a:lvl6pPr marL="0" marR="0" lvl="5"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6pPr>
            <a:lvl7pPr marL="0" marR="0" lvl="6"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7pPr>
            <a:lvl8pPr marL="0" marR="0" lvl="7"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8pPr>
            <a:lvl9pPr marL="0" marR="0" lvl="8" indent="0" algn="ctr">
              <a:lnSpc>
                <a:spcPct val="100000"/>
              </a:lnSpc>
              <a:spcBef>
                <a:spcPts val="0"/>
              </a:spcBef>
              <a:spcAft>
                <a:spcPts val="0"/>
              </a:spcAft>
              <a:buClr>
                <a:srgbClr val="FFFFFF"/>
              </a:buClr>
              <a:buSzPts val="2000"/>
              <a:buFont typeface="Arial"/>
              <a:buNone/>
              <a:defRPr sz="2000" b="0" i="0" u="none" strike="noStrike" cap="none">
                <a:solidFill>
                  <a:srgbClr val="FFFFFF"/>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solidFill>
                <a:srgbClr val="5E5E5E"/>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ítulo y foto alternativa">
  <p:cSld name="Título y foto alternativa">
    <p:spTree>
      <p:nvGrpSpPr>
        <p:cNvPr id="1" name="Shape 22"/>
        <p:cNvGrpSpPr/>
        <p:nvPr/>
      </p:nvGrpSpPr>
      <p:grpSpPr>
        <a:xfrm>
          <a:off x="0" y="0"/>
          <a:ext cx="0" cy="0"/>
          <a:chOff x="0" y="0"/>
          <a:chExt cx="0" cy="0"/>
        </a:xfrm>
      </p:grpSpPr>
      <p:sp>
        <p:nvSpPr>
          <p:cNvPr id="23" name="Google Shape;23;p47"/>
          <p:cNvSpPr txBox="1">
            <a:spLocks noGrp="1"/>
          </p:cNvSpPr>
          <p:nvPr>
            <p:ph type="title"/>
          </p:nvPr>
        </p:nvSpPr>
        <p:spPr>
          <a:xfrm>
            <a:off x="1215495" y="4585102"/>
            <a:ext cx="9757338" cy="2540001"/>
          </a:xfrm>
          <a:prstGeom prst="rect">
            <a:avLst/>
          </a:prstGeom>
          <a:noFill/>
          <a:ln>
            <a:noFill/>
          </a:ln>
        </p:spPr>
        <p:txBody>
          <a:bodyPr spcFirstLastPara="1" wrap="square" lIns="50800" tIns="50800" rIns="50800" bIns="50800" anchor="b"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24" name="Google Shape;24;p47"/>
          <p:cNvSpPr>
            <a:spLocks noGrp="1"/>
          </p:cNvSpPr>
          <p:nvPr>
            <p:ph type="pic" idx="2"/>
          </p:nvPr>
        </p:nvSpPr>
        <p:spPr>
          <a:xfrm>
            <a:off x="9283700" y="1270000"/>
            <a:ext cx="16751300" cy="11176000"/>
          </a:xfrm>
          <a:prstGeom prst="rect">
            <a:avLst/>
          </a:prstGeom>
          <a:noFill/>
          <a:ln>
            <a:noFill/>
          </a:ln>
        </p:spPr>
      </p:sp>
      <p:sp>
        <p:nvSpPr>
          <p:cNvPr id="25" name="Google Shape;25;p47"/>
          <p:cNvSpPr txBox="1">
            <a:spLocks noGrp="1"/>
          </p:cNvSpPr>
          <p:nvPr>
            <p:ph type="body" idx="1"/>
          </p:nvPr>
        </p:nvSpPr>
        <p:spPr>
          <a:xfrm>
            <a:off x="1219200" y="7016750"/>
            <a:ext cx="9753600" cy="5416550"/>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2pPr>
            <a:lvl3pPr marL="1371600" lvl="2"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3pPr>
            <a:lvl4pPr marL="1828800" lvl="3"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4pPr>
            <a:lvl5pPr marL="2286000" lvl="4"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26" name="Google Shape;26;p47"/>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ítulo y viñetas">
  <p:cSld name="Título y viñetas">
    <p:spTree>
      <p:nvGrpSpPr>
        <p:cNvPr id="1" name="Shape 27"/>
        <p:cNvGrpSpPr/>
        <p:nvPr/>
      </p:nvGrpSpPr>
      <p:grpSpPr>
        <a:xfrm>
          <a:off x="0" y="0"/>
          <a:ext cx="0" cy="0"/>
          <a:chOff x="0" y="0"/>
          <a:chExt cx="0" cy="0"/>
        </a:xfrm>
      </p:grpSpPr>
      <p:sp>
        <p:nvSpPr>
          <p:cNvPr id="28" name="Google Shape;28;p48"/>
          <p:cNvSpPr txBox="1">
            <a:spLocks noGrp="1"/>
          </p:cNvSpPr>
          <p:nvPr>
            <p:ph type="title"/>
          </p:nvPr>
        </p:nvSpPr>
        <p:spPr>
          <a:xfrm>
            <a:off x="1219200" y="774700"/>
            <a:ext cx="21945600" cy="1727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29" name="Google Shape;29;p48"/>
          <p:cNvSpPr txBox="1">
            <a:spLocks noGrp="1"/>
          </p:cNvSpPr>
          <p:nvPr>
            <p:ph type="body" idx="1"/>
          </p:nvPr>
        </p:nvSpPr>
        <p:spPr>
          <a:xfrm>
            <a:off x="1219200" y="4013200"/>
            <a:ext cx="21948577" cy="8483600"/>
          </a:xfrm>
          <a:prstGeom prst="rect">
            <a:avLst/>
          </a:prstGeom>
          <a:noFill/>
          <a:ln>
            <a:noFill/>
          </a:ln>
        </p:spPr>
        <p:txBody>
          <a:bodyPr spcFirstLastPara="1" wrap="square" lIns="50800" tIns="50800" rIns="50800" bIns="50800" anchor="t" anchorCtr="0">
            <a:normAutofit/>
          </a:bodyPr>
          <a:lstStyle>
            <a:lvl1pPr marL="457200" lvl="0" indent="-400050" algn="l">
              <a:lnSpc>
                <a:spcPct val="90000"/>
              </a:lnSpc>
              <a:spcBef>
                <a:spcPts val="2400"/>
              </a:spcBef>
              <a:spcAft>
                <a:spcPts val="0"/>
              </a:spcAft>
              <a:buClr>
                <a:srgbClr val="000000"/>
              </a:buClr>
              <a:buSzPts val="2700"/>
              <a:buChar char="•"/>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30" name="Google Shape;30;p48"/>
          <p:cNvSpPr txBox="1">
            <a:spLocks noGrp="1"/>
          </p:cNvSpPr>
          <p:nvPr>
            <p:ph type="body" idx="2"/>
          </p:nvPr>
        </p:nvSpPr>
        <p:spPr>
          <a:xfrm>
            <a:off x="1219200" y="2384648"/>
            <a:ext cx="21945602" cy="832613"/>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31" name="Google Shape;31;p48"/>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ñetas">
  <p:cSld name="Viñetas">
    <p:spTree>
      <p:nvGrpSpPr>
        <p:cNvPr id="1" name="Shape 32"/>
        <p:cNvGrpSpPr/>
        <p:nvPr/>
      </p:nvGrpSpPr>
      <p:grpSpPr>
        <a:xfrm>
          <a:off x="0" y="0"/>
          <a:ext cx="0" cy="0"/>
          <a:chOff x="0" y="0"/>
          <a:chExt cx="0" cy="0"/>
        </a:xfrm>
      </p:grpSpPr>
      <p:sp>
        <p:nvSpPr>
          <p:cNvPr id="33" name="Google Shape;33;p49"/>
          <p:cNvSpPr txBox="1">
            <a:spLocks noGrp="1"/>
          </p:cNvSpPr>
          <p:nvPr>
            <p:ph type="body" idx="1"/>
          </p:nvPr>
        </p:nvSpPr>
        <p:spPr>
          <a:xfrm>
            <a:off x="1219200" y="4013200"/>
            <a:ext cx="21945600" cy="8487148"/>
          </a:xfrm>
          <a:prstGeom prst="rect">
            <a:avLst/>
          </a:prstGeom>
          <a:noFill/>
          <a:ln>
            <a:noFill/>
          </a:ln>
        </p:spPr>
        <p:txBody>
          <a:bodyPr spcFirstLastPara="1" wrap="square" lIns="50800" tIns="50800" rIns="50800" bIns="50800" anchor="t" anchorCtr="0">
            <a:normAutofit/>
          </a:bodyPr>
          <a:lstStyle>
            <a:lvl1pPr marL="457200" lvl="0" indent="-400050" algn="l">
              <a:lnSpc>
                <a:spcPct val="90000"/>
              </a:lnSpc>
              <a:spcBef>
                <a:spcPts val="2400"/>
              </a:spcBef>
              <a:spcAft>
                <a:spcPts val="0"/>
              </a:spcAft>
              <a:buClr>
                <a:srgbClr val="000000"/>
              </a:buClr>
              <a:buSzPts val="2700"/>
              <a:buChar char="•"/>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34" name="Google Shape;34;p49"/>
          <p:cNvSpPr txBox="1">
            <a:spLocks noGrp="1"/>
          </p:cNvSpPr>
          <p:nvPr>
            <p:ph type="sldNum" idx="12"/>
          </p:nvPr>
        </p:nvSpPr>
        <p:spPr>
          <a:xfrm>
            <a:off x="1200149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ítulo, viñetas y foto">
  <p:cSld name="Título, viñetas y foto">
    <p:spTree>
      <p:nvGrpSpPr>
        <p:cNvPr id="1" name="Shape 35"/>
        <p:cNvGrpSpPr/>
        <p:nvPr/>
      </p:nvGrpSpPr>
      <p:grpSpPr>
        <a:xfrm>
          <a:off x="0" y="0"/>
          <a:ext cx="0" cy="0"/>
          <a:chOff x="0" y="0"/>
          <a:chExt cx="0" cy="0"/>
        </a:xfrm>
      </p:grpSpPr>
      <p:sp>
        <p:nvSpPr>
          <p:cNvPr id="36" name="Google Shape;36;p50"/>
          <p:cNvSpPr txBox="1">
            <a:spLocks noGrp="1"/>
          </p:cNvSpPr>
          <p:nvPr>
            <p:ph type="title"/>
          </p:nvPr>
        </p:nvSpPr>
        <p:spPr>
          <a:xfrm>
            <a:off x="1219200" y="774700"/>
            <a:ext cx="9753600" cy="1600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37" name="Google Shape;37;p50"/>
          <p:cNvSpPr>
            <a:spLocks noGrp="1"/>
          </p:cNvSpPr>
          <p:nvPr>
            <p:ph type="pic" idx="2"/>
          </p:nvPr>
        </p:nvSpPr>
        <p:spPr>
          <a:xfrm>
            <a:off x="12192644" y="718588"/>
            <a:ext cx="10972801" cy="12329624"/>
          </a:xfrm>
          <a:prstGeom prst="rect">
            <a:avLst/>
          </a:prstGeom>
          <a:noFill/>
          <a:ln>
            <a:noFill/>
          </a:ln>
        </p:spPr>
      </p:sp>
      <p:sp>
        <p:nvSpPr>
          <p:cNvPr id="38" name="Google Shape;38;p50"/>
          <p:cNvSpPr txBox="1">
            <a:spLocks noGrp="1"/>
          </p:cNvSpPr>
          <p:nvPr>
            <p:ph type="body" idx="1"/>
          </p:nvPr>
        </p:nvSpPr>
        <p:spPr>
          <a:xfrm>
            <a:off x="1219200" y="2387600"/>
            <a:ext cx="9757569" cy="832612"/>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39" name="Google Shape;39;p50"/>
          <p:cNvSpPr txBox="1">
            <a:spLocks noGrp="1"/>
          </p:cNvSpPr>
          <p:nvPr>
            <p:ph type="body" idx="3"/>
          </p:nvPr>
        </p:nvSpPr>
        <p:spPr>
          <a:xfrm>
            <a:off x="1219200" y="4023221"/>
            <a:ext cx="9757569" cy="8384679"/>
          </a:xfrm>
          <a:prstGeom prst="rect">
            <a:avLst/>
          </a:prstGeom>
          <a:noFill/>
          <a:ln>
            <a:noFill/>
          </a:ln>
        </p:spPr>
        <p:txBody>
          <a:bodyPr spcFirstLastPara="1" wrap="square" lIns="50800" tIns="50800" rIns="50800" bIns="50800" anchor="t" anchorCtr="0">
            <a:normAutofit/>
          </a:bodyPr>
          <a:lstStyle>
            <a:lvl1pPr marL="457200" lvl="0" indent="-400050" algn="l">
              <a:lnSpc>
                <a:spcPct val="90000"/>
              </a:lnSpc>
              <a:spcBef>
                <a:spcPts val="2400"/>
              </a:spcBef>
              <a:spcAft>
                <a:spcPts val="0"/>
              </a:spcAft>
              <a:buClr>
                <a:srgbClr val="000000"/>
              </a:buClr>
              <a:buSzPts val="2700"/>
              <a:buChar char="•"/>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40" name="Google Shape;40;p50"/>
          <p:cNvSpPr txBox="1">
            <a:spLocks noGrp="1"/>
          </p:cNvSpPr>
          <p:nvPr>
            <p:ph type="sldNum" idx="12"/>
          </p:nvPr>
        </p:nvSpPr>
        <p:spPr>
          <a:xfrm>
            <a:off x="1200403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ítulo, viñetas, y video en vivo (pequeño)">
  <p:cSld name="Título, viñetas, y video en vivo (pequeño)">
    <p:spTree>
      <p:nvGrpSpPr>
        <p:cNvPr id="1" name="Shape 41"/>
        <p:cNvGrpSpPr/>
        <p:nvPr/>
      </p:nvGrpSpPr>
      <p:grpSpPr>
        <a:xfrm>
          <a:off x="0" y="0"/>
          <a:ext cx="0" cy="0"/>
          <a:chOff x="0" y="0"/>
          <a:chExt cx="0" cy="0"/>
        </a:xfrm>
      </p:grpSpPr>
      <p:sp>
        <p:nvSpPr>
          <p:cNvPr id="42" name="Google Shape;42;p51"/>
          <p:cNvSpPr txBox="1">
            <a:spLocks noGrp="1"/>
          </p:cNvSpPr>
          <p:nvPr>
            <p:ph type="title"/>
          </p:nvPr>
        </p:nvSpPr>
        <p:spPr>
          <a:xfrm>
            <a:off x="1219200" y="774700"/>
            <a:ext cx="9753600" cy="1600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43" name="Google Shape;43;p51"/>
          <p:cNvSpPr txBox="1">
            <a:spLocks noGrp="1"/>
          </p:cNvSpPr>
          <p:nvPr>
            <p:ph type="body" idx="1"/>
          </p:nvPr>
        </p:nvSpPr>
        <p:spPr>
          <a:xfrm>
            <a:off x="1219200" y="2387600"/>
            <a:ext cx="9757569" cy="832612"/>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44" name="Google Shape;44;p51"/>
          <p:cNvSpPr txBox="1">
            <a:spLocks noGrp="1"/>
          </p:cNvSpPr>
          <p:nvPr>
            <p:ph type="body" idx="2"/>
          </p:nvPr>
        </p:nvSpPr>
        <p:spPr>
          <a:xfrm>
            <a:off x="1219200" y="4023221"/>
            <a:ext cx="9757569" cy="8384679"/>
          </a:xfrm>
          <a:prstGeom prst="rect">
            <a:avLst/>
          </a:prstGeom>
          <a:noFill/>
          <a:ln>
            <a:noFill/>
          </a:ln>
        </p:spPr>
        <p:txBody>
          <a:bodyPr spcFirstLastPara="1" wrap="square" lIns="50800" tIns="50800" rIns="50800" bIns="50800" anchor="t" anchorCtr="0">
            <a:normAutofit/>
          </a:bodyPr>
          <a:lstStyle>
            <a:lvl1pPr marL="457200" lvl="0" indent="-400050" algn="l">
              <a:lnSpc>
                <a:spcPct val="90000"/>
              </a:lnSpc>
              <a:spcBef>
                <a:spcPts val="2400"/>
              </a:spcBef>
              <a:spcAft>
                <a:spcPts val="0"/>
              </a:spcAft>
              <a:buClr>
                <a:srgbClr val="000000"/>
              </a:buClr>
              <a:buSzPts val="2700"/>
              <a:buChar char="•"/>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45" name="Google Shape;45;p51"/>
          <p:cNvSpPr txBox="1">
            <a:spLocks noGrp="1"/>
          </p:cNvSpPr>
          <p:nvPr>
            <p:ph type="sldNum" idx="12"/>
          </p:nvPr>
        </p:nvSpPr>
        <p:spPr>
          <a:xfrm>
            <a:off x="1200403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ítulo, viñetas, y video en vivo (grande)">
  <p:cSld name="Título, viñetas, y video en vivo (grande)">
    <p:spTree>
      <p:nvGrpSpPr>
        <p:cNvPr id="1" name="Shape 46"/>
        <p:cNvGrpSpPr/>
        <p:nvPr/>
      </p:nvGrpSpPr>
      <p:grpSpPr>
        <a:xfrm>
          <a:off x="0" y="0"/>
          <a:ext cx="0" cy="0"/>
          <a:chOff x="0" y="0"/>
          <a:chExt cx="0" cy="0"/>
        </a:xfrm>
      </p:grpSpPr>
      <p:sp>
        <p:nvSpPr>
          <p:cNvPr id="47" name="Google Shape;47;p52"/>
          <p:cNvSpPr txBox="1">
            <a:spLocks noGrp="1"/>
          </p:cNvSpPr>
          <p:nvPr>
            <p:ph type="title"/>
          </p:nvPr>
        </p:nvSpPr>
        <p:spPr>
          <a:xfrm>
            <a:off x="1219200" y="774700"/>
            <a:ext cx="9753600" cy="1600200"/>
          </a:xfrm>
          <a:prstGeom prst="rect">
            <a:avLst/>
          </a:prstGeom>
          <a:noFill/>
          <a:ln>
            <a:noFill/>
          </a:ln>
        </p:spPr>
        <p:txBody>
          <a:bodyPr spcFirstLastPara="1" wrap="square" lIns="50800" tIns="50800" rIns="50800" bIns="50800" anchor="t" anchorCtr="0">
            <a:normAutofit/>
          </a:bodyPr>
          <a:lstStyle>
            <a:lvl1pPr lvl="0" algn="ctr">
              <a:lnSpc>
                <a:spcPct val="80000"/>
              </a:lnSpc>
              <a:spcBef>
                <a:spcPts val="0"/>
              </a:spcBef>
              <a:spcAft>
                <a:spcPts val="0"/>
              </a:spcAft>
              <a:buClr>
                <a:srgbClr val="000000"/>
              </a:buClr>
              <a:buSzPts val="1800"/>
              <a:buNone/>
              <a:defRPr/>
            </a:lvl1pPr>
            <a:lvl2pPr lvl="1" algn="ctr">
              <a:lnSpc>
                <a:spcPct val="80000"/>
              </a:lnSpc>
              <a:spcBef>
                <a:spcPts val="0"/>
              </a:spcBef>
              <a:spcAft>
                <a:spcPts val="0"/>
              </a:spcAft>
              <a:buClr>
                <a:srgbClr val="000000"/>
              </a:buClr>
              <a:buSzPts val="1800"/>
              <a:buNone/>
              <a:defRPr/>
            </a:lvl2pPr>
            <a:lvl3pPr lvl="2" algn="ctr">
              <a:lnSpc>
                <a:spcPct val="80000"/>
              </a:lnSpc>
              <a:spcBef>
                <a:spcPts val="0"/>
              </a:spcBef>
              <a:spcAft>
                <a:spcPts val="0"/>
              </a:spcAft>
              <a:buClr>
                <a:srgbClr val="000000"/>
              </a:buClr>
              <a:buSzPts val="1800"/>
              <a:buNone/>
              <a:defRPr/>
            </a:lvl3pPr>
            <a:lvl4pPr lvl="3" algn="ctr">
              <a:lnSpc>
                <a:spcPct val="80000"/>
              </a:lnSpc>
              <a:spcBef>
                <a:spcPts val="0"/>
              </a:spcBef>
              <a:spcAft>
                <a:spcPts val="0"/>
              </a:spcAft>
              <a:buClr>
                <a:srgbClr val="000000"/>
              </a:buClr>
              <a:buSzPts val="1800"/>
              <a:buNone/>
              <a:defRPr/>
            </a:lvl4pPr>
            <a:lvl5pPr lvl="4" algn="ctr">
              <a:lnSpc>
                <a:spcPct val="80000"/>
              </a:lnSpc>
              <a:spcBef>
                <a:spcPts val="0"/>
              </a:spcBef>
              <a:spcAft>
                <a:spcPts val="0"/>
              </a:spcAft>
              <a:buClr>
                <a:srgbClr val="000000"/>
              </a:buClr>
              <a:buSzPts val="1800"/>
              <a:buNone/>
              <a:defRPr/>
            </a:lvl5pPr>
            <a:lvl6pPr lvl="5" algn="ctr">
              <a:lnSpc>
                <a:spcPct val="80000"/>
              </a:lnSpc>
              <a:spcBef>
                <a:spcPts val="0"/>
              </a:spcBef>
              <a:spcAft>
                <a:spcPts val="0"/>
              </a:spcAft>
              <a:buClr>
                <a:srgbClr val="000000"/>
              </a:buClr>
              <a:buSzPts val="1800"/>
              <a:buNone/>
              <a:defRPr/>
            </a:lvl6pPr>
            <a:lvl7pPr lvl="6" algn="ctr">
              <a:lnSpc>
                <a:spcPct val="80000"/>
              </a:lnSpc>
              <a:spcBef>
                <a:spcPts val="0"/>
              </a:spcBef>
              <a:spcAft>
                <a:spcPts val="0"/>
              </a:spcAft>
              <a:buClr>
                <a:srgbClr val="000000"/>
              </a:buClr>
              <a:buSzPts val="1800"/>
              <a:buNone/>
              <a:defRPr/>
            </a:lvl7pPr>
            <a:lvl8pPr lvl="7" algn="ctr">
              <a:lnSpc>
                <a:spcPct val="80000"/>
              </a:lnSpc>
              <a:spcBef>
                <a:spcPts val="0"/>
              </a:spcBef>
              <a:spcAft>
                <a:spcPts val="0"/>
              </a:spcAft>
              <a:buClr>
                <a:srgbClr val="000000"/>
              </a:buClr>
              <a:buSzPts val="1800"/>
              <a:buNone/>
              <a:defRPr/>
            </a:lvl8pPr>
            <a:lvl9pPr lvl="8" algn="ctr">
              <a:lnSpc>
                <a:spcPct val="80000"/>
              </a:lnSpc>
              <a:spcBef>
                <a:spcPts val="0"/>
              </a:spcBef>
              <a:spcAft>
                <a:spcPts val="0"/>
              </a:spcAft>
              <a:buClr>
                <a:srgbClr val="000000"/>
              </a:buClr>
              <a:buSzPts val="1800"/>
              <a:buNone/>
              <a:defRPr/>
            </a:lvl9pPr>
          </a:lstStyle>
          <a:p>
            <a:endParaRPr/>
          </a:p>
        </p:txBody>
      </p:sp>
      <p:sp>
        <p:nvSpPr>
          <p:cNvPr id="48" name="Google Shape;48;p52"/>
          <p:cNvSpPr txBox="1">
            <a:spLocks noGrp="1"/>
          </p:cNvSpPr>
          <p:nvPr>
            <p:ph type="body" idx="1"/>
          </p:nvPr>
        </p:nvSpPr>
        <p:spPr>
          <a:xfrm>
            <a:off x="1219200" y="2387600"/>
            <a:ext cx="9757569" cy="832612"/>
          </a:xfrm>
          <a:prstGeom prst="rect">
            <a:avLst/>
          </a:prstGeom>
          <a:noFill/>
          <a:ln>
            <a:noFill/>
          </a:ln>
        </p:spPr>
        <p:txBody>
          <a:bodyPr spcFirstLastPara="1" wrap="square" lIns="50800" tIns="50800" rIns="50800" bIns="50800" anchor="t" anchorCtr="0">
            <a:normAutofit/>
          </a:bodyPr>
          <a:lstStyle>
            <a:lvl1pPr marL="457200" lvl="0" indent="-228600" algn="ctr">
              <a:lnSpc>
                <a:spcPct val="100000"/>
              </a:lnSpc>
              <a:spcBef>
                <a:spcPts val="0"/>
              </a:spcBef>
              <a:spcAft>
                <a:spcPts val="0"/>
              </a:spcAft>
              <a:buClr>
                <a:srgbClr val="000000"/>
              </a:buClr>
              <a:buSzPts val="4400"/>
              <a:buFont typeface="Arial"/>
              <a:buNone/>
              <a:defRPr>
                <a:latin typeface="Arial"/>
                <a:ea typeface="Arial"/>
                <a:cs typeface="Arial"/>
                <a:sym typeface="Arial"/>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49" name="Google Shape;49;p52"/>
          <p:cNvSpPr txBox="1">
            <a:spLocks noGrp="1"/>
          </p:cNvSpPr>
          <p:nvPr>
            <p:ph type="body" idx="2"/>
          </p:nvPr>
        </p:nvSpPr>
        <p:spPr>
          <a:xfrm>
            <a:off x="1219200" y="4023221"/>
            <a:ext cx="9757569" cy="8384679"/>
          </a:xfrm>
          <a:prstGeom prst="rect">
            <a:avLst/>
          </a:prstGeom>
          <a:noFill/>
          <a:ln>
            <a:noFill/>
          </a:ln>
        </p:spPr>
        <p:txBody>
          <a:bodyPr spcFirstLastPara="1" wrap="square" lIns="50800" tIns="50800" rIns="50800" bIns="50800" anchor="t" anchorCtr="0">
            <a:normAutofit/>
          </a:bodyPr>
          <a:lstStyle>
            <a:lvl1pPr marL="457200" lvl="0" indent="-400050" algn="l">
              <a:lnSpc>
                <a:spcPct val="90000"/>
              </a:lnSpc>
              <a:spcBef>
                <a:spcPts val="2400"/>
              </a:spcBef>
              <a:spcAft>
                <a:spcPts val="0"/>
              </a:spcAft>
              <a:buClr>
                <a:srgbClr val="000000"/>
              </a:buClr>
              <a:buSzPts val="2700"/>
              <a:buChar char="•"/>
              <a:defRPr/>
            </a:lvl1pPr>
            <a:lvl2pPr marL="914400" lvl="1" indent="-400050" algn="l">
              <a:lnSpc>
                <a:spcPct val="90000"/>
              </a:lnSpc>
              <a:spcBef>
                <a:spcPts val="2400"/>
              </a:spcBef>
              <a:spcAft>
                <a:spcPts val="0"/>
              </a:spcAft>
              <a:buClr>
                <a:srgbClr val="000000"/>
              </a:buClr>
              <a:buSzPts val="2700"/>
              <a:buChar char="•"/>
              <a:defRPr/>
            </a:lvl2pPr>
            <a:lvl3pPr marL="1371600" lvl="2" indent="-400050" algn="l">
              <a:lnSpc>
                <a:spcPct val="90000"/>
              </a:lnSpc>
              <a:spcBef>
                <a:spcPts val="2400"/>
              </a:spcBef>
              <a:spcAft>
                <a:spcPts val="0"/>
              </a:spcAft>
              <a:buClr>
                <a:srgbClr val="000000"/>
              </a:buClr>
              <a:buSzPts val="2700"/>
              <a:buChar char="•"/>
              <a:defRPr/>
            </a:lvl3pPr>
            <a:lvl4pPr marL="1828800" lvl="3" indent="-400050" algn="l">
              <a:lnSpc>
                <a:spcPct val="90000"/>
              </a:lnSpc>
              <a:spcBef>
                <a:spcPts val="2400"/>
              </a:spcBef>
              <a:spcAft>
                <a:spcPts val="0"/>
              </a:spcAft>
              <a:buClr>
                <a:srgbClr val="000000"/>
              </a:buClr>
              <a:buSzPts val="2700"/>
              <a:buChar char="•"/>
              <a:defRPr/>
            </a:lvl4pPr>
            <a:lvl5pPr marL="2286000" lvl="4" indent="-400050" algn="l">
              <a:lnSpc>
                <a:spcPct val="90000"/>
              </a:lnSpc>
              <a:spcBef>
                <a:spcPts val="2400"/>
              </a:spcBef>
              <a:spcAft>
                <a:spcPts val="0"/>
              </a:spcAft>
              <a:buClr>
                <a:srgbClr val="000000"/>
              </a:buClr>
              <a:buSzPts val="2700"/>
              <a:buChar char="•"/>
              <a:defRPr/>
            </a:lvl5pPr>
            <a:lvl6pPr marL="2743200" lvl="5" indent="-400050" algn="l">
              <a:lnSpc>
                <a:spcPct val="90000"/>
              </a:lnSpc>
              <a:spcBef>
                <a:spcPts val="2400"/>
              </a:spcBef>
              <a:spcAft>
                <a:spcPts val="0"/>
              </a:spcAft>
              <a:buClr>
                <a:srgbClr val="000000"/>
              </a:buClr>
              <a:buSzPts val="2700"/>
              <a:buChar char="•"/>
              <a:defRPr/>
            </a:lvl6pPr>
            <a:lvl7pPr marL="3200400" lvl="6" indent="-400050" algn="l">
              <a:lnSpc>
                <a:spcPct val="90000"/>
              </a:lnSpc>
              <a:spcBef>
                <a:spcPts val="2400"/>
              </a:spcBef>
              <a:spcAft>
                <a:spcPts val="0"/>
              </a:spcAft>
              <a:buClr>
                <a:srgbClr val="000000"/>
              </a:buClr>
              <a:buSzPts val="2700"/>
              <a:buChar char="•"/>
              <a:defRPr/>
            </a:lvl7pPr>
            <a:lvl8pPr marL="3657600" lvl="7" indent="-400050" algn="l">
              <a:lnSpc>
                <a:spcPct val="90000"/>
              </a:lnSpc>
              <a:spcBef>
                <a:spcPts val="2400"/>
              </a:spcBef>
              <a:spcAft>
                <a:spcPts val="0"/>
              </a:spcAft>
              <a:buClr>
                <a:srgbClr val="000000"/>
              </a:buClr>
              <a:buSzPts val="2700"/>
              <a:buChar char="•"/>
              <a:defRPr/>
            </a:lvl8pPr>
            <a:lvl9pPr marL="4114800" lvl="8" indent="-400050" algn="l">
              <a:lnSpc>
                <a:spcPct val="90000"/>
              </a:lnSpc>
              <a:spcBef>
                <a:spcPts val="2400"/>
              </a:spcBef>
              <a:spcAft>
                <a:spcPts val="0"/>
              </a:spcAft>
              <a:buClr>
                <a:srgbClr val="000000"/>
              </a:buClr>
              <a:buSzPts val="2700"/>
              <a:buChar char="•"/>
              <a:defRPr/>
            </a:lvl9pPr>
          </a:lstStyle>
          <a:p>
            <a:endParaRPr/>
          </a:p>
        </p:txBody>
      </p:sp>
      <p:sp>
        <p:nvSpPr>
          <p:cNvPr id="50" name="Google Shape;50;p52"/>
          <p:cNvSpPr txBox="1">
            <a:spLocks noGrp="1"/>
          </p:cNvSpPr>
          <p:nvPr>
            <p:ph type="sldNum" idx="12"/>
          </p:nvPr>
        </p:nvSpPr>
        <p:spPr>
          <a:xfrm>
            <a:off x="1200403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43"/>
          <p:cNvSpPr txBox="1">
            <a:spLocks noGrp="1"/>
          </p:cNvSpPr>
          <p:nvPr>
            <p:ph type="title"/>
          </p:nvPr>
        </p:nvSpPr>
        <p:spPr>
          <a:xfrm>
            <a:off x="1219200" y="774700"/>
            <a:ext cx="21945600" cy="1727200"/>
          </a:xfrm>
          <a:prstGeom prst="rect">
            <a:avLst/>
          </a:prstGeom>
          <a:noFill/>
          <a:ln>
            <a:noFill/>
          </a:ln>
        </p:spPr>
        <p:txBody>
          <a:bodyPr spcFirstLastPara="1" wrap="square" lIns="50800" tIns="50800" rIns="50800" bIns="50800" anchor="t" anchorCtr="0">
            <a:normAutofit/>
          </a:bodyPr>
          <a:lstStyle>
            <a:lvl1pPr marR="0" lvl="0"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1pPr>
            <a:lvl2pPr marR="0" lvl="1"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2pPr>
            <a:lvl3pPr marR="0" lvl="2"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3pPr>
            <a:lvl4pPr marR="0" lvl="3"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4pPr>
            <a:lvl5pPr marR="0" lvl="4"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5pPr>
            <a:lvl6pPr marR="0" lvl="5"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6pPr>
            <a:lvl7pPr marR="0" lvl="6"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7pPr>
            <a:lvl8pPr marR="0" lvl="7"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8pPr>
            <a:lvl9pPr marR="0" lvl="8" algn="ctr" rtl="0">
              <a:lnSpc>
                <a:spcPct val="80000"/>
              </a:lnSpc>
              <a:spcBef>
                <a:spcPts val="0"/>
              </a:spcBef>
              <a:spcAft>
                <a:spcPts val="0"/>
              </a:spcAft>
              <a:buClr>
                <a:srgbClr val="000000"/>
              </a:buClr>
              <a:buSzPts val="8400"/>
              <a:buFont typeface="Arial"/>
              <a:buNone/>
              <a:defRPr sz="8400" b="0" i="0" u="none" strike="noStrike" cap="none">
                <a:solidFill>
                  <a:srgbClr val="000000"/>
                </a:solidFill>
                <a:latin typeface="Arial"/>
                <a:ea typeface="Arial"/>
                <a:cs typeface="Arial"/>
                <a:sym typeface="Arial"/>
              </a:defRPr>
            </a:lvl9pPr>
          </a:lstStyle>
          <a:p>
            <a:endParaRPr/>
          </a:p>
        </p:txBody>
      </p:sp>
      <p:sp>
        <p:nvSpPr>
          <p:cNvPr id="7" name="Google Shape;7;p43"/>
          <p:cNvSpPr txBox="1">
            <a:spLocks noGrp="1"/>
          </p:cNvSpPr>
          <p:nvPr>
            <p:ph type="body" idx="1"/>
          </p:nvPr>
        </p:nvSpPr>
        <p:spPr>
          <a:xfrm>
            <a:off x="1219200" y="4013200"/>
            <a:ext cx="21948577" cy="8483600"/>
          </a:xfrm>
          <a:prstGeom prst="rect">
            <a:avLst/>
          </a:prstGeom>
          <a:noFill/>
          <a:ln>
            <a:noFill/>
          </a:ln>
        </p:spPr>
        <p:txBody>
          <a:bodyPr spcFirstLastPara="1" wrap="square" lIns="50800" tIns="50800" rIns="50800" bIns="50800" anchor="t" anchorCtr="0">
            <a:normAutofit/>
          </a:bodyPr>
          <a:lstStyle>
            <a:lvl1pPr marL="457200" marR="0" lvl="0"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1pPr>
            <a:lvl2pPr marL="914400" marR="0" lvl="1"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2pPr>
            <a:lvl3pPr marL="1371600" marR="0" lvl="2"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3pPr>
            <a:lvl4pPr marL="1828800" marR="0" lvl="3"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4pPr>
            <a:lvl5pPr marL="2286000" marR="0" lvl="4"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5pPr>
            <a:lvl6pPr marL="2743200" marR="0" lvl="5"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6pPr>
            <a:lvl7pPr marL="3200400" marR="0" lvl="6"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7pPr>
            <a:lvl8pPr marL="3657600" marR="0" lvl="7"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8pPr>
            <a:lvl9pPr marL="4114800" marR="0" lvl="8" indent="-647700" algn="l" rtl="0">
              <a:lnSpc>
                <a:spcPct val="90000"/>
              </a:lnSpc>
              <a:spcBef>
                <a:spcPts val="2400"/>
              </a:spcBef>
              <a:spcAft>
                <a:spcPts val="0"/>
              </a:spcAft>
              <a:buClr>
                <a:srgbClr val="000000"/>
              </a:buClr>
              <a:buSzPts val="6600"/>
              <a:buFont typeface="Arial"/>
              <a:buChar char="•"/>
              <a:defRPr sz="4400" b="0" i="0" u="none" strike="noStrike" cap="none">
                <a:solidFill>
                  <a:srgbClr val="000000"/>
                </a:solidFill>
                <a:latin typeface="Arial"/>
                <a:ea typeface="Arial"/>
                <a:cs typeface="Arial"/>
                <a:sym typeface="Arial"/>
              </a:defRPr>
            </a:lvl9pPr>
          </a:lstStyle>
          <a:p>
            <a:endParaRPr/>
          </a:p>
        </p:txBody>
      </p:sp>
      <p:sp>
        <p:nvSpPr>
          <p:cNvPr id="8" name="Google Shape;8;p43"/>
          <p:cNvSpPr txBox="1">
            <a:spLocks noGrp="1"/>
          </p:cNvSpPr>
          <p:nvPr>
            <p:ph type="sldNum" idx="12"/>
          </p:nvPr>
        </p:nvSpPr>
        <p:spPr>
          <a:xfrm>
            <a:off x="11997689" y="12700000"/>
            <a:ext cx="388621" cy="429261"/>
          </a:xfrm>
          <a:prstGeom prst="rect">
            <a:avLst/>
          </a:prstGeom>
          <a:noFill/>
          <a:ln>
            <a:noFill/>
          </a:ln>
        </p:spPr>
        <p:txBody>
          <a:bodyPr spcFirstLastPara="1" wrap="square" lIns="50800" tIns="50800" rIns="50800" bIns="50800" anchor="b" anchorCtr="0">
            <a:spAutoFit/>
          </a:bodyPr>
          <a:lstStyle>
            <a:lvl1pPr marL="0" marR="0" lvl="0"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1pPr>
            <a:lvl2pPr marL="0" marR="0" lvl="1"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2pPr>
            <a:lvl3pPr marL="0" marR="0" lvl="2"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3pPr>
            <a:lvl4pPr marL="0" marR="0" lvl="3"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4pPr>
            <a:lvl5pPr marL="0" marR="0" lvl="4"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5pPr>
            <a:lvl6pPr marL="0" marR="0" lvl="5"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6pPr>
            <a:lvl7pPr marL="0" marR="0" lvl="6"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7pPr>
            <a:lvl8pPr marL="0" marR="0" lvl="7"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8pPr>
            <a:lvl9pPr marL="0" marR="0" lvl="8" indent="0" algn="ctr" rtl="0">
              <a:lnSpc>
                <a:spcPct val="100000"/>
              </a:lnSpc>
              <a:spcBef>
                <a:spcPts val="0"/>
              </a:spcBef>
              <a:spcAft>
                <a:spcPts val="0"/>
              </a:spcAft>
              <a:buClr>
                <a:srgbClr val="5E5E5E"/>
              </a:buClr>
              <a:buSzPts val="2000"/>
              <a:buFont typeface="Arial"/>
              <a:buNone/>
              <a:defRPr sz="2000" b="0" i="0" u="none" strike="noStrike" cap="none">
                <a:solidFill>
                  <a:srgbClr val="5E5E5E"/>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‹nº›</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7.jpg"/><Relationship Id="rId4" Type="http://schemas.openxmlformats.org/officeDocument/2006/relationships/image" Target="../media/image16.jpg"/></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jpg"/></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2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jpg"/></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6.jpg"/></Relationships>
</file>

<file path=ppt/slides/_rels/slide2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7.jpg"/></Relationships>
</file>

<file path=ppt/slides/_rels/slide2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jpg"/></Relationships>
</file>

<file path=ppt/slides/_rels/slide2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jp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34.jpg"/></Relationships>
</file>

<file path=ppt/slides/_rels/slide3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jpg"/></Relationships>
</file>

<file path=ppt/slides/_rels/slide3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4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4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5"/>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8"/>
        <p:cNvGrpSpPr/>
        <p:nvPr/>
      </p:nvGrpSpPr>
      <p:grpSpPr>
        <a:xfrm>
          <a:off x="0" y="0"/>
          <a:ext cx="0" cy="0"/>
          <a:chOff x="0" y="0"/>
          <a:chExt cx="0" cy="0"/>
        </a:xfrm>
      </p:grpSpPr>
      <p:sp>
        <p:nvSpPr>
          <p:cNvPr id="139" name="Google Shape;139;g2d4123b4710_0_53"/>
          <p:cNvSpPr txBox="1"/>
          <p:nvPr/>
        </p:nvSpPr>
        <p:spPr>
          <a:xfrm>
            <a:off x="15342650" y="4648975"/>
            <a:ext cx="7470000" cy="60288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Cuando Dios creó todo lo que existe, también estableció las relaciones entre todas las cosas y, junto con ello, creó reglas para esas relaciones.</a:t>
            </a:r>
            <a:endParaRPr sz="5500">
              <a:latin typeface="Georgia"/>
              <a:ea typeface="Georgia"/>
              <a:cs typeface="Georgia"/>
              <a:sym typeface="Georgia"/>
            </a:endParaRPr>
          </a:p>
        </p:txBody>
      </p:sp>
      <p:pic>
        <p:nvPicPr>
          <p:cNvPr id="140" name="Google Shape;140;g2d4123b4710_0_53" descr="Diseño_sin_título__33_-removebg-preview.png"/>
          <p:cNvPicPr preferRelativeResize="0"/>
          <p:nvPr/>
        </p:nvPicPr>
        <p:blipFill rotWithShape="1">
          <a:blip r:embed="rId4">
            <a:alphaModFix/>
          </a:blip>
          <a:srcRect t="13567" b="13566"/>
          <a:stretch/>
        </p:blipFill>
        <p:spPr>
          <a:xfrm>
            <a:off x="-469502" y="1982849"/>
            <a:ext cx="15812147" cy="1136105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4"/>
        <p:cNvGrpSpPr/>
        <p:nvPr/>
      </p:nvGrpSpPr>
      <p:grpSpPr>
        <a:xfrm>
          <a:off x="0" y="0"/>
          <a:ext cx="0" cy="0"/>
          <a:chOff x="0" y="0"/>
          <a:chExt cx="0" cy="0"/>
        </a:xfrm>
      </p:grpSpPr>
      <p:sp>
        <p:nvSpPr>
          <p:cNvPr id="145" name="Google Shape;145;g2d4123b4710_0_56"/>
          <p:cNvSpPr txBox="1"/>
          <p:nvPr/>
        </p:nvSpPr>
        <p:spPr>
          <a:xfrm>
            <a:off x="381521" y="5263014"/>
            <a:ext cx="8763000" cy="433452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dirty="0">
                <a:solidFill>
                  <a:schemeClr val="dk1"/>
                </a:solidFill>
                <a:latin typeface="Georgia"/>
                <a:ea typeface="Georgia"/>
                <a:cs typeface="Georgia"/>
                <a:sym typeface="Georgia"/>
              </a:rPr>
              <a:t>La luz y las </a:t>
            </a:r>
            <a:r>
              <a:rPr lang="en-US" sz="5500" dirty="0" err="1">
                <a:solidFill>
                  <a:schemeClr val="dk1"/>
                </a:solidFill>
                <a:latin typeface="Georgia"/>
                <a:ea typeface="Georgia"/>
                <a:cs typeface="Georgia"/>
                <a:sym typeface="Georgia"/>
              </a:rPr>
              <a:t>tinieblas</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por</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ejemplo</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una</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vez</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separadas</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en</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primer día de la </a:t>
            </a:r>
            <a:r>
              <a:rPr lang="en-US" sz="5500" dirty="0" err="1">
                <a:solidFill>
                  <a:schemeClr val="dk1"/>
                </a:solidFill>
                <a:latin typeface="Georgia"/>
                <a:ea typeface="Georgia"/>
                <a:cs typeface="Georgia"/>
                <a:sym typeface="Georgia"/>
              </a:rPr>
              <a:t>creación</a:t>
            </a:r>
            <a:r>
              <a:rPr lang="en-US" sz="5500" dirty="0">
                <a:solidFill>
                  <a:schemeClr val="dk1"/>
                </a:solidFill>
                <a:latin typeface="Georgia"/>
                <a:ea typeface="Georgia"/>
                <a:cs typeface="Georgia"/>
                <a:sym typeface="Georgia"/>
              </a:rPr>
              <a:t>, se </a:t>
            </a:r>
            <a:r>
              <a:rPr lang="en-US" sz="5500" dirty="0" err="1">
                <a:solidFill>
                  <a:schemeClr val="dk1"/>
                </a:solidFill>
                <a:latin typeface="Georgia"/>
                <a:ea typeface="Georgia"/>
                <a:cs typeface="Georgia"/>
                <a:sym typeface="Georgia"/>
              </a:rPr>
              <a:t>relacionan</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mediante</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reglas</a:t>
            </a:r>
            <a:r>
              <a:rPr lang="en-US" sz="5500" dirty="0">
                <a:solidFill>
                  <a:schemeClr val="dk1"/>
                </a:solidFill>
                <a:latin typeface="Georgia"/>
                <a:ea typeface="Georgia"/>
                <a:cs typeface="Georgia"/>
                <a:sym typeface="Georgia"/>
              </a:rPr>
              <a:t>.</a:t>
            </a:r>
            <a:endParaRPr sz="5500" dirty="0">
              <a:latin typeface="Georgia"/>
              <a:ea typeface="Georgia"/>
              <a:cs typeface="Georgia"/>
              <a:sym typeface="Georgia"/>
            </a:endParaRPr>
          </a:p>
        </p:txBody>
      </p:sp>
      <p:pic>
        <p:nvPicPr>
          <p:cNvPr id="146" name="Google Shape;146;g2d4123b4710_0_56" descr="Diseño_sin_título__43_-removebg-preview.png"/>
          <p:cNvPicPr preferRelativeResize="0"/>
          <p:nvPr/>
        </p:nvPicPr>
        <p:blipFill rotWithShape="1">
          <a:blip r:embed="rId4">
            <a:alphaModFix/>
          </a:blip>
          <a:srcRect/>
          <a:stretch/>
        </p:blipFill>
        <p:spPr>
          <a:xfrm>
            <a:off x="9144521" y="378314"/>
            <a:ext cx="14650702" cy="1444681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0"/>
        <p:cNvGrpSpPr/>
        <p:nvPr/>
      </p:nvGrpSpPr>
      <p:grpSpPr>
        <a:xfrm>
          <a:off x="0" y="0"/>
          <a:ext cx="0" cy="0"/>
          <a:chOff x="0" y="0"/>
          <a:chExt cx="0" cy="0"/>
        </a:xfrm>
      </p:grpSpPr>
      <p:sp>
        <p:nvSpPr>
          <p:cNvPr id="151" name="Google Shape;151;g2d4123b4710_0_59"/>
          <p:cNvSpPr txBox="1"/>
          <p:nvPr/>
        </p:nvSpPr>
        <p:spPr>
          <a:xfrm>
            <a:off x="1035294" y="8537344"/>
            <a:ext cx="22313400" cy="34890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Este mismo sentido se aplica a la creación del ser humano y al desarrollo de sus relaciones, comenzando por las reglas (alianza) entre los hombres (hombre y mujer). A estas reglas de relación e interdependencia entre ellos las llamamos alianza. </a:t>
            </a:r>
            <a:endParaRPr sz="5500">
              <a:latin typeface="Georgia"/>
              <a:ea typeface="Georgia"/>
              <a:cs typeface="Georgia"/>
              <a:sym typeface="Georgia"/>
            </a:endParaRPr>
          </a:p>
        </p:txBody>
      </p:sp>
      <p:pic>
        <p:nvPicPr>
          <p:cNvPr id="152" name="Google Shape;152;g2d4123b4710_0_59" descr="DALL·E 2024-10-01 22.35.44 - A peaceful image of a couple sitting closely together, seen from behind. The woman rests her head on the man's shoulder, and they both have their arms.jpeg"/>
          <p:cNvPicPr preferRelativeResize="0"/>
          <p:nvPr/>
        </p:nvPicPr>
        <p:blipFill rotWithShape="1">
          <a:blip r:embed="rId4">
            <a:alphaModFix/>
          </a:blip>
          <a:srcRect l="189" t="2935" r="178" b="51560"/>
          <a:stretch/>
        </p:blipFill>
        <p:spPr>
          <a:xfrm>
            <a:off x="5088929" y="1972614"/>
            <a:ext cx="14206158" cy="6488532"/>
          </a:xfrm>
          <a:custGeom>
            <a:avLst/>
            <a:gdLst/>
            <a:ahLst/>
            <a:cxnLst/>
            <a:rect l="l" t="t" r="r" b="b"/>
            <a:pathLst>
              <a:path w="21600" h="21600" extrusionOk="0">
                <a:moveTo>
                  <a:pt x="1932" y="0"/>
                </a:moveTo>
                <a:cubicBezTo>
                  <a:pt x="1365" y="0"/>
                  <a:pt x="1025" y="0"/>
                  <a:pt x="798" y="207"/>
                </a:cubicBezTo>
                <a:cubicBezTo>
                  <a:pt x="471" y="468"/>
                  <a:pt x="214" y="1032"/>
                  <a:pt x="95" y="1748"/>
                </a:cubicBezTo>
                <a:cubicBezTo>
                  <a:pt x="0" y="2244"/>
                  <a:pt x="0" y="2989"/>
                  <a:pt x="0" y="4230"/>
                </a:cubicBezTo>
                <a:lnTo>
                  <a:pt x="0" y="17370"/>
                </a:lnTo>
                <a:cubicBezTo>
                  <a:pt x="0" y="18611"/>
                  <a:pt x="0" y="19356"/>
                  <a:pt x="95" y="19852"/>
                </a:cubicBezTo>
                <a:cubicBezTo>
                  <a:pt x="214" y="20568"/>
                  <a:pt x="471" y="21132"/>
                  <a:pt x="798" y="21393"/>
                </a:cubicBezTo>
                <a:cubicBezTo>
                  <a:pt x="1025" y="21600"/>
                  <a:pt x="1365" y="21600"/>
                  <a:pt x="1932" y="21600"/>
                </a:cubicBezTo>
                <a:lnTo>
                  <a:pt x="19668" y="21600"/>
                </a:lnTo>
                <a:cubicBezTo>
                  <a:pt x="20235" y="21600"/>
                  <a:pt x="20575" y="21600"/>
                  <a:pt x="20802" y="21393"/>
                </a:cubicBezTo>
                <a:cubicBezTo>
                  <a:pt x="21129" y="21132"/>
                  <a:pt x="21386" y="20568"/>
                  <a:pt x="21505" y="19852"/>
                </a:cubicBezTo>
                <a:cubicBezTo>
                  <a:pt x="21600" y="19356"/>
                  <a:pt x="21600" y="18611"/>
                  <a:pt x="21600" y="17370"/>
                </a:cubicBezTo>
                <a:lnTo>
                  <a:pt x="21600" y="4230"/>
                </a:lnTo>
                <a:cubicBezTo>
                  <a:pt x="21600" y="2989"/>
                  <a:pt x="21600" y="2244"/>
                  <a:pt x="21505" y="1748"/>
                </a:cubicBezTo>
                <a:cubicBezTo>
                  <a:pt x="21386" y="1032"/>
                  <a:pt x="21129" y="468"/>
                  <a:pt x="20802" y="207"/>
                </a:cubicBezTo>
                <a:cubicBezTo>
                  <a:pt x="20575" y="0"/>
                  <a:pt x="20235" y="0"/>
                  <a:pt x="19668" y="0"/>
                </a:cubicBezTo>
                <a:lnTo>
                  <a:pt x="1932" y="0"/>
                </a:lnTo>
                <a:close/>
              </a:path>
            </a:pathLst>
          </a:cu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6"/>
        <p:cNvGrpSpPr/>
        <p:nvPr/>
      </p:nvGrpSpPr>
      <p:grpSpPr>
        <a:xfrm>
          <a:off x="0" y="0"/>
          <a:ext cx="0" cy="0"/>
          <a:chOff x="0" y="0"/>
          <a:chExt cx="0" cy="0"/>
        </a:xfrm>
      </p:grpSpPr>
      <p:sp>
        <p:nvSpPr>
          <p:cNvPr id="157" name="Google Shape;157;g2d4123b4710_0_62"/>
          <p:cNvSpPr txBox="1"/>
          <p:nvPr/>
        </p:nvSpPr>
        <p:spPr>
          <a:xfrm>
            <a:off x="2397041" y="3811077"/>
            <a:ext cx="7914600" cy="34890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El temor del SEÑOR es el principio del saber, escribió Salomón en </a:t>
            </a:r>
            <a:r>
              <a:rPr lang="en-US" sz="5500" b="1">
                <a:solidFill>
                  <a:schemeClr val="dk1"/>
                </a:solidFill>
                <a:latin typeface="Georgia"/>
                <a:ea typeface="Georgia"/>
                <a:cs typeface="Georgia"/>
                <a:sym typeface="Georgia"/>
              </a:rPr>
              <a:t>Proverbios 1:7</a:t>
            </a:r>
            <a:endParaRPr sz="5500" b="1">
              <a:latin typeface="Georgia"/>
              <a:ea typeface="Georgia"/>
              <a:cs typeface="Georgia"/>
              <a:sym typeface="Georgia"/>
            </a:endParaRPr>
          </a:p>
        </p:txBody>
      </p:sp>
      <p:pic>
        <p:nvPicPr>
          <p:cNvPr id="158" name="Google Shape;158;g2d4123b4710_0_62" descr="DALL·E 2024-09-19 18.21.29 - A highly realistic image of a young girl standing near a window with her hands clasped in prayer. The sunlight streams through the window, casting a w.jpeg"/>
          <p:cNvPicPr preferRelativeResize="0"/>
          <p:nvPr/>
        </p:nvPicPr>
        <p:blipFill rotWithShape="1">
          <a:blip r:embed="rId4">
            <a:alphaModFix/>
          </a:blip>
          <a:srcRect t="13928" b="39298"/>
          <a:stretch/>
        </p:blipFill>
        <p:spPr>
          <a:xfrm>
            <a:off x="11104664" y="2878699"/>
            <a:ext cx="11031768" cy="5159754"/>
          </a:xfrm>
          <a:custGeom>
            <a:avLst/>
            <a:gdLst/>
            <a:ahLst/>
            <a:cxnLst/>
            <a:rect l="l" t="t" r="r" b="b"/>
            <a:pathLst>
              <a:path w="21600" h="21600" extrusionOk="0">
                <a:moveTo>
                  <a:pt x="4639" y="0"/>
                </a:moveTo>
                <a:lnTo>
                  <a:pt x="0" y="21600"/>
                </a:lnTo>
                <a:lnTo>
                  <a:pt x="16961" y="21600"/>
                </a:lnTo>
                <a:lnTo>
                  <a:pt x="21600" y="0"/>
                </a:lnTo>
                <a:lnTo>
                  <a:pt x="4639" y="0"/>
                </a:lnTo>
                <a:close/>
              </a:path>
            </a:pathLst>
          </a:custGeom>
          <a:noFill/>
          <a:ln>
            <a:noFill/>
          </a:ln>
        </p:spPr>
      </p:pic>
      <p:pic>
        <p:nvPicPr>
          <p:cNvPr id="159" name="Google Shape;159;g2d4123b4710_0_62" descr="Diseño sin título (29).png"/>
          <p:cNvPicPr preferRelativeResize="0"/>
          <p:nvPr/>
        </p:nvPicPr>
        <p:blipFill rotWithShape="1">
          <a:blip r:embed="rId5">
            <a:alphaModFix/>
          </a:blip>
          <a:srcRect t="37543" b="15022"/>
          <a:stretch/>
        </p:blipFill>
        <p:spPr>
          <a:xfrm>
            <a:off x="11104665" y="8254852"/>
            <a:ext cx="11031768" cy="5159754"/>
          </a:xfrm>
          <a:custGeom>
            <a:avLst/>
            <a:gdLst/>
            <a:ahLst/>
            <a:cxnLst/>
            <a:rect l="l" t="t" r="r" b="b"/>
            <a:pathLst>
              <a:path w="21600" h="21600" extrusionOk="0">
                <a:moveTo>
                  <a:pt x="16961" y="0"/>
                </a:moveTo>
                <a:lnTo>
                  <a:pt x="21600" y="21600"/>
                </a:lnTo>
                <a:lnTo>
                  <a:pt x="4639" y="21600"/>
                </a:lnTo>
                <a:lnTo>
                  <a:pt x="0" y="0"/>
                </a:lnTo>
                <a:lnTo>
                  <a:pt x="16961" y="0"/>
                </a:lnTo>
                <a:close/>
              </a:path>
            </a:pathLst>
          </a:custGeom>
          <a:noFill/>
          <a:ln>
            <a:noFill/>
          </a:ln>
        </p:spPr>
      </p:pic>
      <p:sp>
        <p:nvSpPr>
          <p:cNvPr id="160" name="Google Shape;160;g2d4123b4710_0_62"/>
          <p:cNvSpPr txBox="1"/>
          <p:nvPr/>
        </p:nvSpPr>
        <p:spPr>
          <a:xfrm>
            <a:off x="2298801" y="9720631"/>
            <a:ext cx="8111100" cy="17958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La sabiduría y la ley del Señor son inseparables. </a:t>
            </a:r>
            <a:endParaRPr sz="5500">
              <a:latin typeface="Georgia"/>
              <a:ea typeface="Georgia"/>
              <a:cs typeface="Georgia"/>
              <a:sym typeface="Georgi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4"/>
        <p:cNvGrpSpPr/>
        <p:nvPr/>
      </p:nvGrpSpPr>
      <p:grpSpPr>
        <a:xfrm>
          <a:off x="0" y="0"/>
          <a:ext cx="0" cy="0"/>
          <a:chOff x="0" y="0"/>
          <a:chExt cx="0" cy="0"/>
        </a:xfrm>
      </p:grpSpPr>
      <p:sp>
        <p:nvSpPr>
          <p:cNvPr id="165" name="Google Shape;165;g2d4123b4710_0_65"/>
          <p:cNvSpPr txBox="1"/>
          <p:nvPr/>
        </p:nvSpPr>
        <p:spPr>
          <a:xfrm>
            <a:off x="13383556" y="4413832"/>
            <a:ext cx="8902500" cy="17958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b="1">
                <a:solidFill>
                  <a:schemeClr val="dk1"/>
                </a:solidFill>
                <a:latin typeface="Georgia"/>
                <a:ea typeface="Georgia"/>
                <a:cs typeface="Georgia"/>
                <a:sym typeface="Georgia"/>
              </a:rPr>
              <a:t>Principios importantes de la sabiduría:</a:t>
            </a:r>
            <a:endParaRPr sz="5500" b="1">
              <a:latin typeface="Georgia"/>
              <a:ea typeface="Georgia"/>
              <a:cs typeface="Georgia"/>
              <a:sym typeface="Georgia"/>
            </a:endParaRPr>
          </a:p>
        </p:txBody>
      </p:sp>
      <p:sp>
        <p:nvSpPr>
          <p:cNvPr id="166" name="Google Shape;166;g2d4123b4710_0_65"/>
          <p:cNvSpPr txBox="1"/>
          <p:nvPr/>
        </p:nvSpPr>
        <p:spPr>
          <a:xfrm>
            <a:off x="13799044" y="7438458"/>
            <a:ext cx="8071500" cy="26424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b="1">
                <a:solidFill>
                  <a:schemeClr val="dk1"/>
                </a:solidFill>
                <a:latin typeface="Georgia"/>
                <a:ea typeface="Georgia"/>
                <a:cs typeface="Georgia"/>
                <a:sym typeface="Georgia"/>
              </a:rPr>
              <a:t>Primer principio:</a:t>
            </a:r>
            <a:r>
              <a:rPr lang="en-US" sz="5500">
                <a:solidFill>
                  <a:schemeClr val="dk1"/>
                </a:solidFill>
                <a:latin typeface="Georgia"/>
                <a:ea typeface="Georgia"/>
                <a:cs typeface="Georgia"/>
                <a:sym typeface="Georgia"/>
              </a:rPr>
              <a:t> no existe sabiduría fuera de los límites de la ley.</a:t>
            </a:r>
            <a:endParaRPr sz="5500" b="1">
              <a:latin typeface="Georgia"/>
              <a:ea typeface="Georgia"/>
              <a:cs typeface="Georgia"/>
              <a:sym typeface="Georgia"/>
            </a:endParaRPr>
          </a:p>
        </p:txBody>
      </p:sp>
      <p:pic>
        <p:nvPicPr>
          <p:cNvPr id="167" name="Google Shape;167;g2d4123b4710_0_65" descr="Diseño sin título (29).png"/>
          <p:cNvPicPr preferRelativeResize="0"/>
          <p:nvPr/>
        </p:nvPicPr>
        <p:blipFill rotWithShape="1">
          <a:blip r:embed="rId4">
            <a:alphaModFix/>
          </a:blip>
          <a:srcRect l="1332" t="5539" r="1333" b="563"/>
          <a:stretch/>
        </p:blipFill>
        <p:spPr>
          <a:xfrm>
            <a:off x="1896552" y="1972635"/>
            <a:ext cx="11776356" cy="11202032"/>
          </a:xfrm>
          <a:custGeom>
            <a:avLst/>
            <a:gdLst/>
            <a:ahLst/>
            <a:cxnLst/>
            <a:rect l="l" t="t" r="r" b="b"/>
            <a:pathLst>
              <a:path w="19679" h="20595" extrusionOk="0">
                <a:moveTo>
                  <a:pt x="9839" y="0"/>
                </a:moveTo>
                <a:cubicBezTo>
                  <a:pt x="7321" y="0"/>
                  <a:pt x="4803" y="1006"/>
                  <a:pt x="2881" y="3016"/>
                </a:cubicBezTo>
                <a:cubicBezTo>
                  <a:pt x="-961" y="7038"/>
                  <a:pt x="-961" y="13557"/>
                  <a:pt x="2881" y="17579"/>
                </a:cubicBezTo>
                <a:cubicBezTo>
                  <a:pt x="6724" y="21600"/>
                  <a:pt x="12954" y="21600"/>
                  <a:pt x="16797" y="17579"/>
                </a:cubicBezTo>
                <a:cubicBezTo>
                  <a:pt x="20639" y="13557"/>
                  <a:pt x="20639" y="7038"/>
                  <a:pt x="16797" y="3016"/>
                </a:cubicBezTo>
                <a:cubicBezTo>
                  <a:pt x="14875" y="1006"/>
                  <a:pt x="12357" y="0"/>
                  <a:pt x="9839" y="0"/>
                </a:cubicBezTo>
                <a:close/>
              </a:path>
            </a:pathLst>
          </a:cu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1"/>
        <p:cNvGrpSpPr/>
        <p:nvPr/>
      </p:nvGrpSpPr>
      <p:grpSpPr>
        <a:xfrm>
          <a:off x="0" y="0"/>
          <a:ext cx="0" cy="0"/>
          <a:chOff x="0" y="0"/>
          <a:chExt cx="0" cy="0"/>
        </a:xfrm>
      </p:grpSpPr>
      <p:sp>
        <p:nvSpPr>
          <p:cNvPr id="172" name="Google Shape;172;g2d4123b4710_0_68"/>
          <p:cNvSpPr txBox="1"/>
          <p:nvPr/>
        </p:nvSpPr>
        <p:spPr>
          <a:xfrm>
            <a:off x="381000" y="4343704"/>
            <a:ext cx="11257900" cy="6027291"/>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dirty="0">
                <a:solidFill>
                  <a:schemeClr val="dk1"/>
                </a:solidFill>
                <a:latin typeface="Georgia"/>
                <a:ea typeface="Georgia"/>
                <a:cs typeface="Georgia"/>
                <a:sym typeface="Georgia"/>
              </a:rPr>
              <a:t>La </a:t>
            </a:r>
            <a:r>
              <a:rPr lang="en-US" sz="5500" dirty="0" err="1">
                <a:solidFill>
                  <a:schemeClr val="dk1"/>
                </a:solidFill>
                <a:latin typeface="Georgia"/>
                <a:ea typeface="Georgia"/>
                <a:cs typeface="Georgia"/>
                <a:sym typeface="Georgia"/>
              </a:rPr>
              <a:t>sabiduría</a:t>
            </a:r>
            <a:r>
              <a:rPr lang="en-US" sz="5500" dirty="0">
                <a:solidFill>
                  <a:schemeClr val="dk1"/>
                </a:solidFill>
                <a:latin typeface="Georgia"/>
                <a:ea typeface="Georgia"/>
                <a:cs typeface="Georgia"/>
                <a:sym typeface="Georgia"/>
              </a:rPr>
              <a:t> es la </a:t>
            </a:r>
            <a:r>
              <a:rPr lang="en-US" sz="5500" dirty="0" err="1">
                <a:solidFill>
                  <a:schemeClr val="dk1"/>
                </a:solidFill>
                <a:latin typeface="Georgia"/>
                <a:ea typeface="Georgia"/>
                <a:cs typeface="Georgia"/>
                <a:sym typeface="Georgia"/>
              </a:rPr>
              <a:t>aplicación</a:t>
            </a:r>
            <a:r>
              <a:rPr lang="en-US" sz="5500" dirty="0">
                <a:solidFill>
                  <a:schemeClr val="dk1"/>
                </a:solidFill>
                <a:latin typeface="Georgia"/>
                <a:ea typeface="Georgia"/>
                <a:cs typeface="Georgia"/>
                <a:sym typeface="Georgia"/>
              </a:rPr>
              <a:t> de la </a:t>
            </a:r>
            <a:r>
              <a:rPr lang="en-US" sz="5500" dirty="0" err="1">
                <a:solidFill>
                  <a:schemeClr val="dk1"/>
                </a:solidFill>
                <a:latin typeface="Georgia"/>
                <a:ea typeface="Georgia"/>
                <a:cs typeface="Georgia"/>
                <a:sym typeface="Georgia"/>
              </a:rPr>
              <a:t>voluntad</a:t>
            </a:r>
            <a:r>
              <a:rPr lang="en-US" sz="5500" dirty="0">
                <a:solidFill>
                  <a:schemeClr val="dk1"/>
                </a:solidFill>
                <a:latin typeface="Georgia"/>
                <a:ea typeface="Georgia"/>
                <a:cs typeface="Georgia"/>
                <a:sym typeface="Georgia"/>
              </a:rPr>
              <a:t> de Dios </a:t>
            </a:r>
            <a:r>
              <a:rPr lang="en-US" sz="5500" dirty="0" err="1">
                <a:solidFill>
                  <a:schemeClr val="dk1"/>
                </a:solidFill>
                <a:latin typeface="Georgia"/>
                <a:ea typeface="Georgia"/>
                <a:cs typeface="Georgia"/>
                <a:sym typeface="Georgia"/>
              </a:rPr>
              <a:t>en</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todas</a:t>
            </a:r>
            <a:r>
              <a:rPr lang="en-US" sz="5500" dirty="0">
                <a:solidFill>
                  <a:schemeClr val="dk1"/>
                </a:solidFill>
                <a:latin typeface="Georgia"/>
                <a:ea typeface="Georgia"/>
                <a:cs typeface="Georgia"/>
                <a:sym typeface="Georgia"/>
              </a:rPr>
              <a:t> las </a:t>
            </a:r>
            <a:r>
              <a:rPr lang="en-US" sz="5500" dirty="0" err="1">
                <a:solidFill>
                  <a:schemeClr val="dk1"/>
                </a:solidFill>
                <a:latin typeface="Georgia"/>
                <a:ea typeface="Georgia"/>
                <a:cs typeface="Georgia"/>
                <a:sym typeface="Georgia"/>
              </a:rPr>
              <a:t>áreas</a:t>
            </a:r>
            <a:r>
              <a:rPr lang="en-US" sz="5500" dirty="0">
                <a:solidFill>
                  <a:schemeClr val="dk1"/>
                </a:solidFill>
                <a:latin typeface="Georgia"/>
                <a:ea typeface="Georgia"/>
                <a:cs typeface="Georgia"/>
                <a:sym typeface="Georgia"/>
              </a:rPr>
              <a:t> de la </a:t>
            </a:r>
            <a:r>
              <a:rPr lang="en-US" sz="5500" dirty="0" err="1">
                <a:solidFill>
                  <a:schemeClr val="dk1"/>
                </a:solidFill>
                <a:latin typeface="Georgia"/>
                <a:ea typeface="Georgia"/>
                <a:cs typeface="Georgia"/>
                <a:sym typeface="Georgia"/>
              </a:rPr>
              <a:t>vida</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Salomón</a:t>
            </a:r>
            <a:r>
              <a:rPr lang="en-US" sz="5500" dirty="0">
                <a:solidFill>
                  <a:schemeClr val="dk1"/>
                </a:solidFill>
                <a:latin typeface="Georgia"/>
                <a:ea typeface="Georgia"/>
                <a:cs typeface="Georgia"/>
                <a:sym typeface="Georgia"/>
              </a:rPr>
              <a:t> se </a:t>
            </a:r>
            <a:r>
              <a:rPr lang="en-US" sz="5500" dirty="0" err="1">
                <a:solidFill>
                  <a:schemeClr val="dk1"/>
                </a:solidFill>
                <a:latin typeface="Georgia"/>
                <a:ea typeface="Georgia"/>
                <a:cs typeface="Georgia"/>
                <a:sym typeface="Georgia"/>
              </a:rPr>
              <a:t>encontró</a:t>
            </a:r>
            <a:r>
              <a:rPr lang="en-US" sz="5500" dirty="0">
                <a:solidFill>
                  <a:schemeClr val="dk1"/>
                </a:solidFill>
                <a:latin typeface="Georgia"/>
                <a:ea typeface="Georgia"/>
                <a:cs typeface="Georgia"/>
                <a:sym typeface="Georgia"/>
              </a:rPr>
              <a:t> ante </a:t>
            </a:r>
            <a:r>
              <a:rPr lang="en-US" sz="5500" dirty="0" err="1">
                <a:solidFill>
                  <a:schemeClr val="dk1"/>
                </a:solidFill>
                <a:latin typeface="Georgia"/>
                <a:ea typeface="Georgia"/>
                <a:cs typeface="Georgia"/>
                <a:sym typeface="Georgia"/>
              </a:rPr>
              <a:t>una</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situación</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en</a:t>
            </a:r>
            <a:r>
              <a:rPr lang="en-US" sz="5500" dirty="0">
                <a:solidFill>
                  <a:schemeClr val="dk1"/>
                </a:solidFill>
                <a:latin typeface="Georgia"/>
                <a:ea typeface="Georgia"/>
                <a:cs typeface="Georgia"/>
                <a:sym typeface="Georgia"/>
              </a:rPr>
              <a:t> la que dos </a:t>
            </a:r>
            <a:r>
              <a:rPr lang="en-US" sz="5500" dirty="0" err="1">
                <a:solidFill>
                  <a:schemeClr val="dk1"/>
                </a:solidFill>
                <a:latin typeface="Georgia"/>
                <a:ea typeface="Georgia"/>
                <a:cs typeface="Georgia"/>
                <a:sym typeface="Georgia"/>
              </a:rPr>
              <a:t>mujeres</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reclamaban</a:t>
            </a:r>
            <a:r>
              <a:rPr lang="en-US" sz="5500" dirty="0">
                <a:solidFill>
                  <a:schemeClr val="dk1"/>
                </a:solidFill>
                <a:latin typeface="Georgia"/>
                <a:ea typeface="Georgia"/>
                <a:cs typeface="Georgia"/>
                <a:sym typeface="Georgia"/>
              </a:rPr>
              <a:t> la </a:t>
            </a:r>
            <a:r>
              <a:rPr lang="en-US" sz="5500" dirty="0" err="1">
                <a:solidFill>
                  <a:schemeClr val="dk1"/>
                </a:solidFill>
                <a:latin typeface="Georgia"/>
                <a:ea typeface="Georgia"/>
                <a:cs typeface="Georgia"/>
                <a:sym typeface="Georgia"/>
              </a:rPr>
              <a:t>legitimidad</a:t>
            </a:r>
            <a:r>
              <a:rPr lang="en-US" sz="5500" dirty="0">
                <a:solidFill>
                  <a:schemeClr val="dk1"/>
                </a:solidFill>
                <a:latin typeface="Georgia"/>
                <a:ea typeface="Georgia"/>
                <a:cs typeface="Georgia"/>
                <a:sym typeface="Georgia"/>
              </a:rPr>
              <a:t> de la </a:t>
            </a:r>
            <a:r>
              <a:rPr lang="en-US" sz="5500" dirty="0" err="1">
                <a:solidFill>
                  <a:schemeClr val="dk1"/>
                </a:solidFill>
                <a:latin typeface="Georgia"/>
                <a:ea typeface="Georgia"/>
                <a:cs typeface="Georgia"/>
                <a:sym typeface="Georgia"/>
              </a:rPr>
              <a:t>maternidad</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sobre</a:t>
            </a:r>
            <a:r>
              <a:rPr lang="en-US" sz="5500" dirty="0">
                <a:solidFill>
                  <a:schemeClr val="dk1"/>
                </a:solidFill>
                <a:latin typeface="Georgia"/>
                <a:ea typeface="Georgia"/>
                <a:cs typeface="Georgia"/>
                <a:sym typeface="Georgia"/>
              </a:rPr>
              <a:t> un </a:t>
            </a:r>
            <a:r>
              <a:rPr lang="en-US" sz="5500" dirty="0" err="1">
                <a:solidFill>
                  <a:schemeClr val="dk1"/>
                </a:solidFill>
                <a:latin typeface="Georgia"/>
                <a:ea typeface="Georgia"/>
                <a:cs typeface="Georgia"/>
                <a:sym typeface="Georgia"/>
              </a:rPr>
              <a:t>recién</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nacido</a:t>
            </a:r>
            <a:r>
              <a:rPr lang="en-US" sz="5500" dirty="0">
                <a:solidFill>
                  <a:schemeClr val="dk1"/>
                </a:solidFill>
                <a:latin typeface="Georgia"/>
                <a:ea typeface="Georgia"/>
                <a:cs typeface="Georgia"/>
                <a:sym typeface="Georgia"/>
              </a:rPr>
              <a:t>. </a:t>
            </a:r>
            <a:endParaRPr sz="5500" dirty="0">
              <a:latin typeface="Georgia"/>
              <a:ea typeface="Georgia"/>
              <a:cs typeface="Georgia"/>
              <a:sym typeface="Georgia"/>
            </a:endParaRPr>
          </a:p>
        </p:txBody>
      </p:sp>
      <p:pic>
        <p:nvPicPr>
          <p:cNvPr id="173" name="Google Shape;173;g2d4123b4710_0_68" descr="DALL·E 2024-10-02 18.35.52 - A detailed, close-up portrait of King Solomon, showing his wise and regal expression, now wearing a golden crown adorned with jewels. He has a well-gr.jpeg"/>
          <p:cNvPicPr preferRelativeResize="0"/>
          <p:nvPr/>
        </p:nvPicPr>
        <p:blipFill rotWithShape="1">
          <a:blip r:embed="rId4">
            <a:alphaModFix/>
          </a:blip>
          <a:srcRect t="3400" b="3410"/>
          <a:stretch/>
        </p:blipFill>
        <p:spPr>
          <a:xfrm>
            <a:off x="11638900" y="1600200"/>
            <a:ext cx="7906400" cy="7402902"/>
          </a:xfrm>
          <a:custGeom>
            <a:avLst/>
            <a:gdLst/>
            <a:ahLst/>
            <a:cxnLst/>
            <a:rect l="l" t="t" r="r" b="b"/>
            <a:pathLst>
              <a:path w="21600" h="21600" extrusionOk="0">
                <a:moveTo>
                  <a:pt x="10250" y="0"/>
                </a:moveTo>
                <a:lnTo>
                  <a:pt x="0" y="8445"/>
                </a:lnTo>
                <a:lnTo>
                  <a:pt x="0" y="13156"/>
                </a:lnTo>
                <a:lnTo>
                  <a:pt x="10250" y="21600"/>
                </a:lnTo>
                <a:lnTo>
                  <a:pt x="21600" y="12251"/>
                </a:lnTo>
                <a:lnTo>
                  <a:pt x="21600" y="9350"/>
                </a:lnTo>
                <a:lnTo>
                  <a:pt x="10250" y="0"/>
                </a:lnTo>
                <a:close/>
              </a:path>
            </a:pathLst>
          </a:custGeom>
          <a:noFill/>
          <a:ln>
            <a:noFill/>
          </a:ln>
        </p:spPr>
      </p:pic>
      <p:pic>
        <p:nvPicPr>
          <p:cNvPr id="174" name="Google Shape;174;g2d4123b4710_0_68" descr="DALL·E 2024-10-02 18.46.09 - A tense scene inspired by the Judgment of Solomon, featuring two women and a baby. One woman is holding the baby, while the other stands nearby with a.jpeg"/>
          <p:cNvPicPr preferRelativeResize="0"/>
          <p:nvPr/>
        </p:nvPicPr>
        <p:blipFill rotWithShape="1">
          <a:blip r:embed="rId5">
            <a:alphaModFix/>
          </a:blip>
          <a:srcRect t="759" r="3005" b="13893"/>
          <a:stretch/>
        </p:blipFill>
        <p:spPr>
          <a:xfrm>
            <a:off x="16530028" y="6057900"/>
            <a:ext cx="7701572" cy="7041694"/>
          </a:xfrm>
          <a:custGeom>
            <a:avLst/>
            <a:gdLst/>
            <a:ahLst/>
            <a:cxnLst/>
            <a:rect l="l" t="t" r="r" b="b"/>
            <a:pathLst>
              <a:path w="21600" h="21600" extrusionOk="0">
                <a:moveTo>
                  <a:pt x="9222" y="0"/>
                </a:moveTo>
                <a:lnTo>
                  <a:pt x="0" y="8046"/>
                </a:lnTo>
                <a:lnTo>
                  <a:pt x="0" y="13554"/>
                </a:lnTo>
                <a:lnTo>
                  <a:pt x="9222" y="21600"/>
                </a:lnTo>
                <a:lnTo>
                  <a:pt x="21600" y="10800"/>
                </a:lnTo>
                <a:lnTo>
                  <a:pt x="9222" y="0"/>
                </a:lnTo>
                <a:close/>
              </a:path>
            </a:pathLst>
          </a:cu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8"/>
        <p:cNvGrpSpPr/>
        <p:nvPr/>
      </p:nvGrpSpPr>
      <p:grpSpPr>
        <a:xfrm>
          <a:off x="0" y="0"/>
          <a:ext cx="0" cy="0"/>
          <a:chOff x="0" y="0"/>
          <a:chExt cx="0" cy="0"/>
        </a:xfrm>
      </p:grpSpPr>
      <p:sp>
        <p:nvSpPr>
          <p:cNvPr id="179" name="Google Shape;179;g2d4123b4710_0_71"/>
          <p:cNvSpPr txBox="1"/>
          <p:nvPr/>
        </p:nvSpPr>
        <p:spPr>
          <a:xfrm>
            <a:off x="14615856" y="4969267"/>
            <a:ext cx="7315200" cy="51822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En este caso, la sabiduría que proviene del mismo poder de donde vinieron los mandamientos entró en acción.</a:t>
            </a:r>
            <a:endParaRPr sz="5500">
              <a:latin typeface="Georgia"/>
              <a:ea typeface="Georgia"/>
              <a:cs typeface="Georgia"/>
              <a:sym typeface="Georgia"/>
            </a:endParaRPr>
          </a:p>
        </p:txBody>
      </p:sp>
      <p:pic>
        <p:nvPicPr>
          <p:cNvPr id="180" name="Google Shape;180;g2d4123b4710_0_71" descr="Diseño_sin_título__46_-removebg-preview.png"/>
          <p:cNvPicPr preferRelativeResize="0"/>
          <p:nvPr/>
        </p:nvPicPr>
        <p:blipFill rotWithShape="1">
          <a:blip r:embed="rId4">
            <a:alphaModFix/>
          </a:blip>
          <a:srcRect t="9807" b="9807"/>
          <a:stretch/>
        </p:blipFill>
        <p:spPr>
          <a:xfrm>
            <a:off x="869546" y="2538572"/>
            <a:ext cx="12671019" cy="1004361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4"/>
        <p:cNvGrpSpPr/>
        <p:nvPr/>
      </p:nvGrpSpPr>
      <p:grpSpPr>
        <a:xfrm>
          <a:off x="0" y="0"/>
          <a:ext cx="0" cy="0"/>
          <a:chOff x="0" y="0"/>
          <a:chExt cx="0" cy="0"/>
        </a:xfrm>
      </p:grpSpPr>
      <p:sp>
        <p:nvSpPr>
          <p:cNvPr id="185" name="Google Shape;185;g2d4123b4710_0_50"/>
          <p:cNvSpPr txBox="1"/>
          <p:nvPr/>
        </p:nvSpPr>
        <p:spPr>
          <a:xfrm>
            <a:off x="1924050" y="5365100"/>
            <a:ext cx="9806100" cy="2641749"/>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b="1" dirty="0">
                <a:solidFill>
                  <a:schemeClr val="dk1"/>
                </a:solidFill>
                <a:latin typeface="Georgia"/>
                <a:ea typeface="Georgia"/>
                <a:cs typeface="Georgia"/>
                <a:sym typeface="Georgia"/>
              </a:rPr>
              <a:t>Segundo principio:</a:t>
            </a:r>
            <a:r>
              <a:rPr lang="en-US" sz="5500" dirty="0">
                <a:solidFill>
                  <a:schemeClr val="dk1"/>
                </a:solidFill>
                <a:latin typeface="Georgia"/>
                <a:ea typeface="Georgia"/>
                <a:cs typeface="Georgia"/>
                <a:sym typeface="Georgia"/>
              </a:rPr>
              <a:t> la </a:t>
            </a:r>
            <a:r>
              <a:rPr lang="en-US" sz="5500" dirty="0" err="1">
                <a:solidFill>
                  <a:schemeClr val="dk1"/>
                </a:solidFill>
                <a:latin typeface="Georgia"/>
                <a:ea typeface="Georgia"/>
                <a:cs typeface="Georgia"/>
                <a:sym typeface="Georgia"/>
              </a:rPr>
              <a:t>sabiduría</a:t>
            </a:r>
            <a:r>
              <a:rPr lang="en-US" sz="5500" dirty="0">
                <a:solidFill>
                  <a:schemeClr val="dk1"/>
                </a:solidFill>
                <a:latin typeface="Georgia"/>
                <a:ea typeface="Georgia"/>
                <a:cs typeface="Georgia"/>
                <a:sym typeface="Georgia"/>
              </a:rPr>
              <a:t> se </a:t>
            </a:r>
            <a:r>
              <a:rPr lang="en-US" sz="5500" dirty="0" err="1">
                <a:solidFill>
                  <a:schemeClr val="dk1"/>
                </a:solidFill>
                <a:latin typeface="Georgia"/>
                <a:ea typeface="Georgia"/>
                <a:cs typeface="Georgia"/>
                <a:sym typeface="Georgia"/>
              </a:rPr>
              <a:t>manifiesta</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como</a:t>
            </a:r>
            <a:r>
              <a:rPr lang="en-US" sz="5500" dirty="0">
                <a:solidFill>
                  <a:schemeClr val="dk1"/>
                </a:solidFill>
                <a:latin typeface="Georgia"/>
                <a:ea typeface="Georgia"/>
                <a:cs typeface="Georgia"/>
                <a:sym typeface="Georgia"/>
              </a:rPr>
              <a:t> un </a:t>
            </a:r>
            <a:r>
              <a:rPr lang="en-US" sz="5500" dirty="0" err="1">
                <a:solidFill>
                  <a:schemeClr val="dk1"/>
                </a:solidFill>
                <a:latin typeface="Georgia"/>
                <a:ea typeface="Georgia"/>
                <a:cs typeface="Georgia"/>
                <a:sym typeface="Georgia"/>
              </a:rPr>
              <a:t>rasgo</a:t>
            </a:r>
            <a:r>
              <a:rPr lang="en-US" sz="5500" dirty="0">
                <a:solidFill>
                  <a:schemeClr val="dk1"/>
                </a:solidFill>
                <a:latin typeface="Georgia"/>
                <a:ea typeface="Georgia"/>
                <a:cs typeface="Georgia"/>
                <a:sym typeface="Georgia"/>
              </a:rPr>
              <a:t> de </a:t>
            </a:r>
            <a:r>
              <a:rPr lang="en-US" sz="5500" dirty="0" err="1">
                <a:solidFill>
                  <a:schemeClr val="dk1"/>
                </a:solidFill>
                <a:latin typeface="Georgia"/>
                <a:ea typeface="Georgia"/>
                <a:cs typeface="Georgia"/>
                <a:sym typeface="Georgia"/>
              </a:rPr>
              <a:t>comportamiento</a:t>
            </a:r>
            <a:r>
              <a:rPr lang="en-US" sz="5500" dirty="0">
                <a:solidFill>
                  <a:schemeClr val="dk1"/>
                </a:solidFill>
                <a:latin typeface="Georgia"/>
                <a:ea typeface="Georgia"/>
                <a:cs typeface="Georgia"/>
                <a:sym typeface="Georgia"/>
              </a:rPr>
              <a:t>.</a:t>
            </a:r>
            <a:endParaRPr sz="5500" b="1" dirty="0">
              <a:latin typeface="Georgia"/>
              <a:ea typeface="Georgia"/>
              <a:cs typeface="Georgia"/>
              <a:sym typeface="Georgia"/>
            </a:endParaRPr>
          </a:p>
        </p:txBody>
      </p:sp>
      <p:pic>
        <p:nvPicPr>
          <p:cNvPr id="186" name="Google Shape;186;g2d4123b4710_0_50" descr="DALL·E 2024-09-30 23.53.25 - A detailed image of a young woman standing in a bright and modern library. She is wearing a white sweater, holding an open book and reading with a cal.jpeg"/>
          <p:cNvPicPr preferRelativeResize="0"/>
          <p:nvPr/>
        </p:nvPicPr>
        <p:blipFill rotWithShape="1">
          <a:blip r:embed="rId4">
            <a:alphaModFix/>
          </a:blip>
          <a:srcRect l="28950" t="5677" r="14059" b="9454"/>
          <a:stretch/>
        </p:blipFill>
        <p:spPr>
          <a:xfrm>
            <a:off x="13202190" y="2160596"/>
            <a:ext cx="7535862" cy="11222442"/>
          </a:xfrm>
          <a:custGeom>
            <a:avLst/>
            <a:gdLst/>
            <a:ahLst/>
            <a:cxnLst/>
            <a:rect l="l" t="t" r="r" b="b"/>
            <a:pathLst>
              <a:path w="21600" h="21600" extrusionOk="0">
                <a:moveTo>
                  <a:pt x="4623" y="0"/>
                </a:moveTo>
                <a:cubicBezTo>
                  <a:pt x="3266" y="0"/>
                  <a:pt x="2453" y="0"/>
                  <a:pt x="1910" y="152"/>
                </a:cubicBezTo>
                <a:cubicBezTo>
                  <a:pt x="1128" y="343"/>
                  <a:pt x="511" y="757"/>
                  <a:pt x="227" y="1283"/>
                </a:cubicBezTo>
                <a:cubicBezTo>
                  <a:pt x="0" y="1647"/>
                  <a:pt x="0" y="2193"/>
                  <a:pt x="0" y="3104"/>
                </a:cubicBezTo>
                <a:lnTo>
                  <a:pt x="0" y="18495"/>
                </a:lnTo>
                <a:cubicBezTo>
                  <a:pt x="0" y="19406"/>
                  <a:pt x="0" y="19953"/>
                  <a:pt x="227" y="20317"/>
                </a:cubicBezTo>
                <a:cubicBezTo>
                  <a:pt x="511" y="20843"/>
                  <a:pt x="1128" y="21257"/>
                  <a:pt x="1910" y="21448"/>
                </a:cubicBezTo>
                <a:cubicBezTo>
                  <a:pt x="2453" y="21600"/>
                  <a:pt x="3266" y="21600"/>
                  <a:pt x="4623" y="21600"/>
                </a:cubicBezTo>
                <a:lnTo>
                  <a:pt x="16977" y="21600"/>
                </a:lnTo>
                <a:cubicBezTo>
                  <a:pt x="18334" y="21600"/>
                  <a:pt x="19147" y="21600"/>
                  <a:pt x="19690" y="21448"/>
                </a:cubicBezTo>
                <a:cubicBezTo>
                  <a:pt x="20472" y="21257"/>
                  <a:pt x="21089" y="20843"/>
                  <a:pt x="21373" y="20317"/>
                </a:cubicBezTo>
                <a:cubicBezTo>
                  <a:pt x="21600" y="19953"/>
                  <a:pt x="21600" y="19406"/>
                  <a:pt x="21600" y="18495"/>
                </a:cubicBezTo>
                <a:lnTo>
                  <a:pt x="21600" y="3104"/>
                </a:lnTo>
                <a:cubicBezTo>
                  <a:pt x="21600" y="2193"/>
                  <a:pt x="21600" y="1647"/>
                  <a:pt x="21373" y="1283"/>
                </a:cubicBezTo>
                <a:cubicBezTo>
                  <a:pt x="21089" y="757"/>
                  <a:pt x="20472" y="343"/>
                  <a:pt x="19690" y="152"/>
                </a:cubicBezTo>
                <a:cubicBezTo>
                  <a:pt x="19147" y="0"/>
                  <a:pt x="18334" y="0"/>
                  <a:pt x="16977" y="0"/>
                </a:cubicBezTo>
                <a:lnTo>
                  <a:pt x="4623" y="0"/>
                </a:lnTo>
                <a:close/>
              </a:path>
            </a:pathLst>
          </a:cu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90"/>
        <p:cNvGrpSpPr/>
        <p:nvPr/>
      </p:nvGrpSpPr>
      <p:grpSpPr>
        <a:xfrm>
          <a:off x="0" y="0"/>
          <a:ext cx="0" cy="0"/>
          <a:chOff x="0" y="0"/>
          <a:chExt cx="0" cy="0"/>
        </a:xfrm>
      </p:grpSpPr>
      <p:pic>
        <p:nvPicPr>
          <p:cNvPr id="191" name="Google Shape;191;g2d4123b4710_0_6" descr="DALL·E 2024-10-02 19.42.44 - A close-up image showing a pair of elderly hands passing a red heart-shaped object into the hands of a child. The scene symbolizes love, care, and gen.jpeg"/>
          <p:cNvPicPr preferRelativeResize="0"/>
          <p:nvPr/>
        </p:nvPicPr>
        <p:blipFill rotWithShape="1">
          <a:blip r:embed="rId4">
            <a:alphaModFix/>
          </a:blip>
          <a:srcRect l="9116" t="11348" r="9124" b="11341"/>
          <a:stretch/>
        </p:blipFill>
        <p:spPr>
          <a:xfrm>
            <a:off x="6196406" y="1831333"/>
            <a:ext cx="10632564" cy="10053501"/>
          </a:xfrm>
          <a:custGeom>
            <a:avLst/>
            <a:gdLst/>
            <a:ahLst/>
            <a:cxnLst/>
            <a:rect l="l" t="t" r="r" b="b"/>
            <a:pathLst>
              <a:path w="19679" h="20595" extrusionOk="0">
                <a:moveTo>
                  <a:pt x="9839" y="0"/>
                </a:moveTo>
                <a:cubicBezTo>
                  <a:pt x="7321" y="0"/>
                  <a:pt x="4803" y="1006"/>
                  <a:pt x="2881" y="3016"/>
                </a:cubicBezTo>
                <a:cubicBezTo>
                  <a:pt x="-961" y="7038"/>
                  <a:pt x="-961" y="13557"/>
                  <a:pt x="2881" y="17579"/>
                </a:cubicBezTo>
                <a:cubicBezTo>
                  <a:pt x="6724" y="21600"/>
                  <a:pt x="12954" y="21600"/>
                  <a:pt x="16797" y="17579"/>
                </a:cubicBezTo>
                <a:cubicBezTo>
                  <a:pt x="20639" y="13557"/>
                  <a:pt x="20639" y="7038"/>
                  <a:pt x="16797" y="3016"/>
                </a:cubicBezTo>
                <a:cubicBezTo>
                  <a:pt x="14875" y="1006"/>
                  <a:pt x="12357" y="0"/>
                  <a:pt x="9839" y="0"/>
                </a:cubicBezTo>
                <a:close/>
              </a:path>
            </a:pathLst>
          </a:custGeom>
          <a:noFill/>
          <a:ln>
            <a:noFill/>
          </a:ln>
        </p:spPr>
      </p:pic>
      <p:pic>
        <p:nvPicPr>
          <p:cNvPr id="192" name="Google Shape;192;g2d4123b4710_0_6"/>
          <p:cNvPicPr preferRelativeResize="0"/>
          <p:nvPr/>
        </p:nvPicPr>
        <p:blipFill>
          <a:blip r:embed="rId5">
            <a:alphaModFix/>
          </a:blip>
          <a:stretch>
            <a:fillRect/>
          </a:stretch>
        </p:blipFill>
        <p:spPr>
          <a:xfrm>
            <a:off x="16224900" y="8467300"/>
            <a:ext cx="7490625" cy="38628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96"/>
        <p:cNvGrpSpPr/>
        <p:nvPr/>
      </p:nvGrpSpPr>
      <p:grpSpPr>
        <a:xfrm>
          <a:off x="0" y="0"/>
          <a:ext cx="0" cy="0"/>
          <a:chOff x="0" y="0"/>
          <a:chExt cx="0" cy="0"/>
        </a:xfrm>
      </p:grpSpPr>
      <p:sp>
        <p:nvSpPr>
          <p:cNvPr id="197" name="Google Shape;197;g2d4123b4710_0_116"/>
          <p:cNvSpPr txBox="1"/>
          <p:nvPr/>
        </p:nvSpPr>
        <p:spPr>
          <a:xfrm>
            <a:off x="5304900" y="4690200"/>
            <a:ext cx="13774200" cy="43356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“¿Quién entre ustedes es sabio y entendido? Muestre por su buena conducta sus obras en la mansedumbre de la sabiduría. [...]”</a:t>
            </a:r>
            <a:endParaRPr sz="5500" i="1">
              <a:latin typeface="Georgia"/>
              <a:ea typeface="Georgia"/>
              <a:cs typeface="Georgia"/>
              <a:sym typeface="Georgia"/>
            </a:endParaRPr>
          </a:p>
          <a:p>
            <a:pPr marL="0" marR="0" lvl="0" indent="450215" algn="ctr" rtl="0">
              <a:lnSpc>
                <a:spcPct val="100000"/>
              </a:lnSpc>
              <a:spcBef>
                <a:spcPts val="0"/>
              </a:spcBef>
              <a:spcAft>
                <a:spcPts val="0"/>
              </a:spcAft>
              <a:buClr>
                <a:srgbClr val="000000"/>
              </a:buClr>
              <a:buSzPts val="5500"/>
              <a:buFont typeface="Arial"/>
              <a:buNone/>
            </a:pPr>
            <a:r>
              <a:rPr lang="en-US" sz="5500" b="1" i="1">
                <a:latin typeface="Georgia"/>
                <a:ea typeface="Georgia"/>
                <a:cs typeface="Georgia"/>
                <a:sym typeface="Georgia"/>
              </a:rPr>
              <a:t>Santiago</a:t>
            </a:r>
            <a:r>
              <a:rPr lang="en-US" sz="5500" b="1" i="1" u="none" strike="noStrike" cap="none">
                <a:solidFill>
                  <a:srgbClr val="000000"/>
                </a:solidFill>
                <a:latin typeface="Georgia"/>
                <a:ea typeface="Georgia"/>
                <a:cs typeface="Georgia"/>
                <a:sym typeface="Georgia"/>
              </a:rPr>
              <a:t> 3:13</a:t>
            </a:r>
            <a:endParaRPr sz="5500" b="1" i="0" u="none" strike="noStrike" cap="none">
              <a:solidFill>
                <a:srgbClr val="000000"/>
              </a:solidFill>
              <a:latin typeface="Georgia"/>
              <a:ea typeface="Georgia"/>
              <a:cs typeface="Georgia"/>
              <a:sym typeface="Georgi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9"/>
        <p:cNvGrpSpPr/>
        <p:nvPr/>
      </p:nvGrpSpPr>
      <p:grpSpPr>
        <a:xfrm>
          <a:off x="0" y="0"/>
          <a:ext cx="0" cy="0"/>
          <a:chOff x="0" y="0"/>
          <a:chExt cx="0" cy="0"/>
        </a:xfrm>
      </p:grpSpPr>
      <p:pic>
        <p:nvPicPr>
          <p:cNvPr id="90" name="Google Shape;90;g2d4123b4710_0_9"/>
          <p:cNvPicPr preferRelativeResize="0"/>
          <p:nvPr/>
        </p:nvPicPr>
        <p:blipFill>
          <a:blip r:embed="rId4">
            <a:alphaModFix/>
          </a:blip>
          <a:stretch>
            <a:fillRect/>
          </a:stretch>
        </p:blipFill>
        <p:spPr>
          <a:xfrm>
            <a:off x="11563150" y="5257799"/>
            <a:ext cx="12096950" cy="41376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01"/>
        <p:cNvGrpSpPr/>
        <p:nvPr/>
      </p:nvGrpSpPr>
      <p:grpSpPr>
        <a:xfrm>
          <a:off x="0" y="0"/>
          <a:ext cx="0" cy="0"/>
          <a:chOff x="0" y="0"/>
          <a:chExt cx="0" cy="0"/>
        </a:xfrm>
      </p:grpSpPr>
      <p:sp>
        <p:nvSpPr>
          <p:cNvPr id="202" name="Google Shape;202;g2d4123b4710_0_119"/>
          <p:cNvSpPr txBox="1"/>
          <p:nvPr/>
        </p:nvSpPr>
        <p:spPr>
          <a:xfrm>
            <a:off x="4433846" y="3843592"/>
            <a:ext cx="15516300" cy="60288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“Pero la sabiduría que viene de lo alto es, primeramente, pura; luego, pacífica, amable, condescendiente, llena de misericordia y de buenos frutos, imparcial y sin hipocresía. Y el fruto de justicia se siembra en paz para aquellos que hacen la paz”</a:t>
            </a:r>
            <a:endParaRPr sz="5500" i="1">
              <a:latin typeface="Georgia"/>
              <a:ea typeface="Georgia"/>
              <a:cs typeface="Georgia"/>
              <a:sym typeface="Georgia"/>
            </a:endParaRPr>
          </a:p>
          <a:p>
            <a:pPr marL="0" marR="0" lvl="0" indent="450215" algn="ctr" rtl="0">
              <a:lnSpc>
                <a:spcPct val="100000"/>
              </a:lnSpc>
              <a:spcBef>
                <a:spcPts val="0"/>
              </a:spcBef>
              <a:spcAft>
                <a:spcPts val="0"/>
              </a:spcAft>
              <a:buClr>
                <a:srgbClr val="000000"/>
              </a:buClr>
              <a:buSzPts val="5500"/>
              <a:buFont typeface="Arial"/>
              <a:buNone/>
            </a:pPr>
            <a:r>
              <a:rPr lang="en-US" sz="5500" b="1" i="1">
                <a:latin typeface="Georgia"/>
                <a:ea typeface="Georgia"/>
                <a:cs typeface="Georgia"/>
                <a:sym typeface="Georgia"/>
              </a:rPr>
              <a:t>Santiago</a:t>
            </a:r>
            <a:r>
              <a:rPr lang="en-US" sz="5500" b="1" i="1" u="none" strike="noStrike" cap="none">
                <a:solidFill>
                  <a:srgbClr val="000000"/>
                </a:solidFill>
                <a:latin typeface="Georgia"/>
                <a:ea typeface="Georgia"/>
                <a:cs typeface="Georgia"/>
                <a:sym typeface="Georgia"/>
              </a:rPr>
              <a:t> 3:17,18</a:t>
            </a:r>
            <a:endParaRPr sz="5500" b="1" i="0" u="none" strike="noStrike" cap="none">
              <a:solidFill>
                <a:srgbClr val="000000"/>
              </a:solidFill>
              <a:latin typeface="Georgia"/>
              <a:ea typeface="Georgia"/>
              <a:cs typeface="Georgia"/>
              <a:sym typeface="Georgi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06"/>
        <p:cNvGrpSpPr/>
        <p:nvPr/>
      </p:nvGrpSpPr>
      <p:grpSpPr>
        <a:xfrm>
          <a:off x="0" y="0"/>
          <a:ext cx="0" cy="0"/>
          <a:chOff x="0" y="0"/>
          <a:chExt cx="0" cy="0"/>
        </a:xfrm>
      </p:grpSpPr>
      <p:sp>
        <p:nvSpPr>
          <p:cNvPr id="207" name="Google Shape;207;g2d4123b4710_0_122"/>
          <p:cNvSpPr txBox="1"/>
          <p:nvPr/>
        </p:nvSpPr>
        <p:spPr>
          <a:xfrm>
            <a:off x="2111400" y="4531375"/>
            <a:ext cx="8939700" cy="68754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La sabiduría se manifiesta en las relaciones y se demuestra en pureza, amabilidad, imparcialidad, sinceridad, misericordia y paz. La sabiduría es un fruto del Espíritu </a:t>
            </a:r>
            <a:endParaRPr sz="5500">
              <a:latin typeface="Georgia"/>
              <a:ea typeface="Georgia"/>
              <a:cs typeface="Georgia"/>
              <a:sym typeface="Georgia"/>
            </a:endParaRPr>
          </a:p>
          <a:p>
            <a:pPr marL="0" marR="0" lvl="0" indent="450215" algn="ctr" rtl="0">
              <a:lnSpc>
                <a:spcPct val="100000"/>
              </a:lnSpc>
              <a:spcBef>
                <a:spcPts val="0"/>
              </a:spcBef>
              <a:spcAft>
                <a:spcPts val="0"/>
              </a:spcAft>
              <a:buClr>
                <a:srgbClr val="000000"/>
              </a:buClr>
              <a:buSzPts val="5500"/>
              <a:buFont typeface="Arial"/>
              <a:buNone/>
            </a:pPr>
            <a:r>
              <a:rPr lang="en-US" sz="5500" b="1" i="0" u="none" strike="noStrike" cap="none">
                <a:solidFill>
                  <a:srgbClr val="000000"/>
                </a:solidFill>
                <a:latin typeface="Georgia"/>
                <a:ea typeface="Georgia"/>
                <a:cs typeface="Georgia"/>
                <a:sym typeface="Georgia"/>
              </a:rPr>
              <a:t>Gálatas 5:22</a:t>
            </a:r>
            <a:endParaRPr sz="5500" b="1" i="0" u="none" strike="noStrike" cap="none">
              <a:solidFill>
                <a:srgbClr val="000000"/>
              </a:solidFill>
              <a:latin typeface="Georgia"/>
              <a:ea typeface="Georgia"/>
              <a:cs typeface="Georgia"/>
              <a:sym typeface="Georgia"/>
            </a:endParaRPr>
          </a:p>
        </p:txBody>
      </p:sp>
      <p:pic>
        <p:nvPicPr>
          <p:cNvPr id="208" name="Google Shape;208;g2d4123b4710_0_122" descr="DALL·E 2024-10-02 19.31.40 - A magical scene of an open book with a tree growing out of its pages. The tree is lush and green, with light and sparkles surrounding it, symbolizing .jpeg"/>
          <p:cNvPicPr preferRelativeResize="0"/>
          <p:nvPr/>
        </p:nvPicPr>
        <p:blipFill rotWithShape="1">
          <a:blip r:embed="rId4">
            <a:alphaModFix/>
          </a:blip>
          <a:srcRect l="9423" t="28937" r="14824" b="239"/>
          <a:stretch/>
        </p:blipFill>
        <p:spPr>
          <a:xfrm>
            <a:off x="12083255" y="2680539"/>
            <a:ext cx="11312867" cy="10577077"/>
          </a:xfrm>
          <a:custGeom>
            <a:avLst/>
            <a:gdLst/>
            <a:ahLst/>
            <a:cxnLst/>
            <a:rect l="l" t="t" r="r" b="b"/>
            <a:pathLst>
              <a:path w="19679" h="20595" extrusionOk="0">
                <a:moveTo>
                  <a:pt x="9839" y="0"/>
                </a:moveTo>
                <a:cubicBezTo>
                  <a:pt x="7321" y="0"/>
                  <a:pt x="4803" y="1005"/>
                  <a:pt x="2882" y="3016"/>
                </a:cubicBezTo>
                <a:cubicBezTo>
                  <a:pt x="-961" y="7037"/>
                  <a:pt x="-961" y="13557"/>
                  <a:pt x="2882" y="17579"/>
                </a:cubicBezTo>
                <a:cubicBezTo>
                  <a:pt x="6724" y="21600"/>
                  <a:pt x="12954" y="21600"/>
                  <a:pt x="16796" y="17579"/>
                </a:cubicBezTo>
                <a:cubicBezTo>
                  <a:pt x="20639" y="13557"/>
                  <a:pt x="20639" y="7037"/>
                  <a:pt x="16796" y="3016"/>
                </a:cubicBezTo>
                <a:cubicBezTo>
                  <a:pt x="14875" y="1005"/>
                  <a:pt x="12357" y="0"/>
                  <a:pt x="9839" y="0"/>
                </a:cubicBezTo>
                <a:close/>
              </a:path>
            </a:pathLst>
          </a:cu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12"/>
        <p:cNvGrpSpPr/>
        <p:nvPr/>
      </p:nvGrpSpPr>
      <p:grpSpPr>
        <a:xfrm>
          <a:off x="0" y="0"/>
          <a:ext cx="0" cy="0"/>
          <a:chOff x="0" y="0"/>
          <a:chExt cx="0" cy="0"/>
        </a:xfrm>
      </p:grpSpPr>
      <p:sp>
        <p:nvSpPr>
          <p:cNvPr id="213" name="Google Shape;213;g2d4123b4710_0_125"/>
          <p:cNvSpPr txBox="1"/>
          <p:nvPr/>
        </p:nvSpPr>
        <p:spPr>
          <a:xfrm>
            <a:off x="13789849" y="6114425"/>
            <a:ext cx="7388100" cy="34890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b="1">
                <a:solidFill>
                  <a:schemeClr val="dk1"/>
                </a:solidFill>
                <a:latin typeface="Georgia"/>
                <a:ea typeface="Georgia"/>
                <a:cs typeface="Georgia"/>
                <a:sym typeface="Georgia"/>
              </a:rPr>
              <a:t>Tercer principio:</a:t>
            </a:r>
            <a:r>
              <a:rPr lang="en-US" sz="5500">
                <a:solidFill>
                  <a:schemeClr val="dk1"/>
                </a:solidFill>
                <a:latin typeface="Georgia"/>
                <a:ea typeface="Georgia"/>
                <a:cs typeface="Georgia"/>
                <a:sym typeface="Georgia"/>
              </a:rPr>
              <a:t> </a:t>
            </a:r>
            <a:endParaRPr sz="5500">
              <a:solidFill>
                <a:schemeClr val="dk1"/>
              </a:solidFill>
              <a:latin typeface="Georgia"/>
              <a:ea typeface="Georgia"/>
              <a:cs typeface="Georgia"/>
              <a:sym typeface="Georgia"/>
            </a:endParaRPr>
          </a:p>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la sabiduría se adquiere, se aprende y se desarrolla.</a:t>
            </a:r>
            <a:endParaRPr sz="5500" b="1">
              <a:latin typeface="Georgia"/>
              <a:ea typeface="Georgia"/>
              <a:cs typeface="Georgia"/>
              <a:sym typeface="Georgia"/>
            </a:endParaRPr>
          </a:p>
        </p:txBody>
      </p:sp>
      <p:pic>
        <p:nvPicPr>
          <p:cNvPr id="214" name="Google Shape;214;g2d4123b4710_0_125" descr="DALL·E 2024-09-27 15.40.31 - A serene and warm image of a family reading the Bible together, gathered closely. The parents and children are focused on the scriptures, with soft li.jpeg"/>
          <p:cNvPicPr preferRelativeResize="0"/>
          <p:nvPr/>
        </p:nvPicPr>
        <p:blipFill rotWithShape="1">
          <a:blip r:embed="rId4">
            <a:alphaModFix/>
          </a:blip>
          <a:srcRect l="5191" t="2451" r="1427" b="20696"/>
          <a:stretch/>
        </p:blipFill>
        <p:spPr>
          <a:xfrm flipH="1">
            <a:off x="1557067" y="2705497"/>
            <a:ext cx="12523410" cy="10306872"/>
          </a:xfrm>
          <a:custGeom>
            <a:avLst/>
            <a:gdLst/>
            <a:ahLst/>
            <a:cxnLst/>
            <a:rect l="l" t="t" r="r" b="b"/>
            <a:pathLst>
              <a:path w="21600" h="21600" extrusionOk="0">
                <a:moveTo>
                  <a:pt x="16961" y="0"/>
                </a:moveTo>
                <a:lnTo>
                  <a:pt x="21600" y="21600"/>
                </a:lnTo>
                <a:lnTo>
                  <a:pt x="4639" y="21600"/>
                </a:lnTo>
                <a:lnTo>
                  <a:pt x="0" y="0"/>
                </a:lnTo>
                <a:lnTo>
                  <a:pt x="16961" y="0"/>
                </a:lnTo>
                <a:close/>
              </a:path>
            </a:pathLst>
          </a:cu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18"/>
        <p:cNvGrpSpPr/>
        <p:nvPr/>
      </p:nvGrpSpPr>
      <p:grpSpPr>
        <a:xfrm>
          <a:off x="0" y="0"/>
          <a:ext cx="0" cy="0"/>
          <a:chOff x="0" y="0"/>
          <a:chExt cx="0" cy="0"/>
        </a:xfrm>
      </p:grpSpPr>
      <p:pic>
        <p:nvPicPr>
          <p:cNvPr id="219" name="Google Shape;219;g2d4123b4710_0_99" descr="DALL·E 2024-10-02 20.09.44 - A realistic and detailed depiction of young Jesus as a child, showing a clear, sharp face with lifelike features. He is speaking with wisdom beyond hi.jpeg"/>
          <p:cNvPicPr preferRelativeResize="0"/>
          <p:nvPr/>
        </p:nvPicPr>
        <p:blipFill rotWithShape="1">
          <a:blip r:embed="rId4">
            <a:alphaModFix/>
          </a:blip>
          <a:srcRect t="5713" r="4798" b="5713"/>
          <a:stretch/>
        </p:blipFill>
        <p:spPr>
          <a:xfrm>
            <a:off x="6079154" y="1557000"/>
            <a:ext cx="10894277" cy="10135366"/>
          </a:xfrm>
          <a:custGeom>
            <a:avLst/>
            <a:gdLst/>
            <a:ahLst/>
            <a:cxnLst/>
            <a:rect l="l" t="t" r="r" b="b"/>
            <a:pathLst>
              <a:path w="20594" h="20595" extrusionOk="0">
                <a:moveTo>
                  <a:pt x="10289" y="0"/>
                </a:moveTo>
                <a:cubicBezTo>
                  <a:pt x="7651" y="0"/>
                  <a:pt x="5014" y="1005"/>
                  <a:pt x="3002" y="3016"/>
                </a:cubicBezTo>
                <a:cubicBezTo>
                  <a:pt x="1131" y="4885"/>
                  <a:pt x="132" y="7293"/>
                  <a:pt x="0" y="9740"/>
                </a:cubicBezTo>
                <a:lnTo>
                  <a:pt x="0" y="10854"/>
                </a:lnTo>
                <a:cubicBezTo>
                  <a:pt x="132" y="13301"/>
                  <a:pt x="1131" y="15710"/>
                  <a:pt x="3002" y="17579"/>
                </a:cubicBezTo>
                <a:cubicBezTo>
                  <a:pt x="7026" y="21600"/>
                  <a:pt x="13551" y="21600"/>
                  <a:pt x="17576" y="17579"/>
                </a:cubicBezTo>
                <a:cubicBezTo>
                  <a:pt x="21600" y="13557"/>
                  <a:pt x="21600" y="7037"/>
                  <a:pt x="17576" y="3016"/>
                </a:cubicBezTo>
                <a:cubicBezTo>
                  <a:pt x="15563" y="1005"/>
                  <a:pt x="12926" y="0"/>
                  <a:pt x="10289" y="0"/>
                </a:cubicBezTo>
                <a:close/>
              </a:path>
            </a:pathLst>
          </a:custGeom>
          <a:noFill/>
          <a:ln>
            <a:noFill/>
          </a:ln>
        </p:spPr>
      </p:pic>
      <p:pic>
        <p:nvPicPr>
          <p:cNvPr id="220" name="Google Shape;220;g2d4123b4710_0_99"/>
          <p:cNvPicPr preferRelativeResize="0"/>
          <p:nvPr/>
        </p:nvPicPr>
        <p:blipFill rotWithShape="1">
          <a:blip r:embed="rId5">
            <a:alphaModFix/>
          </a:blip>
          <a:srcRect/>
          <a:stretch/>
        </p:blipFill>
        <p:spPr>
          <a:xfrm>
            <a:off x="17623275" y="4365913"/>
            <a:ext cx="5828950" cy="49841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24"/>
        <p:cNvGrpSpPr/>
        <p:nvPr/>
      </p:nvGrpSpPr>
      <p:grpSpPr>
        <a:xfrm>
          <a:off x="0" y="0"/>
          <a:ext cx="0" cy="0"/>
          <a:chOff x="0" y="0"/>
          <a:chExt cx="0" cy="0"/>
        </a:xfrm>
      </p:grpSpPr>
      <p:sp>
        <p:nvSpPr>
          <p:cNvPr id="225" name="Google Shape;225;g2d4123b4710_0_136"/>
          <p:cNvSpPr txBox="1"/>
          <p:nvPr/>
        </p:nvSpPr>
        <p:spPr>
          <a:xfrm>
            <a:off x="5423704" y="5536792"/>
            <a:ext cx="13536600" cy="26424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“Y Jesús crecía en sabiduría, en estatura y en gracia para con Dios y los hombres” </a:t>
            </a:r>
            <a:endParaRPr sz="5500" i="1">
              <a:latin typeface="Georgia"/>
              <a:ea typeface="Georgia"/>
              <a:cs typeface="Georgia"/>
              <a:sym typeface="Georgia"/>
            </a:endParaRPr>
          </a:p>
          <a:p>
            <a:pPr marL="0" marR="0" lvl="0" indent="450215" algn="ctr" rtl="0">
              <a:lnSpc>
                <a:spcPct val="100000"/>
              </a:lnSpc>
              <a:spcBef>
                <a:spcPts val="0"/>
              </a:spcBef>
              <a:spcAft>
                <a:spcPts val="0"/>
              </a:spcAft>
              <a:buClr>
                <a:srgbClr val="000000"/>
              </a:buClr>
              <a:buSzPts val="5500"/>
              <a:buFont typeface="Arial"/>
              <a:buNone/>
            </a:pPr>
            <a:r>
              <a:rPr lang="en-US" sz="5500" b="1" i="1" u="none" strike="noStrike" cap="none">
                <a:solidFill>
                  <a:srgbClr val="000000"/>
                </a:solidFill>
                <a:latin typeface="Georgia"/>
                <a:ea typeface="Georgia"/>
                <a:cs typeface="Georgia"/>
                <a:sym typeface="Georgia"/>
              </a:rPr>
              <a:t>Lucas 2:52 </a:t>
            </a:r>
            <a:endParaRPr sz="5500" b="1" i="0" u="none" strike="noStrike" cap="none">
              <a:solidFill>
                <a:srgbClr val="000000"/>
              </a:solidFill>
              <a:latin typeface="Georgia"/>
              <a:ea typeface="Georgia"/>
              <a:cs typeface="Georgia"/>
              <a:sym typeface="Georgi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29"/>
        <p:cNvGrpSpPr/>
        <p:nvPr/>
      </p:nvGrpSpPr>
      <p:grpSpPr>
        <a:xfrm>
          <a:off x="0" y="0"/>
          <a:ext cx="0" cy="0"/>
          <a:chOff x="0" y="0"/>
          <a:chExt cx="0" cy="0"/>
        </a:xfrm>
      </p:grpSpPr>
      <p:sp>
        <p:nvSpPr>
          <p:cNvPr id="230" name="Google Shape;230;g2d4123b4710_0_139"/>
          <p:cNvSpPr txBox="1"/>
          <p:nvPr/>
        </p:nvSpPr>
        <p:spPr>
          <a:xfrm>
            <a:off x="14811650" y="5369925"/>
            <a:ext cx="7610100" cy="51822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Santiago también dice que podemos recurrir a Dios como fuente de sabiduría y ciertamente la recibiremos de Él. </a:t>
            </a:r>
            <a:r>
              <a:rPr lang="en-US" sz="5500" i="0" u="none" strike="noStrike" cap="none">
                <a:solidFill>
                  <a:srgbClr val="000000"/>
                </a:solidFill>
                <a:latin typeface="Georgia"/>
                <a:ea typeface="Georgia"/>
                <a:cs typeface="Georgia"/>
                <a:sym typeface="Georgia"/>
              </a:rPr>
              <a:t> </a:t>
            </a:r>
            <a:endParaRPr sz="5500" i="0" u="none" strike="noStrike" cap="none">
              <a:solidFill>
                <a:srgbClr val="000000"/>
              </a:solidFill>
              <a:latin typeface="Georgia"/>
              <a:ea typeface="Georgia"/>
              <a:cs typeface="Georgia"/>
              <a:sym typeface="Georgia"/>
            </a:endParaRPr>
          </a:p>
          <a:p>
            <a:pPr marL="0" marR="0" lvl="0" indent="450215" algn="ctr" rtl="0">
              <a:lnSpc>
                <a:spcPct val="100000"/>
              </a:lnSpc>
              <a:spcBef>
                <a:spcPts val="0"/>
              </a:spcBef>
              <a:spcAft>
                <a:spcPts val="0"/>
              </a:spcAft>
              <a:buClr>
                <a:srgbClr val="000000"/>
              </a:buClr>
              <a:buSzPts val="5500"/>
              <a:buFont typeface="Arial"/>
              <a:buNone/>
            </a:pPr>
            <a:r>
              <a:rPr lang="en-US" sz="5500" b="1">
                <a:latin typeface="Georgia"/>
                <a:ea typeface="Georgia"/>
                <a:cs typeface="Georgia"/>
                <a:sym typeface="Georgia"/>
              </a:rPr>
              <a:t>Santiago</a:t>
            </a:r>
            <a:r>
              <a:rPr lang="en-US" sz="5500" b="1" i="0" u="none" strike="noStrike" cap="none">
                <a:solidFill>
                  <a:srgbClr val="000000"/>
                </a:solidFill>
                <a:latin typeface="Georgia"/>
                <a:ea typeface="Georgia"/>
                <a:cs typeface="Georgia"/>
                <a:sym typeface="Georgia"/>
              </a:rPr>
              <a:t> 1:4 e 5</a:t>
            </a:r>
            <a:endParaRPr sz="5500" b="1" i="0" u="none" strike="noStrike" cap="none">
              <a:solidFill>
                <a:srgbClr val="000000"/>
              </a:solidFill>
              <a:latin typeface="Georgia"/>
              <a:ea typeface="Georgia"/>
              <a:cs typeface="Georgia"/>
              <a:sym typeface="Georgia"/>
            </a:endParaRPr>
          </a:p>
        </p:txBody>
      </p:sp>
      <p:pic>
        <p:nvPicPr>
          <p:cNvPr id="231" name="Google Shape;231;g2d4123b4710_0_139" descr="DALL·E 2024-09-06 12.09.19 - An image of Jesus offering his hand towards the viewer, with his face out of focus or not visible. He is dressed in traditional robes with a white and.jpeg"/>
          <p:cNvPicPr preferRelativeResize="0"/>
          <p:nvPr/>
        </p:nvPicPr>
        <p:blipFill rotWithShape="1">
          <a:blip r:embed="rId4">
            <a:alphaModFix/>
          </a:blip>
          <a:srcRect l="13075" t="388" r="2399" b="24917"/>
          <a:stretch/>
        </p:blipFill>
        <p:spPr>
          <a:xfrm>
            <a:off x="1793010" y="2770638"/>
            <a:ext cx="11746900" cy="10380752"/>
          </a:xfrm>
          <a:custGeom>
            <a:avLst/>
            <a:gdLst/>
            <a:ahLst/>
            <a:cxnLst/>
            <a:rect l="l" t="t" r="r" b="b"/>
            <a:pathLst>
              <a:path w="21506" h="21433" extrusionOk="0">
                <a:moveTo>
                  <a:pt x="6160" y="0"/>
                </a:moveTo>
                <a:cubicBezTo>
                  <a:pt x="6055" y="0"/>
                  <a:pt x="5948" y="2"/>
                  <a:pt x="5838" y="8"/>
                </a:cubicBezTo>
                <a:cubicBezTo>
                  <a:pt x="3712" y="114"/>
                  <a:pt x="158" y="1891"/>
                  <a:pt x="2" y="7233"/>
                </a:cubicBezTo>
                <a:cubicBezTo>
                  <a:pt x="-54" y="9134"/>
                  <a:pt x="1253" y="14877"/>
                  <a:pt x="10702" y="21433"/>
                </a:cubicBezTo>
                <a:cubicBezTo>
                  <a:pt x="20130" y="14892"/>
                  <a:pt x="21546" y="9139"/>
                  <a:pt x="21505" y="7233"/>
                </a:cubicBezTo>
                <a:cubicBezTo>
                  <a:pt x="21391" y="1889"/>
                  <a:pt x="17805" y="115"/>
                  <a:pt x="15669" y="8"/>
                </a:cubicBezTo>
                <a:cubicBezTo>
                  <a:pt x="12170" y="-167"/>
                  <a:pt x="10752" y="2729"/>
                  <a:pt x="10752" y="2729"/>
                </a:cubicBezTo>
                <a:cubicBezTo>
                  <a:pt x="10752" y="2729"/>
                  <a:pt x="9424" y="11"/>
                  <a:pt x="6160" y="0"/>
                </a:cubicBezTo>
                <a:close/>
              </a:path>
            </a:pathLst>
          </a:cu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35"/>
        <p:cNvGrpSpPr/>
        <p:nvPr/>
      </p:nvGrpSpPr>
      <p:grpSpPr>
        <a:xfrm>
          <a:off x="0" y="0"/>
          <a:ext cx="0" cy="0"/>
          <a:chOff x="0" y="0"/>
          <a:chExt cx="0" cy="0"/>
        </a:xfrm>
      </p:grpSpPr>
      <p:sp>
        <p:nvSpPr>
          <p:cNvPr id="236" name="Google Shape;236;g2d4123b4710_0_142"/>
          <p:cNvSpPr txBox="1"/>
          <p:nvPr/>
        </p:nvSpPr>
        <p:spPr>
          <a:xfrm>
            <a:off x="4356750" y="9304850"/>
            <a:ext cx="15670500" cy="26424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Salomón, en el mismo contexto en el que dice que el temor del Señor es el principio de la sabiduría, también dirá:</a:t>
            </a:r>
            <a:endParaRPr sz="5500">
              <a:latin typeface="Georgia"/>
              <a:ea typeface="Georgia"/>
              <a:cs typeface="Georgia"/>
              <a:sym typeface="Georgia"/>
            </a:endParaRPr>
          </a:p>
        </p:txBody>
      </p:sp>
      <p:pic>
        <p:nvPicPr>
          <p:cNvPr id="237" name="Google Shape;237;g2d4123b4710_0_142" descr="DALL·E 2024-10-02 20.39.40 - A realistic image of a young man praying. He is sitting quietly, with his hands clasped in front of his face, eyes closed in deep concentration or ref.jpeg"/>
          <p:cNvPicPr preferRelativeResize="0"/>
          <p:nvPr/>
        </p:nvPicPr>
        <p:blipFill rotWithShape="1">
          <a:blip r:embed="rId4">
            <a:alphaModFix/>
          </a:blip>
          <a:srcRect l="6878" t="14147" r="12384" b="22497"/>
          <a:stretch/>
        </p:blipFill>
        <p:spPr>
          <a:xfrm>
            <a:off x="6919515" y="803956"/>
            <a:ext cx="10544958" cy="8275230"/>
          </a:xfrm>
          <a:custGeom>
            <a:avLst/>
            <a:gdLst/>
            <a:ahLst/>
            <a:cxnLst/>
            <a:rect l="l" t="t" r="r" b="b"/>
            <a:pathLst>
              <a:path w="21600" h="21600" extrusionOk="0">
                <a:moveTo>
                  <a:pt x="3887" y="0"/>
                </a:moveTo>
                <a:cubicBezTo>
                  <a:pt x="2746" y="0"/>
                  <a:pt x="2062" y="0"/>
                  <a:pt x="1606" y="243"/>
                </a:cubicBezTo>
                <a:cubicBezTo>
                  <a:pt x="948" y="548"/>
                  <a:pt x="430" y="1208"/>
                  <a:pt x="190" y="2046"/>
                </a:cubicBezTo>
                <a:cubicBezTo>
                  <a:pt x="0" y="2628"/>
                  <a:pt x="0" y="3500"/>
                  <a:pt x="0" y="4953"/>
                </a:cubicBezTo>
                <a:lnTo>
                  <a:pt x="0" y="16647"/>
                </a:lnTo>
                <a:cubicBezTo>
                  <a:pt x="0" y="18101"/>
                  <a:pt x="0" y="18973"/>
                  <a:pt x="190" y="19554"/>
                </a:cubicBezTo>
                <a:cubicBezTo>
                  <a:pt x="430" y="20392"/>
                  <a:pt x="948" y="21052"/>
                  <a:pt x="1606" y="21357"/>
                </a:cubicBezTo>
                <a:cubicBezTo>
                  <a:pt x="2062" y="21599"/>
                  <a:pt x="2746" y="21600"/>
                  <a:pt x="3887" y="21600"/>
                </a:cubicBezTo>
                <a:lnTo>
                  <a:pt x="17713" y="21600"/>
                </a:lnTo>
                <a:cubicBezTo>
                  <a:pt x="18853" y="21600"/>
                  <a:pt x="19537" y="21599"/>
                  <a:pt x="19994" y="21357"/>
                </a:cubicBezTo>
                <a:cubicBezTo>
                  <a:pt x="20651" y="21052"/>
                  <a:pt x="21170" y="20392"/>
                  <a:pt x="21409" y="19554"/>
                </a:cubicBezTo>
                <a:cubicBezTo>
                  <a:pt x="21599" y="18973"/>
                  <a:pt x="21600" y="18101"/>
                  <a:pt x="21600" y="16647"/>
                </a:cubicBezTo>
                <a:lnTo>
                  <a:pt x="21600" y="4953"/>
                </a:lnTo>
                <a:cubicBezTo>
                  <a:pt x="21600" y="3500"/>
                  <a:pt x="21599" y="2628"/>
                  <a:pt x="21409" y="2046"/>
                </a:cubicBezTo>
                <a:cubicBezTo>
                  <a:pt x="21170" y="1208"/>
                  <a:pt x="20651" y="548"/>
                  <a:pt x="19994" y="243"/>
                </a:cubicBezTo>
                <a:cubicBezTo>
                  <a:pt x="19537" y="0"/>
                  <a:pt x="18853" y="0"/>
                  <a:pt x="17713" y="0"/>
                </a:cubicBezTo>
                <a:lnTo>
                  <a:pt x="3887" y="0"/>
                </a:lnTo>
                <a:close/>
              </a:path>
            </a:pathLst>
          </a:cu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41"/>
        <p:cNvGrpSpPr/>
        <p:nvPr/>
      </p:nvGrpSpPr>
      <p:grpSpPr>
        <a:xfrm>
          <a:off x="0" y="0"/>
          <a:ext cx="0" cy="0"/>
          <a:chOff x="0" y="0"/>
          <a:chExt cx="0" cy="0"/>
        </a:xfrm>
      </p:grpSpPr>
      <p:pic>
        <p:nvPicPr>
          <p:cNvPr id="242" name="Google Shape;242;g2d4123b4710_0_102" descr="DALL·E 2024-09-26 23.13.40 - A detailed, clear, and vibrant image of a happy family reading the Bible together. The family is composed of a mother, father, and two young children,.jpeg"/>
          <p:cNvPicPr preferRelativeResize="0"/>
          <p:nvPr/>
        </p:nvPicPr>
        <p:blipFill rotWithShape="1">
          <a:blip r:embed="rId4">
            <a:alphaModFix/>
          </a:blip>
          <a:srcRect l="5874" t="11525" r="9600" b="8492"/>
          <a:stretch/>
        </p:blipFill>
        <p:spPr>
          <a:xfrm>
            <a:off x="6008446" y="1572733"/>
            <a:ext cx="10991853" cy="10400835"/>
          </a:xfrm>
          <a:custGeom>
            <a:avLst/>
            <a:gdLst/>
            <a:ahLst/>
            <a:cxnLst/>
            <a:rect l="l" t="t" r="r" b="b"/>
            <a:pathLst>
              <a:path w="19679" h="20595" extrusionOk="0">
                <a:moveTo>
                  <a:pt x="9839" y="0"/>
                </a:moveTo>
                <a:cubicBezTo>
                  <a:pt x="7321" y="0"/>
                  <a:pt x="4803" y="1005"/>
                  <a:pt x="2882" y="3016"/>
                </a:cubicBezTo>
                <a:cubicBezTo>
                  <a:pt x="-961" y="7037"/>
                  <a:pt x="-961" y="13557"/>
                  <a:pt x="2882" y="17579"/>
                </a:cubicBezTo>
                <a:cubicBezTo>
                  <a:pt x="6724" y="21600"/>
                  <a:pt x="12954" y="21600"/>
                  <a:pt x="16796" y="17579"/>
                </a:cubicBezTo>
                <a:cubicBezTo>
                  <a:pt x="20639" y="13557"/>
                  <a:pt x="20639" y="7037"/>
                  <a:pt x="16796" y="3016"/>
                </a:cubicBezTo>
                <a:cubicBezTo>
                  <a:pt x="14875" y="1005"/>
                  <a:pt x="12357" y="0"/>
                  <a:pt x="9839" y="0"/>
                </a:cubicBezTo>
                <a:close/>
              </a:path>
            </a:pathLst>
          </a:custGeom>
          <a:noFill/>
          <a:ln>
            <a:noFill/>
          </a:ln>
        </p:spPr>
      </p:pic>
      <p:pic>
        <p:nvPicPr>
          <p:cNvPr id="243" name="Google Shape;243;g2d4123b4710_0_102"/>
          <p:cNvPicPr preferRelativeResize="0"/>
          <p:nvPr/>
        </p:nvPicPr>
        <p:blipFill rotWithShape="1">
          <a:blip r:embed="rId5">
            <a:alphaModFix/>
          </a:blip>
          <a:srcRect/>
          <a:stretch/>
        </p:blipFill>
        <p:spPr>
          <a:xfrm>
            <a:off x="16584150" y="8929200"/>
            <a:ext cx="7045750" cy="35857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47"/>
        <p:cNvGrpSpPr/>
        <p:nvPr/>
      </p:nvGrpSpPr>
      <p:grpSpPr>
        <a:xfrm>
          <a:off x="0" y="0"/>
          <a:ext cx="0" cy="0"/>
          <a:chOff x="0" y="0"/>
          <a:chExt cx="0" cy="0"/>
        </a:xfrm>
      </p:grpSpPr>
      <p:sp>
        <p:nvSpPr>
          <p:cNvPr id="248" name="Google Shape;248;g2d4123b4710_0_74"/>
          <p:cNvSpPr txBox="1"/>
          <p:nvPr/>
        </p:nvSpPr>
        <p:spPr>
          <a:xfrm>
            <a:off x="4823550" y="4690200"/>
            <a:ext cx="14736900" cy="43356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"Mi hijo, escucha la enseñanza de tu padre y no desprecies la instrucción de tu madre, porque serán una diadema de gracia para tu cabeza y collares para tu cuello.” </a:t>
            </a:r>
            <a:endParaRPr sz="5500" i="1">
              <a:solidFill>
                <a:schemeClr val="dk1"/>
              </a:solidFill>
              <a:latin typeface="Georgia"/>
              <a:ea typeface="Georgia"/>
              <a:cs typeface="Georgia"/>
              <a:sym typeface="Georgia"/>
            </a:endParaRPr>
          </a:p>
          <a:p>
            <a:pPr marL="0" marR="0" lvl="0" indent="450215" algn="ctr" rtl="0">
              <a:lnSpc>
                <a:spcPct val="100000"/>
              </a:lnSpc>
              <a:spcBef>
                <a:spcPts val="0"/>
              </a:spcBef>
              <a:spcAft>
                <a:spcPts val="0"/>
              </a:spcAft>
              <a:buClr>
                <a:srgbClr val="000000"/>
              </a:buClr>
              <a:buSzPts val="5500"/>
              <a:buFont typeface="Arial"/>
              <a:buNone/>
            </a:pPr>
            <a:r>
              <a:rPr lang="en-US" sz="5500" b="1" i="1" u="none" strike="noStrike" cap="none">
                <a:solidFill>
                  <a:srgbClr val="000000"/>
                </a:solidFill>
                <a:latin typeface="Georgia"/>
                <a:ea typeface="Georgia"/>
                <a:cs typeface="Georgia"/>
                <a:sym typeface="Georgia"/>
              </a:rPr>
              <a:t>Prov</a:t>
            </a:r>
            <a:r>
              <a:rPr lang="en-US" sz="5500" b="1" i="1">
                <a:latin typeface="Georgia"/>
                <a:ea typeface="Georgia"/>
                <a:cs typeface="Georgia"/>
                <a:sym typeface="Georgia"/>
              </a:rPr>
              <a:t>e</a:t>
            </a:r>
            <a:r>
              <a:rPr lang="en-US" sz="5500" b="1" i="1" u="none" strike="noStrike" cap="none">
                <a:solidFill>
                  <a:srgbClr val="000000"/>
                </a:solidFill>
                <a:latin typeface="Georgia"/>
                <a:ea typeface="Georgia"/>
                <a:cs typeface="Georgia"/>
                <a:sym typeface="Georgia"/>
              </a:rPr>
              <a:t>rbios 1:8 e 9</a:t>
            </a:r>
            <a:endParaRPr sz="5500" b="1" i="0" u="none" strike="noStrike" cap="none">
              <a:solidFill>
                <a:srgbClr val="000000"/>
              </a:solidFill>
              <a:latin typeface="Georgia"/>
              <a:ea typeface="Georgia"/>
              <a:cs typeface="Georgia"/>
              <a:sym typeface="Georgi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2"/>
        <p:cNvGrpSpPr/>
        <p:nvPr/>
      </p:nvGrpSpPr>
      <p:grpSpPr>
        <a:xfrm>
          <a:off x="0" y="0"/>
          <a:ext cx="0" cy="0"/>
          <a:chOff x="0" y="0"/>
          <a:chExt cx="0" cy="0"/>
        </a:xfrm>
      </p:grpSpPr>
      <p:pic>
        <p:nvPicPr>
          <p:cNvPr id="253" name="Google Shape;253;g2d4123b4710_0_105" descr="DALL·E 2024-09-19 21.53.34 - A realistic image of a family studying the Bible together. A father and his two children, a boy and a girl, are kneeling or sitting with their hands c.jpeg"/>
          <p:cNvPicPr preferRelativeResize="0"/>
          <p:nvPr/>
        </p:nvPicPr>
        <p:blipFill rotWithShape="1">
          <a:blip r:embed="rId4">
            <a:alphaModFix/>
          </a:blip>
          <a:srcRect l="680" t="8634" r="679"/>
          <a:stretch/>
        </p:blipFill>
        <p:spPr>
          <a:xfrm>
            <a:off x="5853678" y="1433066"/>
            <a:ext cx="11305094" cy="10471140"/>
          </a:xfrm>
          <a:custGeom>
            <a:avLst/>
            <a:gdLst/>
            <a:ahLst/>
            <a:cxnLst/>
            <a:rect l="l" t="t" r="r" b="b"/>
            <a:pathLst>
              <a:path w="19679" h="21600" extrusionOk="0">
                <a:moveTo>
                  <a:pt x="9839" y="0"/>
                </a:moveTo>
                <a:cubicBezTo>
                  <a:pt x="7321" y="0"/>
                  <a:pt x="4803" y="1058"/>
                  <a:pt x="2882" y="3175"/>
                </a:cubicBezTo>
                <a:cubicBezTo>
                  <a:pt x="-961" y="7408"/>
                  <a:pt x="-961" y="14271"/>
                  <a:pt x="2882" y="18504"/>
                </a:cubicBezTo>
                <a:cubicBezTo>
                  <a:pt x="4507" y="20294"/>
                  <a:pt x="6559" y="21324"/>
                  <a:pt x="8677" y="21600"/>
                </a:cubicBezTo>
                <a:lnTo>
                  <a:pt x="11001" y="21600"/>
                </a:lnTo>
                <a:cubicBezTo>
                  <a:pt x="13119" y="21324"/>
                  <a:pt x="15171" y="20294"/>
                  <a:pt x="16796" y="18504"/>
                </a:cubicBezTo>
                <a:cubicBezTo>
                  <a:pt x="20639" y="14271"/>
                  <a:pt x="20639" y="7408"/>
                  <a:pt x="16796" y="3175"/>
                </a:cubicBezTo>
                <a:cubicBezTo>
                  <a:pt x="14875" y="1058"/>
                  <a:pt x="12357" y="0"/>
                  <a:pt x="9839" y="0"/>
                </a:cubicBezTo>
                <a:close/>
              </a:path>
            </a:pathLst>
          </a:custGeom>
          <a:noFill/>
          <a:ln>
            <a:noFill/>
          </a:ln>
        </p:spPr>
      </p:pic>
      <p:pic>
        <p:nvPicPr>
          <p:cNvPr id="254" name="Google Shape;254;g2d4123b4710_0_105"/>
          <p:cNvPicPr preferRelativeResize="0"/>
          <p:nvPr/>
        </p:nvPicPr>
        <p:blipFill>
          <a:blip r:embed="rId5">
            <a:alphaModFix/>
          </a:blip>
          <a:stretch>
            <a:fillRect/>
          </a:stretch>
        </p:blipFill>
        <p:spPr>
          <a:xfrm>
            <a:off x="16458375" y="9071325"/>
            <a:ext cx="7126901" cy="34720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4"/>
        <p:cNvGrpSpPr/>
        <p:nvPr/>
      </p:nvGrpSpPr>
      <p:grpSpPr>
        <a:xfrm>
          <a:off x="0" y="0"/>
          <a:ext cx="0" cy="0"/>
          <a:chOff x="0" y="0"/>
          <a:chExt cx="0" cy="0"/>
        </a:xfrm>
      </p:grpSpPr>
      <p:sp>
        <p:nvSpPr>
          <p:cNvPr id="95" name="Google Shape;95;g2d4123b4710_0_3"/>
          <p:cNvSpPr/>
          <p:nvPr/>
        </p:nvSpPr>
        <p:spPr>
          <a:xfrm>
            <a:off x="7854000" y="5575300"/>
            <a:ext cx="13375800" cy="2565300"/>
          </a:xfrm>
          <a:prstGeom prst="rect">
            <a:avLst/>
          </a:prstGeom>
          <a:solidFill>
            <a:srgbClr val="D3BBA0"/>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96" name="Google Shape;96;g2d4123b4710_0_3"/>
          <p:cNvSpPr txBox="1"/>
          <p:nvPr/>
        </p:nvSpPr>
        <p:spPr>
          <a:xfrm>
            <a:off x="8575950" y="5744875"/>
            <a:ext cx="12321900" cy="2226250"/>
          </a:xfrm>
          <a:prstGeom prst="rect">
            <a:avLst/>
          </a:prstGeom>
          <a:noFill/>
          <a:ln>
            <a:noFill/>
          </a:ln>
        </p:spPr>
        <p:txBody>
          <a:bodyPr spcFirstLastPara="1" wrap="square" lIns="50800" tIns="50800" rIns="50800" bIns="50800" anchor="ctr" anchorCtr="0">
            <a:spAutoFit/>
          </a:bodyPr>
          <a:lstStyle/>
          <a:p>
            <a:pPr marL="0" lvl="0" indent="0" algn="l" rtl="0">
              <a:lnSpc>
                <a:spcPct val="115000"/>
              </a:lnSpc>
              <a:spcBef>
                <a:spcPts val="0"/>
              </a:spcBef>
              <a:spcAft>
                <a:spcPts val="0"/>
              </a:spcAft>
              <a:buClr>
                <a:srgbClr val="000000"/>
              </a:buClr>
              <a:buSzPts val="1100"/>
              <a:buFont typeface="Arial"/>
              <a:buNone/>
            </a:pPr>
            <a:r>
              <a:rPr lang="en-US" sz="12000" b="1" dirty="0">
                <a:solidFill>
                  <a:srgbClr val="A82229"/>
                </a:solidFill>
                <a:latin typeface="Cormorant Garamond"/>
                <a:ea typeface="Cormorant Garamond"/>
                <a:cs typeface="Cormorant Garamond"/>
                <a:sym typeface="Cormorant Garamond"/>
              </a:rPr>
              <a:t>INTRODUCCIÓN</a:t>
            </a:r>
            <a:endParaRPr sz="12000" b="1" dirty="0">
              <a:solidFill>
                <a:srgbClr val="A82229"/>
              </a:solidFill>
              <a:latin typeface="Cormorant Garamond"/>
              <a:ea typeface="Cormorant Garamond"/>
              <a:cs typeface="Cormorant Garamond"/>
              <a:sym typeface="Cormorant Garamon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8"/>
        <p:cNvGrpSpPr/>
        <p:nvPr/>
      </p:nvGrpSpPr>
      <p:grpSpPr>
        <a:xfrm>
          <a:off x="0" y="0"/>
          <a:ext cx="0" cy="0"/>
          <a:chOff x="0" y="0"/>
          <a:chExt cx="0" cy="0"/>
        </a:xfrm>
      </p:grpSpPr>
      <p:sp>
        <p:nvSpPr>
          <p:cNvPr id="259" name="Google Shape;259;g2d4123b4710_0_158"/>
          <p:cNvSpPr txBox="1"/>
          <p:nvPr/>
        </p:nvSpPr>
        <p:spPr>
          <a:xfrm>
            <a:off x="3322493" y="3420292"/>
            <a:ext cx="17739000" cy="68754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Escribiendo a Timoteo, Pablo afirmó:</a:t>
            </a:r>
            <a:endParaRPr sz="5500">
              <a:solidFill>
                <a:schemeClr val="dk1"/>
              </a:solidFill>
              <a:latin typeface="Georgia"/>
              <a:ea typeface="Georgia"/>
              <a:cs typeface="Georgia"/>
              <a:sym typeface="Georgia"/>
            </a:endParaRPr>
          </a:p>
          <a:p>
            <a:pPr marL="0" lvl="0" indent="342900" algn="ctr" rtl="0">
              <a:lnSpc>
                <a:spcPct val="100000"/>
              </a:lnSpc>
              <a:spcBef>
                <a:spcPts val="0"/>
              </a:spcBef>
              <a:spcAft>
                <a:spcPts val="0"/>
              </a:spcAft>
              <a:buClr>
                <a:schemeClr val="dk1"/>
              </a:buClr>
              <a:buSzPts val="1100"/>
              <a:buFont typeface="Arial"/>
              <a:buNone/>
            </a:pPr>
            <a:endParaRPr sz="5500" i="1">
              <a:solidFill>
                <a:schemeClr val="dk1"/>
              </a:solidFill>
              <a:latin typeface="Georgia"/>
              <a:ea typeface="Georgia"/>
              <a:cs typeface="Georgia"/>
              <a:sym typeface="Georgia"/>
            </a:endParaRPr>
          </a:p>
          <a:p>
            <a:pPr marL="0" lvl="0" indent="342900" algn="ctr" rtl="0">
              <a:lnSpc>
                <a:spcPct val="100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"Pero tú, permanece en lo que has aprendido y en lo que has creído firmemente, sabiendo de quién lo has aprendido y que desde la niñez has conocido las Sagradas Escrituras, las cuales te pueden hacer sabio para la salvación por la fe que es en Cristo Jesús.” </a:t>
            </a:r>
            <a:endParaRPr sz="5500">
              <a:latin typeface="Georgia"/>
              <a:ea typeface="Georgia"/>
              <a:cs typeface="Georgia"/>
              <a:sym typeface="Georgia"/>
            </a:endParaRPr>
          </a:p>
          <a:p>
            <a:pPr marL="0" marR="0" lvl="0" indent="450215" algn="ctr" rtl="0">
              <a:lnSpc>
                <a:spcPct val="100000"/>
              </a:lnSpc>
              <a:spcBef>
                <a:spcPts val="0"/>
              </a:spcBef>
              <a:spcAft>
                <a:spcPts val="0"/>
              </a:spcAft>
              <a:buClr>
                <a:srgbClr val="000000"/>
              </a:buClr>
              <a:buSzPts val="5500"/>
              <a:buFont typeface="Arial"/>
              <a:buNone/>
            </a:pPr>
            <a:r>
              <a:rPr lang="en-US" sz="5500" b="1" i="1" u="none" strike="noStrike" cap="none">
                <a:solidFill>
                  <a:srgbClr val="000000"/>
                </a:solidFill>
                <a:latin typeface="Georgia"/>
                <a:ea typeface="Georgia"/>
                <a:cs typeface="Georgia"/>
                <a:sym typeface="Georgia"/>
              </a:rPr>
              <a:t>II Tim</a:t>
            </a:r>
            <a:r>
              <a:rPr lang="en-US" sz="5500" b="1" i="1">
                <a:latin typeface="Georgia"/>
                <a:ea typeface="Georgia"/>
                <a:cs typeface="Georgia"/>
                <a:sym typeface="Georgia"/>
              </a:rPr>
              <a:t>o</a:t>
            </a:r>
            <a:r>
              <a:rPr lang="en-US" sz="5500" b="1" i="1" u="none" strike="noStrike" cap="none">
                <a:solidFill>
                  <a:srgbClr val="000000"/>
                </a:solidFill>
                <a:latin typeface="Georgia"/>
                <a:ea typeface="Georgia"/>
                <a:cs typeface="Georgia"/>
                <a:sym typeface="Georgia"/>
              </a:rPr>
              <a:t>teo 3:14,15</a:t>
            </a:r>
            <a:endParaRPr sz="5500" b="1" i="0" u="none" strike="noStrike" cap="none">
              <a:solidFill>
                <a:srgbClr val="000000"/>
              </a:solidFill>
              <a:latin typeface="Georgia"/>
              <a:ea typeface="Georgia"/>
              <a:cs typeface="Georgia"/>
              <a:sym typeface="Georgi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63"/>
        <p:cNvGrpSpPr/>
        <p:nvPr/>
      </p:nvGrpSpPr>
      <p:grpSpPr>
        <a:xfrm>
          <a:off x="0" y="0"/>
          <a:ext cx="0" cy="0"/>
          <a:chOff x="0" y="0"/>
          <a:chExt cx="0" cy="0"/>
        </a:xfrm>
      </p:grpSpPr>
      <p:sp>
        <p:nvSpPr>
          <p:cNvPr id="264" name="Google Shape;264;g2d4123b4710_0_161"/>
          <p:cNvSpPr txBox="1"/>
          <p:nvPr/>
        </p:nvSpPr>
        <p:spPr>
          <a:xfrm>
            <a:off x="4268550" y="4266900"/>
            <a:ext cx="15846900" cy="51822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“Toda la Escritura es inspirada por Dios y útil para enseñar, para reprender, para corregir, para instruir en justicia, a fin de que el siervo de Dios sea perfecto, enteramente capacitado para toda buena obra.”</a:t>
            </a:r>
            <a:endParaRPr sz="5500" i="1">
              <a:latin typeface="Georgia"/>
              <a:ea typeface="Georgia"/>
              <a:cs typeface="Georgia"/>
              <a:sym typeface="Georgia"/>
            </a:endParaRPr>
          </a:p>
          <a:p>
            <a:pPr marL="0" marR="0" lvl="0" indent="450215" algn="ctr" rtl="0">
              <a:lnSpc>
                <a:spcPct val="100000"/>
              </a:lnSpc>
              <a:spcBef>
                <a:spcPts val="0"/>
              </a:spcBef>
              <a:spcAft>
                <a:spcPts val="0"/>
              </a:spcAft>
              <a:buClr>
                <a:srgbClr val="000000"/>
              </a:buClr>
              <a:buSzPts val="5500"/>
              <a:buFont typeface="Arial"/>
              <a:buNone/>
            </a:pPr>
            <a:r>
              <a:rPr lang="en-US" sz="5500" b="1" i="1" u="none" strike="noStrike" cap="none">
                <a:solidFill>
                  <a:srgbClr val="000000"/>
                </a:solidFill>
                <a:latin typeface="Georgia"/>
                <a:ea typeface="Georgia"/>
                <a:cs typeface="Georgia"/>
                <a:sym typeface="Georgia"/>
              </a:rPr>
              <a:t>II Tim</a:t>
            </a:r>
            <a:r>
              <a:rPr lang="en-US" sz="5500" b="1" i="1">
                <a:latin typeface="Georgia"/>
                <a:ea typeface="Georgia"/>
                <a:cs typeface="Georgia"/>
                <a:sym typeface="Georgia"/>
              </a:rPr>
              <a:t>o</a:t>
            </a:r>
            <a:r>
              <a:rPr lang="en-US" sz="5500" b="1" i="1" u="none" strike="noStrike" cap="none">
                <a:solidFill>
                  <a:srgbClr val="000000"/>
                </a:solidFill>
                <a:latin typeface="Georgia"/>
                <a:ea typeface="Georgia"/>
                <a:cs typeface="Georgia"/>
                <a:sym typeface="Georgia"/>
              </a:rPr>
              <a:t>teo 3:16,17</a:t>
            </a:r>
            <a:endParaRPr sz="5500" b="1" i="0" u="none" strike="noStrike" cap="none">
              <a:solidFill>
                <a:srgbClr val="000000"/>
              </a:solidFill>
              <a:latin typeface="Georgia"/>
              <a:ea typeface="Georgia"/>
              <a:cs typeface="Georgia"/>
              <a:sym typeface="Georgi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68"/>
        <p:cNvGrpSpPr/>
        <p:nvPr/>
      </p:nvGrpSpPr>
      <p:grpSpPr>
        <a:xfrm>
          <a:off x="0" y="0"/>
          <a:ext cx="0" cy="0"/>
          <a:chOff x="0" y="0"/>
          <a:chExt cx="0" cy="0"/>
        </a:xfrm>
      </p:grpSpPr>
      <p:sp>
        <p:nvSpPr>
          <p:cNvPr id="269" name="Google Shape;269;g2d4123b4710_0_164"/>
          <p:cNvSpPr txBox="1"/>
          <p:nvPr/>
        </p:nvSpPr>
        <p:spPr>
          <a:xfrm>
            <a:off x="3880249" y="8693532"/>
            <a:ext cx="16623600" cy="26424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Timoteo aprendió a ser sabio a través de las Escrituras transmitidas por su madre, y el resultado es la capacidad para toda buena obra.</a:t>
            </a:r>
            <a:endParaRPr sz="5500">
              <a:latin typeface="Georgia"/>
              <a:ea typeface="Georgia"/>
              <a:cs typeface="Georgia"/>
              <a:sym typeface="Georgia"/>
            </a:endParaRPr>
          </a:p>
        </p:txBody>
      </p:sp>
      <p:pic>
        <p:nvPicPr>
          <p:cNvPr id="270" name="Google Shape;270;g2d4123b4710_0_164" descr="Captura_de_pantalla_2024-10-02_a_la_s__22.31.54-removebg-preview.png"/>
          <p:cNvPicPr preferRelativeResize="0"/>
          <p:nvPr/>
        </p:nvPicPr>
        <p:blipFill rotWithShape="1">
          <a:blip r:embed="rId4">
            <a:alphaModFix/>
          </a:blip>
          <a:srcRect l="8745" r="12607" b="5784"/>
          <a:stretch/>
        </p:blipFill>
        <p:spPr>
          <a:xfrm>
            <a:off x="8416329" y="80468"/>
            <a:ext cx="7551427" cy="838444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74"/>
        <p:cNvGrpSpPr/>
        <p:nvPr/>
      </p:nvGrpSpPr>
      <p:grpSpPr>
        <a:xfrm>
          <a:off x="0" y="0"/>
          <a:ext cx="0" cy="0"/>
          <a:chOff x="0" y="0"/>
          <a:chExt cx="0" cy="0"/>
        </a:xfrm>
      </p:grpSpPr>
      <p:sp>
        <p:nvSpPr>
          <p:cNvPr id="275" name="Google Shape;275;g2d4123b4710_0_18"/>
          <p:cNvSpPr/>
          <p:nvPr/>
        </p:nvSpPr>
        <p:spPr>
          <a:xfrm>
            <a:off x="7772282" y="5575300"/>
            <a:ext cx="12179400" cy="2565300"/>
          </a:xfrm>
          <a:prstGeom prst="rect">
            <a:avLst/>
          </a:prstGeom>
          <a:solidFill>
            <a:srgbClr val="D3BBA0"/>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276" name="Google Shape;276;g2d4123b4710_0_18"/>
          <p:cNvSpPr txBox="1"/>
          <p:nvPr/>
        </p:nvSpPr>
        <p:spPr>
          <a:xfrm>
            <a:off x="9453775" y="5883150"/>
            <a:ext cx="8816400" cy="1949700"/>
          </a:xfrm>
          <a:prstGeom prst="rect">
            <a:avLst/>
          </a:prstGeom>
          <a:noFill/>
          <a:ln>
            <a:noFill/>
          </a:ln>
        </p:spPr>
        <p:txBody>
          <a:bodyPr spcFirstLastPara="1" wrap="square" lIns="50800" tIns="50800" rIns="50800" bIns="50800" anchor="ctr" anchorCtr="0">
            <a:spAutoFit/>
          </a:bodyPr>
          <a:lstStyle/>
          <a:p>
            <a:pPr marL="0" marR="0" lvl="0" indent="0" algn="l" rtl="0">
              <a:lnSpc>
                <a:spcPct val="115000"/>
              </a:lnSpc>
              <a:spcBef>
                <a:spcPts val="0"/>
              </a:spcBef>
              <a:spcAft>
                <a:spcPts val="0"/>
              </a:spcAft>
              <a:buClr>
                <a:srgbClr val="000000"/>
              </a:buClr>
              <a:buSzPts val="1100"/>
              <a:buFont typeface="Arial"/>
              <a:buNone/>
            </a:pPr>
            <a:r>
              <a:rPr lang="en-US" sz="12000" b="1" i="0" u="none" strike="noStrike" cap="none">
                <a:solidFill>
                  <a:srgbClr val="A82229"/>
                </a:solidFill>
                <a:latin typeface="Cormorant Garamond"/>
                <a:ea typeface="Cormorant Garamond"/>
                <a:cs typeface="Cormorant Garamond"/>
                <a:sym typeface="Cormorant Garamond"/>
              </a:rPr>
              <a:t>APLICAÇÃO</a:t>
            </a:r>
            <a:endParaRPr sz="12000" b="1" i="0" u="none" strike="noStrike" cap="none">
              <a:solidFill>
                <a:srgbClr val="A82229"/>
              </a:solidFill>
              <a:latin typeface="Cormorant Garamond"/>
              <a:ea typeface="Cormorant Garamond"/>
              <a:cs typeface="Cormorant Garamond"/>
              <a:sym typeface="Cormorant Garamond"/>
            </a:endParaRPr>
          </a:p>
        </p:txBody>
      </p:sp>
      <p:sp>
        <p:nvSpPr>
          <p:cNvPr id="277" name="Google Shape;277;g2d4123b4710_0_18"/>
          <p:cNvSpPr/>
          <p:nvPr/>
        </p:nvSpPr>
        <p:spPr>
          <a:xfrm>
            <a:off x="7772282" y="5575300"/>
            <a:ext cx="12179400" cy="2565300"/>
          </a:xfrm>
          <a:prstGeom prst="rect">
            <a:avLst/>
          </a:prstGeom>
          <a:solidFill>
            <a:srgbClr val="D3BBA0"/>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278" name="Google Shape;278;g2d4123b4710_0_18"/>
          <p:cNvSpPr txBox="1"/>
          <p:nvPr/>
        </p:nvSpPr>
        <p:spPr>
          <a:xfrm>
            <a:off x="9150475" y="5883150"/>
            <a:ext cx="9423000" cy="1949700"/>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AA3F3B"/>
              </a:buClr>
              <a:buSzPts val="12000"/>
              <a:buFont typeface="Cormorant Garamond"/>
              <a:buNone/>
            </a:pPr>
            <a:r>
              <a:rPr lang="en-US" sz="12000" b="1">
                <a:solidFill>
                  <a:srgbClr val="A82229"/>
                </a:solidFill>
                <a:latin typeface="Cormorant Garamond"/>
                <a:ea typeface="Cormorant Garamond"/>
                <a:cs typeface="Cormorant Garamond"/>
                <a:sym typeface="Cormorant Garamond"/>
              </a:rPr>
              <a:t>APLICACIÓN</a:t>
            </a:r>
            <a:endParaRPr sz="1400" b="0" i="0" u="none" strike="noStrike" cap="none">
              <a:solidFill>
                <a:srgbClr val="A82229"/>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82"/>
        <p:cNvGrpSpPr/>
        <p:nvPr/>
      </p:nvGrpSpPr>
      <p:grpSpPr>
        <a:xfrm>
          <a:off x="0" y="0"/>
          <a:ext cx="0" cy="0"/>
          <a:chOff x="0" y="0"/>
          <a:chExt cx="0" cy="0"/>
        </a:xfrm>
      </p:grpSpPr>
      <p:sp>
        <p:nvSpPr>
          <p:cNvPr id="283" name="Google Shape;283;g2d4123b4710_0_152"/>
          <p:cNvSpPr/>
          <p:nvPr/>
        </p:nvSpPr>
        <p:spPr>
          <a:xfrm>
            <a:off x="2246797" y="3525512"/>
            <a:ext cx="9552600" cy="8887200"/>
          </a:xfrm>
          <a:prstGeom prst="rect">
            <a:avLst/>
          </a:prstGeom>
          <a:solidFill>
            <a:srgbClr val="FFFFFF"/>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284" name="Google Shape;284;g2d4123b4710_0_152"/>
          <p:cNvSpPr txBox="1"/>
          <p:nvPr/>
        </p:nvSpPr>
        <p:spPr>
          <a:xfrm>
            <a:off x="3992200" y="4954700"/>
            <a:ext cx="6061800" cy="60288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Todo y cualquier conocimiento depende y deriva de la verdad conocida a través de la religión de Cristo.</a:t>
            </a:r>
            <a:endParaRPr sz="5500">
              <a:latin typeface="Georgia"/>
              <a:ea typeface="Georgia"/>
              <a:cs typeface="Georgia"/>
              <a:sym typeface="Georgia"/>
            </a:endParaRPr>
          </a:p>
        </p:txBody>
      </p:sp>
      <p:pic>
        <p:nvPicPr>
          <p:cNvPr id="285" name="Google Shape;285;g2d4123b4710_0_152" descr="Diseño_sin_título__25_-removebg-preview.png"/>
          <p:cNvPicPr preferRelativeResize="0"/>
          <p:nvPr/>
        </p:nvPicPr>
        <p:blipFill rotWithShape="1">
          <a:blip r:embed="rId4">
            <a:alphaModFix/>
          </a:blip>
          <a:srcRect/>
          <a:stretch/>
        </p:blipFill>
        <p:spPr>
          <a:xfrm>
            <a:off x="11965583" y="2443053"/>
            <a:ext cx="11051985" cy="11051986"/>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89"/>
        <p:cNvGrpSpPr/>
        <p:nvPr/>
      </p:nvGrpSpPr>
      <p:grpSpPr>
        <a:xfrm>
          <a:off x="0" y="0"/>
          <a:ext cx="0" cy="0"/>
          <a:chOff x="0" y="0"/>
          <a:chExt cx="0" cy="0"/>
        </a:xfrm>
      </p:grpSpPr>
      <p:pic>
        <p:nvPicPr>
          <p:cNvPr id="291" name="Google Shape;291;g2d4123b4710_0_171" descr="DALL·E 2024-10-02 22.56.56 - A black and white image of a person with their hands covering their face, conveying emotion such as stress, sadness, or contemplation. The lighting is.jpeg"/>
          <p:cNvPicPr preferRelativeResize="0"/>
          <p:nvPr/>
        </p:nvPicPr>
        <p:blipFill rotWithShape="1">
          <a:blip r:embed="rId4">
            <a:alphaModFix/>
          </a:blip>
          <a:srcRect t="198" b="26102"/>
          <a:stretch/>
        </p:blipFill>
        <p:spPr>
          <a:xfrm>
            <a:off x="82674" y="4225050"/>
            <a:ext cx="7695216" cy="5671350"/>
          </a:xfrm>
          <a:custGeom>
            <a:avLst/>
            <a:gdLst/>
            <a:ahLst/>
            <a:cxnLst/>
            <a:rect l="l" t="t" r="r" b="b"/>
            <a:pathLst>
              <a:path w="21600" h="21600" extrusionOk="0">
                <a:moveTo>
                  <a:pt x="5813" y="0"/>
                </a:moveTo>
                <a:lnTo>
                  <a:pt x="0" y="3935"/>
                </a:lnTo>
                <a:lnTo>
                  <a:pt x="0" y="17665"/>
                </a:lnTo>
                <a:lnTo>
                  <a:pt x="5813" y="21600"/>
                </a:lnTo>
                <a:lnTo>
                  <a:pt x="21600" y="10912"/>
                </a:lnTo>
                <a:lnTo>
                  <a:pt x="21600" y="10688"/>
                </a:lnTo>
                <a:lnTo>
                  <a:pt x="5813" y="0"/>
                </a:lnTo>
                <a:close/>
              </a:path>
            </a:pathLst>
          </a:custGeom>
          <a:noFill/>
          <a:ln>
            <a:noFill/>
          </a:ln>
        </p:spPr>
      </p:pic>
      <p:pic>
        <p:nvPicPr>
          <p:cNvPr id="292" name="Google Shape;292;g2d4123b4710_0_171" descr="DALL·E 2024-09-25 18.05.37 - A realistic illustration of a young woman sitting on the floor, holding her head in her hands, showing signs of deep emotional distress or sadness. Sh.jpeg"/>
          <p:cNvPicPr preferRelativeResize="0"/>
          <p:nvPr/>
        </p:nvPicPr>
        <p:blipFill rotWithShape="1">
          <a:blip r:embed="rId5">
            <a:alphaModFix/>
          </a:blip>
          <a:srcRect l="8483" t="8677" b="43264"/>
          <a:stretch/>
        </p:blipFill>
        <p:spPr>
          <a:xfrm>
            <a:off x="3363174" y="7251225"/>
            <a:ext cx="10800108" cy="5671350"/>
          </a:xfrm>
          <a:custGeom>
            <a:avLst/>
            <a:gdLst/>
            <a:ahLst/>
            <a:cxnLst/>
            <a:rect l="l" t="t" r="r" b="b"/>
            <a:pathLst>
              <a:path w="21600" h="21600" extrusionOk="0">
                <a:moveTo>
                  <a:pt x="11367" y="0"/>
                </a:moveTo>
                <a:lnTo>
                  <a:pt x="0" y="10800"/>
                </a:lnTo>
                <a:lnTo>
                  <a:pt x="11367" y="21600"/>
                </a:lnTo>
                <a:lnTo>
                  <a:pt x="21600" y="11878"/>
                </a:lnTo>
                <a:lnTo>
                  <a:pt x="21600" y="9722"/>
                </a:lnTo>
                <a:lnTo>
                  <a:pt x="11367" y="0"/>
                </a:lnTo>
                <a:close/>
              </a:path>
            </a:pathLst>
          </a:custGeom>
          <a:noFill/>
          <a:ln>
            <a:noFill/>
          </a:ln>
        </p:spPr>
      </p:pic>
      <p:pic>
        <p:nvPicPr>
          <p:cNvPr id="293" name="Google Shape;293;g2d4123b4710_0_171" descr="DALL·E 2024-09-25 17.46.57 - A realistic illustration of a person sitting down, holding their head in their hands, expressing stress or emotional distress. The person is wearing a.jpeg"/>
          <p:cNvPicPr preferRelativeResize="0"/>
          <p:nvPr/>
        </p:nvPicPr>
        <p:blipFill rotWithShape="1">
          <a:blip r:embed="rId6">
            <a:alphaModFix/>
          </a:blip>
          <a:srcRect t="4015" b="46090"/>
          <a:stretch/>
        </p:blipFill>
        <p:spPr>
          <a:xfrm>
            <a:off x="3363174" y="1389375"/>
            <a:ext cx="11367216" cy="5671350"/>
          </a:xfrm>
          <a:custGeom>
            <a:avLst/>
            <a:gdLst/>
            <a:ahLst/>
            <a:cxnLst/>
            <a:rect l="l" t="t" r="r" b="b"/>
            <a:pathLst>
              <a:path w="21600" h="21600" extrusionOk="0">
                <a:moveTo>
                  <a:pt x="10800" y="0"/>
                </a:moveTo>
                <a:lnTo>
                  <a:pt x="0" y="10800"/>
                </a:lnTo>
                <a:lnTo>
                  <a:pt x="10800" y="21600"/>
                </a:lnTo>
                <a:lnTo>
                  <a:pt x="21600" y="10800"/>
                </a:lnTo>
                <a:lnTo>
                  <a:pt x="10800" y="0"/>
                </a:lnTo>
                <a:close/>
              </a:path>
            </a:pathLst>
          </a:custGeom>
          <a:noFill/>
          <a:ln>
            <a:noFill/>
          </a:ln>
        </p:spPr>
      </p:pic>
      <p:sp>
        <p:nvSpPr>
          <p:cNvPr id="294" name="Google Shape;294;g2d4123b4710_0_171"/>
          <p:cNvSpPr/>
          <p:nvPr/>
        </p:nvSpPr>
        <p:spPr>
          <a:xfrm>
            <a:off x="15873390" y="4023372"/>
            <a:ext cx="8053410" cy="7519800"/>
          </a:xfrm>
          <a:prstGeom prst="rect">
            <a:avLst/>
          </a:prstGeom>
          <a:solidFill>
            <a:srgbClr val="FFFFFF"/>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295" name="Google Shape;295;g2d4123b4710_0_171"/>
          <p:cNvSpPr txBox="1"/>
          <p:nvPr/>
        </p:nvSpPr>
        <p:spPr>
          <a:xfrm>
            <a:off x="16621000" y="5057100"/>
            <a:ext cx="6914400" cy="51822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dirty="0" err="1">
                <a:solidFill>
                  <a:schemeClr val="dk1"/>
                </a:solidFill>
                <a:latin typeface="Georgia"/>
                <a:ea typeface="Georgia"/>
                <a:cs typeface="Georgia"/>
                <a:sym typeface="Georgia"/>
              </a:rPr>
              <a:t>Frente</a:t>
            </a:r>
            <a:r>
              <a:rPr lang="en-US" sz="5500" dirty="0">
                <a:solidFill>
                  <a:schemeClr val="dk1"/>
                </a:solidFill>
                <a:latin typeface="Georgia"/>
                <a:ea typeface="Georgia"/>
                <a:cs typeface="Georgia"/>
                <a:sym typeface="Georgia"/>
              </a:rPr>
              <a:t> a un </a:t>
            </a:r>
            <a:r>
              <a:rPr lang="en-US" sz="5500" dirty="0" err="1">
                <a:solidFill>
                  <a:schemeClr val="dk1"/>
                </a:solidFill>
                <a:latin typeface="Georgia"/>
                <a:ea typeface="Georgia"/>
                <a:cs typeface="Georgia"/>
                <a:sym typeface="Georgia"/>
              </a:rPr>
              <a:t>contexto</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contemporáneo</a:t>
            </a:r>
            <a:r>
              <a:rPr lang="en-US" sz="5500" dirty="0">
                <a:solidFill>
                  <a:schemeClr val="dk1"/>
                </a:solidFill>
                <a:latin typeface="Georgia"/>
                <a:ea typeface="Georgia"/>
                <a:cs typeface="Georgia"/>
                <a:sym typeface="Georgia"/>
              </a:rPr>
              <a:t> que se </a:t>
            </a:r>
            <a:r>
              <a:rPr lang="en-US" sz="5500" dirty="0" err="1">
                <a:solidFill>
                  <a:schemeClr val="dk1"/>
                </a:solidFill>
                <a:latin typeface="Georgia"/>
                <a:ea typeface="Georgia"/>
                <a:cs typeface="Georgia"/>
                <a:sym typeface="Georgia"/>
              </a:rPr>
              <a:t>caracteriza</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por</a:t>
            </a:r>
            <a:r>
              <a:rPr lang="en-US" sz="5500" dirty="0">
                <a:solidFill>
                  <a:schemeClr val="dk1"/>
                </a:solidFill>
                <a:latin typeface="Georgia"/>
                <a:ea typeface="Georgia"/>
                <a:cs typeface="Georgia"/>
                <a:sym typeface="Georgia"/>
              </a:rPr>
              <a:t> ser </a:t>
            </a:r>
            <a:r>
              <a:rPr lang="en-US" sz="5500" dirty="0" err="1">
                <a:solidFill>
                  <a:schemeClr val="dk1"/>
                </a:solidFill>
                <a:latin typeface="Georgia"/>
                <a:ea typeface="Georgia"/>
                <a:cs typeface="Georgia"/>
                <a:sym typeface="Georgia"/>
              </a:rPr>
              <a:t>una</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fábrica</a:t>
            </a:r>
            <a:r>
              <a:rPr lang="en-US" sz="5500" dirty="0">
                <a:solidFill>
                  <a:schemeClr val="dk1"/>
                </a:solidFill>
                <a:latin typeface="Georgia"/>
                <a:ea typeface="Georgia"/>
                <a:cs typeface="Georgia"/>
                <a:sym typeface="Georgia"/>
              </a:rPr>
              <a:t> de </a:t>
            </a:r>
            <a:r>
              <a:rPr lang="en-US" sz="5500" dirty="0" err="1">
                <a:solidFill>
                  <a:schemeClr val="dk1"/>
                </a:solidFill>
                <a:latin typeface="Georgia"/>
                <a:ea typeface="Georgia"/>
                <a:cs typeface="Georgia"/>
                <a:sym typeface="Georgia"/>
              </a:rPr>
              <a:t>enfermedades</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mentales</a:t>
            </a:r>
            <a:endParaRPr sz="5500" dirty="0">
              <a:latin typeface="Georgia"/>
              <a:ea typeface="Georgia"/>
              <a:cs typeface="Georgia"/>
              <a:sym typeface="Georgi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99"/>
        <p:cNvGrpSpPr/>
        <p:nvPr/>
      </p:nvGrpSpPr>
      <p:grpSpPr>
        <a:xfrm>
          <a:off x="0" y="0"/>
          <a:ext cx="0" cy="0"/>
          <a:chOff x="0" y="0"/>
          <a:chExt cx="0" cy="0"/>
        </a:xfrm>
      </p:grpSpPr>
      <p:sp>
        <p:nvSpPr>
          <p:cNvPr id="300" name="Google Shape;300;g2d4123b4710_0_174"/>
          <p:cNvSpPr/>
          <p:nvPr/>
        </p:nvSpPr>
        <p:spPr>
          <a:xfrm>
            <a:off x="1873090" y="7718976"/>
            <a:ext cx="20637900" cy="5332500"/>
          </a:xfrm>
          <a:prstGeom prst="rect">
            <a:avLst/>
          </a:prstGeom>
          <a:solidFill>
            <a:srgbClr val="FFFFFF"/>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301" name="Google Shape;301;g2d4123b4710_0_174"/>
          <p:cNvSpPr txBox="1"/>
          <p:nvPr/>
        </p:nvSpPr>
        <p:spPr>
          <a:xfrm>
            <a:off x="3303693" y="8640716"/>
            <a:ext cx="17776500" cy="34890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La señal en la frente es un mecanismo de protección, pues no se trata solo de defenderse de los asaltos ideológicos del mundo, sino de tener la mente estructurada por la mente de Cristo. </a:t>
            </a:r>
            <a:endParaRPr sz="5500">
              <a:latin typeface="Georgia"/>
              <a:ea typeface="Georgia"/>
              <a:cs typeface="Georgia"/>
              <a:sym typeface="Georgia"/>
            </a:endParaRPr>
          </a:p>
        </p:txBody>
      </p:sp>
      <p:pic>
        <p:nvPicPr>
          <p:cNvPr id="302" name="Google Shape;302;g2d4123b4710_0_174" descr="Diseño_sin_título__50_-removebg-preview.png"/>
          <p:cNvPicPr preferRelativeResize="0"/>
          <p:nvPr/>
        </p:nvPicPr>
        <p:blipFill rotWithShape="1">
          <a:blip r:embed="rId4">
            <a:alphaModFix/>
          </a:blip>
          <a:srcRect t="16184" b="15085"/>
          <a:stretch/>
        </p:blipFill>
        <p:spPr>
          <a:xfrm>
            <a:off x="5794771" y="-118298"/>
            <a:ext cx="12794363" cy="8671118"/>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06"/>
        <p:cNvGrpSpPr/>
        <p:nvPr/>
      </p:nvGrpSpPr>
      <p:grpSpPr>
        <a:xfrm>
          <a:off x="0" y="0"/>
          <a:ext cx="0" cy="0"/>
          <a:chOff x="0" y="0"/>
          <a:chExt cx="0" cy="0"/>
        </a:xfrm>
      </p:grpSpPr>
      <p:pic>
        <p:nvPicPr>
          <p:cNvPr id="307" name="Google Shape;307;g2d4123b4710_0_108" descr="DALL·E 2024-10-02 23.23.06 - A serene family scene where both parents and their two children are sitting together in prayer. The father, mother, son, and daughter are kneeling or .jpeg"/>
          <p:cNvPicPr preferRelativeResize="0"/>
          <p:nvPr/>
        </p:nvPicPr>
        <p:blipFill rotWithShape="1">
          <a:blip r:embed="rId4">
            <a:alphaModFix/>
          </a:blip>
          <a:srcRect b="3250"/>
          <a:stretch/>
        </p:blipFill>
        <p:spPr>
          <a:xfrm>
            <a:off x="5873327" y="1118434"/>
            <a:ext cx="11263698" cy="10897896"/>
          </a:xfrm>
          <a:custGeom>
            <a:avLst/>
            <a:gdLst/>
            <a:ahLst/>
            <a:cxnLst/>
            <a:rect l="l" t="t" r="r" b="b"/>
            <a:pathLst>
              <a:path w="21600" h="20595" extrusionOk="0">
                <a:moveTo>
                  <a:pt x="10800" y="0"/>
                </a:moveTo>
                <a:cubicBezTo>
                  <a:pt x="8036" y="0"/>
                  <a:pt x="5272" y="1005"/>
                  <a:pt x="3163" y="3016"/>
                </a:cubicBezTo>
                <a:cubicBezTo>
                  <a:pt x="1054" y="5026"/>
                  <a:pt x="0" y="7662"/>
                  <a:pt x="0" y="10298"/>
                </a:cubicBezTo>
                <a:cubicBezTo>
                  <a:pt x="0" y="12933"/>
                  <a:pt x="1054" y="15568"/>
                  <a:pt x="3163" y="17579"/>
                </a:cubicBezTo>
                <a:cubicBezTo>
                  <a:pt x="7381" y="21600"/>
                  <a:pt x="14219" y="21600"/>
                  <a:pt x="18437" y="17579"/>
                </a:cubicBezTo>
                <a:cubicBezTo>
                  <a:pt x="20546" y="15568"/>
                  <a:pt x="21600" y="12933"/>
                  <a:pt x="21600" y="10298"/>
                </a:cubicBezTo>
                <a:cubicBezTo>
                  <a:pt x="21600" y="7662"/>
                  <a:pt x="20546" y="5026"/>
                  <a:pt x="18437" y="3016"/>
                </a:cubicBezTo>
                <a:cubicBezTo>
                  <a:pt x="16328" y="1005"/>
                  <a:pt x="13564" y="0"/>
                  <a:pt x="10800" y="0"/>
                </a:cubicBezTo>
                <a:close/>
              </a:path>
            </a:pathLst>
          </a:custGeom>
          <a:noFill/>
          <a:ln>
            <a:noFill/>
          </a:ln>
        </p:spPr>
      </p:pic>
      <p:pic>
        <p:nvPicPr>
          <p:cNvPr id="308" name="Google Shape;308;g2d4123b4710_0_108"/>
          <p:cNvPicPr preferRelativeResize="0"/>
          <p:nvPr/>
        </p:nvPicPr>
        <p:blipFill>
          <a:blip r:embed="rId5">
            <a:alphaModFix/>
          </a:blip>
          <a:stretch>
            <a:fillRect/>
          </a:stretch>
        </p:blipFill>
        <p:spPr>
          <a:xfrm>
            <a:off x="15492200" y="10147625"/>
            <a:ext cx="8424725" cy="24313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12"/>
        <p:cNvGrpSpPr/>
        <p:nvPr/>
      </p:nvGrpSpPr>
      <p:grpSpPr>
        <a:xfrm>
          <a:off x="0" y="0"/>
          <a:ext cx="0" cy="0"/>
          <a:chOff x="0" y="0"/>
          <a:chExt cx="0" cy="0"/>
        </a:xfrm>
      </p:grpSpPr>
      <p:sp>
        <p:nvSpPr>
          <p:cNvPr id="313" name="Google Shape;313;g2d4123b4710_0_177"/>
          <p:cNvSpPr txBox="1"/>
          <p:nvPr/>
        </p:nvSpPr>
        <p:spPr>
          <a:xfrm>
            <a:off x="3821400" y="3843600"/>
            <a:ext cx="16741200" cy="60288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i="1">
                <a:solidFill>
                  <a:schemeClr val="dk1"/>
                </a:solidFill>
                <a:latin typeface="Georgia"/>
                <a:ea typeface="Georgia"/>
                <a:cs typeface="Georgia"/>
                <a:sym typeface="Georgia"/>
              </a:rPr>
              <a:t>“Y estas palabras que yo te mando hoy, estarán sobre tu corazón; y las repetirás a tus hijos, y hablarás de ellas estando en tu casa, y andando por el camino, y al acostarte y cuando te levantes. Y las atarás como una señal en tu mano, y estarán como frontales entre tus ojos.” </a:t>
            </a:r>
            <a:endParaRPr sz="5500" i="1">
              <a:solidFill>
                <a:schemeClr val="dk1"/>
              </a:solidFill>
              <a:latin typeface="Georgia"/>
              <a:ea typeface="Georgia"/>
              <a:cs typeface="Georgia"/>
              <a:sym typeface="Georgia"/>
            </a:endParaRPr>
          </a:p>
          <a:p>
            <a:pPr marL="0" marR="0" lvl="0" indent="450215" algn="ctr" rtl="0">
              <a:lnSpc>
                <a:spcPct val="100000"/>
              </a:lnSpc>
              <a:spcBef>
                <a:spcPts val="0"/>
              </a:spcBef>
              <a:spcAft>
                <a:spcPts val="0"/>
              </a:spcAft>
              <a:buClr>
                <a:srgbClr val="000000"/>
              </a:buClr>
              <a:buSzPts val="5500"/>
              <a:buFont typeface="Arial"/>
              <a:buNone/>
            </a:pPr>
            <a:r>
              <a:rPr lang="en-US" sz="5500" b="1" i="1" u="none" strike="noStrike" cap="none">
                <a:solidFill>
                  <a:srgbClr val="000000"/>
                </a:solidFill>
                <a:latin typeface="Georgia"/>
                <a:ea typeface="Georgia"/>
                <a:cs typeface="Georgia"/>
                <a:sym typeface="Georgia"/>
              </a:rPr>
              <a:t>Deuteron</a:t>
            </a:r>
            <a:r>
              <a:rPr lang="en-US" sz="5500" b="1" i="1">
                <a:latin typeface="Georgia"/>
                <a:ea typeface="Georgia"/>
                <a:cs typeface="Georgia"/>
                <a:sym typeface="Georgia"/>
              </a:rPr>
              <a:t>o</a:t>
            </a:r>
            <a:r>
              <a:rPr lang="en-US" sz="5500" b="1" i="1" u="none" strike="noStrike" cap="none">
                <a:solidFill>
                  <a:srgbClr val="000000"/>
                </a:solidFill>
                <a:latin typeface="Georgia"/>
                <a:ea typeface="Georgia"/>
                <a:cs typeface="Georgia"/>
                <a:sym typeface="Georgia"/>
              </a:rPr>
              <a:t>mio 6:6 a 8</a:t>
            </a:r>
            <a:endParaRPr sz="5500" b="1" i="0" u="none" strike="noStrike" cap="none">
              <a:solidFill>
                <a:srgbClr val="000000"/>
              </a:solidFill>
              <a:latin typeface="Georgia"/>
              <a:ea typeface="Georgia"/>
              <a:cs typeface="Georgia"/>
              <a:sym typeface="Georgi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17"/>
        <p:cNvGrpSpPr/>
        <p:nvPr/>
      </p:nvGrpSpPr>
      <p:grpSpPr>
        <a:xfrm>
          <a:off x="0" y="0"/>
          <a:ext cx="0" cy="0"/>
          <a:chOff x="0" y="0"/>
          <a:chExt cx="0" cy="0"/>
        </a:xfrm>
      </p:grpSpPr>
      <p:sp>
        <p:nvSpPr>
          <p:cNvPr id="318" name="Google Shape;318;g2d4123b4710_0_195"/>
          <p:cNvSpPr/>
          <p:nvPr/>
        </p:nvSpPr>
        <p:spPr>
          <a:xfrm>
            <a:off x="1817539" y="3376052"/>
            <a:ext cx="10916100" cy="9553800"/>
          </a:xfrm>
          <a:prstGeom prst="rect">
            <a:avLst/>
          </a:prstGeom>
          <a:solidFill>
            <a:srgbClr val="FFFFFF"/>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319" name="Google Shape;319;g2d4123b4710_0_195"/>
          <p:cNvSpPr txBox="1"/>
          <p:nvPr/>
        </p:nvSpPr>
        <p:spPr>
          <a:xfrm>
            <a:off x="3755400" y="5138650"/>
            <a:ext cx="7040400" cy="60288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El instrumento elegido por Dios para marcar la frente, significando un pensamiento sabio y sumiso al Eterno, es la educación en familia. </a:t>
            </a:r>
            <a:endParaRPr sz="5500">
              <a:latin typeface="Georgia"/>
              <a:ea typeface="Georgia"/>
              <a:cs typeface="Georgia"/>
              <a:sym typeface="Georgia"/>
            </a:endParaRPr>
          </a:p>
        </p:txBody>
      </p:sp>
      <p:pic>
        <p:nvPicPr>
          <p:cNvPr id="320" name="Google Shape;320;g2d4123b4710_0_195" descr="Diseño_sin_título__51_-removebg-preview.png"/>
          <p:cNvPicPr preferRelativeResize="0"/>
          <p:nvPr/>
        </p:nvPicPr>
        <p:blipFill rotWithShape="1">
          <a:blip r:embed="rId4">
            <a:alphaModFix/>
          </a:blip>
          <a:srcRect t="9671" b="6589"/>
          <a:stretch/>
        </p:blipFill>
        <p:spPr>
          <a:xfrm>
            <a:off x="12559217" y="3268485"/>
            <a:ext cx="11831537" cy="976914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0"/>
        <p:cNvGrpSpPr/>
        <p:nvPr/>
      </p:nvGrpSpPr>
      <p:grpSpPr>
        <a:xfrm>
          <a:off x="0" y="0"/>
          <a:ext cx="0" cy="0"/>
          <a:chOff x="0" y="0"/>
          <a:chExt cx="0" cy="0"/>
        </a:xfrm>
      </p:grpSpPr>
      <p:pic>
        <p:nvPicPr>
          <p:cNvPr id="101" name="Google Shape;101;g2d4123b4710_0_30" descr="DALL·E 2024-09-30 14.52.07 - A conceptual image showing the vastness of the universe compared to the small size of a telescope. The universe is portrayed as an immense expanse of .jpeg"/>
          <p:cNvPicPr preferRelativeResize="0"/>
          <p:nvPr/>
        </p:nvPicPr>
        <p:blipFill rotWithShape="1">
          <a:blip r:embed="rId4">
            <a:alphaModFix/>
          </a:blip>
          <a:srcRect l="863" t="19830" r="863" b="2582"/>
          <a:stretch/>
        </p:blipFill>
        <p:spPr>
          <a:xfrm>
            <a:off x="1642350" y="2055750"/>
            <a:ext cx="11394125" cy="11239500"/>
          </a:xfrm>
          <a:custGeom>
            <a:avLst/>
            <a:gdLst/>
            <a:ahLst/>
            <a:cxnLst/>
            <a:rect l="l" t="t" r="r" b="b"/>
            <a:pathLst>
              <a:path w="19679" h="20595" extrusionOk="0">
                <a:moveTo>
                  <a:pt x="9839" y="0"/>
                </a:moveTo>
                <a:cubicBezTo>
                  <a:pt x="7321" y="0"/>
                  <a:pt x="4803" y="1006"/>
                  <a:pt x="2881" y="3016"/>
                </a:cubicBezTo>
                <a:cubicBezTo>
                  <a:pt x="-961" y="7038"/>
                  <a:pt x="-961" y="13557"/>
                  <a:pt x="2881" y="17579"/>
                </a:cubicBezTo>
                <a:cubicBezTo>
                  <a:pt x="6724" y="21600"/>
                  <a:pt x="12954" y="21600"/>
                  <a:pt x="16797" y="17579"/>
                </a:cubicBezTo>
                <a:cubicBezTo>
                  <a:pt x="20639" y="13557"/>
                  <a:pt x="20639" y="7038"/>
                  <a:pt x="16797" y="3016"/>
                </a:cubicBezTo>
                <a:cubicBezTo>
                  <a:pt x="14875" y="1006"/>
                  <a:pt x="12357" y="0"/>
                  <a:pt x="9839" y="0"/>
                </a:cubicBezTo>
                <a:close/>
              </a:path>
            </a:pathLst>
          </a:custGeom>
          <a:noFill/>
          <a:ln>
            <a:noFill/>
          </a:ln>
        </p:spPr>
      </p:pic>
      <p:sp>
        <p:nvSpPr>
          <p:cNvPr id="102" name="Google Shape;102;g2d4123b4710_0_30"/>
          <p:cNvSpPr txBox="1"/>
          <p:nvPr/>
        </p:nvSpPr>
        <p:spPr>
          <a:xfrm>
            <a:off x="13506450" y="4144254"/>
            <a:ext cx="9235200" cy="6027291"/>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dirty="0">
                <a:solidFill>
                  <a:schemeClr val="dk1"/>
                </a:solidFill>
                <a:latin typeface="Georgia"/>
                <a:ea typeface="Georgia"/>
                <a:cs typeface="Georgia"/>
                <a:sym typeface="Georgia"/>
              </a:rPr>
              <a:t>La </a:t>
            </a:r>
            <a:r>
              <a:rPr lang="en-US" sz="5500" dirty="0" err="1">
                <a:solidFill>
                  <a:schemeClr val="dk1"/>
                </a:solidFill>
                <a:latin typeface="Georgia"/>
                <a:ea typeface="Georgia"/>
                <a:cs typeface="Georgia"/>
                <a:sym typeface="Georgia"/>
              </a:rPr>
              <a:t>realidad</a:t>
            </a:r>
            <a:r>
              <a:rPr lang="en-US" sz="5500" dirty="0">
                <a:solidFill>
                  <a:schemeClr val="dk1"/>
                </a:solidFill>
                <a:latin typeface="Georgia"/>
                <a:ea typeface="Georgia"/>
                <a:cs typeface="Georgia"/>
                <a:sym typeface="Georgia"/>
              </a:rPr>
              <a:t> es </a:t>
            </a:r>
            <a:r>
              <a:rPr lang="en-US" sz="5500" dirty="0" err="1">
                <a:solidFill>
                  <a:schemeClr val="dk1"/>
                </a:solidFill>
                <a:latin typeface="Georgia"/>
                <a:ea typeface="Georgia"/>
                <a:cs typeface="Georgia"/>
                <a:sym typeface="Georgia"/>
              </a:rPr>
              <a:t>siempre</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más</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compleja</a:t>
            </a:r>
            <a:r>
              <a:rPr lang="en-US" sz="5500" dirty="0">
                <a:solidFill>
                  <a:schemeClr val="dk1"/>
                </a:solidFill>
                <a:latin typeface="Georgia"/>
                <a:ea typeface="Georgia"/>
                <a:cs typeface="Georgia"/>
                <a:sym typeface="Georgia"/>
              </a:rPr>
              <a:t> que </a:t>
            </a:r>
            <a:r>
              <a:rPr lang="en-US" sz="5500" dirty="0" err="1">
                <a:solidFill>
                  <a:schemeClr val="dk1"/>
                </a:solidFill>
                <a:latin typeface="Georgia"/>
                <a:ea typeface="Georgia"/>
                <a:cs typeface="Georgia"/>
                <a:sym typeface="Georgia"/>
              </a:rPr>
              <a:t>los</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instrumentos</a:t>
            </a:r>
            <a:r>
              <a:rPr lang="en-US" sz="5500" dirty="0">
                <a:solidFill>
                  <a:schemeClr val="dk1"/>
                </a:solidFill>
                <a:latin typeface="Georgia"/>
                <a:ea typeface="Georgia"/>
                <a:cs typeface="Georgia"/>
                <a:sym typeface="Georgia"/>
              </a:rPr>
              <a:t> que </a:t>
            </a:r>
            <a:r>
              <a:rPr lang="en-US" sz="5500" dirty="0" err="1">
                <a:solidFill>
                  <a:schemeClr val="dk1"/>
                </a:solidFill>
                <a:latin typeface="Georgia"/>
                <a:ea typeface="Georgia"/>
                <a:cs typeface="Georgia"/>
                <a:sym typeface="Georgia"/>
              </a:rPr>
              <a:t>utilizamos</a:t>
            </a:r>
            <a:r>
              <a:rPr lang="en-US" sz="5500" dirty="0">
                <a:solidFill>
                  <a:schemeClr val="dk1"/>
                </a:solidFill>
                <a:latin typeface="Georgia"/>
                <a:ea typeface="Georgia"/>
                <a:cs typeface="Georgia"/>
                <a:sym typeface="Georgia"/>
              </a:rPr>
              <a:t> para </a:t>
            </a:r>
            <a:r>
              <a:rPr lang="en-US" sz="5500" dirty="0" err="1">
                <a:solidFill>
                  <a:schemeClr val="dk1"/>
                </a:solidFill>
                <a:latin typeface="Georgia"/>
                <a:ea typeface="Georgia"/>
                <a:cs typeface="Georgia"/>
                <a:sym typeface="Georgia"/>
              </a:rPr>
              <a:t>comprenderla</a:t>
            </a:r>
            <a:r>
              <a:rPr lang="en-US" sz="5500" dirty="0">
                <a:solidFill>
                  <a:schemeClr val="dk1"/>
                </a:solidFill>
                <a:latin typeface="Georgia"/>
                <a:ea typeface="Georgia"/>
                <a:cs typeface="Georgia"/>
                <a:sym typeface="Georgia"/>
              </a:rPr>
              <a:t>.</a:t>
            </a:r>
            <a:endParaRPr sz="5500" dirty="0">
              <a:solidFill>
                <a:schemeClr val="dk1"/>
              </a:solidFill>
              <a:latin typeface="Georgia"/>
              <a:ea typeface="Georgia"/>
              <a:cs typeface="Georgia"/>
              <a:sym typeface="Georgia"/>
            </a:endParaRPr>
          </a:p>
          <a:p>
            <a:pPr marL="0" lvl="0" indent="342900" algn="ctr" rtl="0">
              <a:lnSpc>
                <a:spcPct val="100000"/>
              </a:lnSpc>
              <a:spcBef>
                <a:spcPts val="0"/>
              </a:spcBef>
              <a:spcAft>
                <a:spcPts val="0"/>
              </a:spcAft>
              <a:buClr>
                <a:schemeClr val="dk1"/>
              </a:buClr>
              <a:buSzPts val="1100"/>
              <a:buFont typeface="Arial"/>
              <a:buNone/>
            </a:pPr>
            <a:r>
              <a:rPr lang="en-US" sz="5500" dirty="0">
                <a:solidFill>
                  <a:schemeClr val="dk1"/>
                </a:solidFill>
                <a:latin typeface="Georgia"/>
                <a:ea typeface="Georgia"/>
                <a:cs typeface="Georgia"/>
                <a:sym typeface="Georgia"/>
              </a:rPr>
              <a:t>no se </a:t>
            </a:r>
            <a:r>
              <a:rPr lang="en-US" sz="5500" dirty="0" err="1">
                <a:solidFill>
                  <a:schemeClr val="dk1"/>
                </a:solidFill>
                <a:latin typeface="Georgia"/>
                <a:ea typeface="Georgia"/>
                <a:cs typeface="Georgia"/>
                <a:sym typeface="Georgia"/>
              </a:rPr>
              <a:t>puede</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comparar</a:t>
            </a:r>
            <a:r>
              <a:rPr lang="en-US" sz="5500" dirty="0">
                <a:solidFill>
                  <a:schemeClr val="dk1"/>
                </a:solidFill>
                <a:latin typeface="Georgia"/>
                <a:ea typeface="Georgia"/>
                <a:cs typeface="Georgia"/>
                <a:sym typeface="Georgia"/>
              </a:rPr>
              <a:t> la </a:t>
            </a:r>
            <a:r>
              <a:rPr lang="en-US" sz="5500" dirty="0" err="1">
                <a:solidFill>
                  <a:schemeClr val="dk1"/>
                </a:solidFill>
                <a:latin typeface="Georgia"/>
                <a:ea typeface="Georgia"/>
                <a:cs typeface="Georgia"/>
                <a:sym typeface="Georgia"/>
              </a:rPr>
              <a:t>grandeza</a:t>
            </a:r>
            <a:r>
              <a:rPr lang="en-US" sz="5500" dirty="0">
                <a:solidFill>
                  <a:schemeClr val="dk1"/>
                </a:solidFill>
                <a:latin typeface="Georgia"/>
                <a:ea typeface="Georgia"/>
                <a:cs typeface="Georgia"/>
                <a:sym typeface="Georgia"/>
              </a:rPr>
              <a:t> del </a:t>
            </a:r>
            <a:r>
              <a:rPr lang="en-US" sz="5500" dirty="0" err="1">
                <a:solidFill>
                  <a:schemeClr val="dk1"/>
                </a:solidFill>
                <a:latin typeface="Georgia"/>
                <a:ea typeface="Georgia"/>
                <a:cs typeface="Georgia"/>
                <a:sym typeface="Georgia"/>
              </a:rPr>
              <a:t>universo</a:t>
            </a:r>
            <a:r>
              <a:rPr lang="en-US" sz="5500" dirty="0">
                <a:solidFill>
                  <a:schemeClr val="dk1"/>
                </a:solidFill>
                <a:latin typeface="Georgia"/>
                <a:ea typeface="Georgia"/>
                <a:cs typeface="Georgia"/>
                <a:sym typeface="Georgia"/>
              </a:rPr>
              <a:t> con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tamaño</a:t>
            </a:r>
            <a:r>
              <a:rPr lang="en-US" sz="5500" dirty="0">
                <a:solidFill>
                  <a:schemeClr val="dk1"/>
                </a:solidFill>
                <a:latin typeface="Georgia"/>
                <a:ea typeface="Georgia"/>
                <a:cs typeface="Georgia"/>
                <a:sym typeface="Georgia"/>
              </a:rPr>
              <a:t> del </a:t>
            </a:r>
            <a:r>
              <a:rPr lang="en-US" sz="5500" dirty="0" err="1">
                <a:solidFill>
                  <a:schemeClr val="dk1"/>
                </a:solidFill>
                <a:latin typeface="Georgia"/>
                <a:ea typeface="Georgia"/>
                <a:cs typeface="Georgia"/>
                <a:sym typeface="Georgia"/>
              </a:rPr>
              <a:t>telescopio</a:t>
            </a:r>
            <a:r>
              <a:rPr lang="en-US" sz="5500" dirty="0">
                <a:solidFill>
                  <a:schemeClr val="dk1"/>
                </a:solidFill>
                <a:latin typeface="Georgia"/>
                <a:ea typeface="Georgia"/>
                <a:cs typeface="Georgia"/>
                <a:sym typeface="Georgia"/>
              </a:rPr>
              <a:t>.</a:t>
            </a:r>
            <a:endParaRPr sz="5500" dirty="0">
              <a:latin typeface="Georgia"/>
              <a:ea typeface="Georgia"/>
              <a:cs typeface="Georgia"/>
              <a:sym typeface="Georgi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24"/>
        <p:cNvGrpSpPr/>
        <p:nvPr/>
      </p:nvGrpSpPr>
      <p:grpSpPr>
        <a:xfrm>
          <a:off x="0" y="0"/>
          <a:ext cx="0" cy="0"/>
          <a:chOff x="0" y="0"/>
          <a:chExt cx="0" cy="0"/>
        </a:xfrm>
      </p:grpSpPr>
      <p:sp>
        <p:nvSpPr>
          <p:cNvPr id="325" name="Google Shape;325;g2d4123b4710_0_199"/>
          <p:cNvSpPr/>
          <p:nvPr/>
        </p:nvSpPr>
        <p:spPr>
          <a:xfrm>
            <a:off x="3697180" y="7796597"/>
            <a:ext cx="16989600" cy="4244400"/>
          </a:xfrm>
          <a:prstGeom prst="rect">
            <a:avLst/>
          </a:prstGeom>
          <a:solidFill>
            <a:srgbClr val="FFFFFF"/>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326" name="Google Shape;326;g2d4123b4710_0_199"/>
          <p:cNvSpPr txBox="1"/>
          <p:nvPr/>
        </p:nvSpPr>
        <p:spPr>
          <a:xfrm>
            <a:off x="5048533" y="9020908"/>
            <a:ext cx="14286900" cy="17958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¿He sido un instrumento divino para inculcar el temor del Señor en mis hijos?</a:t>
            </a:r>
            <a:endParaRPr sz="5500">
              <a:latin typeface="Georgia"/>
              <a:ea typeface="Georgia"/>
              <a:cs typeface="Georgia"/>
              <a:sym typeface="Georgia"/>
            </a:endParaRPr>
          </a:p>
        </p:txBody>
      </p:sp>
      <p:pic>
        <p:nvPicPr>
          <p:cNvPr id="327" name="Google Shape;327;g2d4123b4710_0_199" descr="Diseño_sin_título__21_-removebg-preview.png"/>
          <p:cNvPicPr preferRelativeResize="0"/>
          <p:nvPr/>
        </p:nvPicPr>
        <p:blipFill rotWithShape="1">
          <a:blip r:embed="rId4">
            <a:alphaModFix/>
          </a:blip>
          <a:srcRect/>
          <a:stretch/>
        </p:blipFill>
        <p:spPr>
          <a:xfrm>
            <a:off x="7933598" y="282381"/>
            <a:ext cx="8516805" cy="8516804"/>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31"/>
        <p:cNvGrpSpPr/>
        <p:nvPr/>
      </p:nvGrpSpPr>
      <p:grpSpPr>
        <a:xfrm>
          <a:off x="0" y="0"/>
          <a:ext cx="0" cy="0"/>
          <a:chOff x="0" y="0"/>
          <a:chExt cx="0" cy="0"/>
        </a:xfrm>
      </p:grpSpPr>
      <p:pic>
        <p:nvPicPr>
          <p:cNvPr id="332" name="Google Shape;332;g2d4123b4710_0_202" descr="oracion (1).png"/>
          <p:cNvPicPr preferRelativeResize="0"/>
          <p:nvPr/>
        </p:nvPicPr>
        <p:blipFill rotWithShape="1">
          <a:blip r:embed="rId4">
            <a:alphaModFix/>
          </a:blip>
          <a:srcRect/>
          <a:stretch/>
        </p:blipFill>
        <p:spPr>
          <a:xfrm>
            <a:off x="11777634" y="2352393"/>
            <a:ext cx="11004290" cy="11004290"/>
          </a:xfrm>
          <a:prstGeom prst="rect">
            <a:avLst/>
          </a:prstGeom>
          <a:noFill/>
          <a:ln>
            <a:noFill/>
          </a:ln>
        </p:spPr>
      </p:pic>
      <p:sp>
        <p:nvSpPr>
          <p:cNvPr id="333" name="Google Shape;333;g2d4123b4710_0_202"/>
          <p:cNvSpPr txBox="1"/>
          <p:nvPr/>
        </p:nvSpPr>
        <p:spPr>
          <a:xfrm>
            <a:off x="1758900" y="3993525"/>
            <a:ext cx="9546000" cy="77220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highlight>
                  <a:srgbClr val="F3F3F3"/>
                </a:highlight>
                <a:latin typeface="Georgia"/>
                <a:ea typeface="Georgia"/>
                <a:cs typeface="Georgia"/>
                <a:sym typeface="Georgia"/>
              </a:rPr>
              <a:t>Señor, que tu gracia en mí no encuentre barreras, sino que se manifieste como salvadora, educándome a mí y, a partir de mí, para la generación de un pueblo reconocidamente sabio y capacitado para toda buena obra.</a:t>
            </a:r>
            <a:endParaRPr sz="5500">
              <a:highlight>
                <a:srgbClr val="F3F3F3"/>
              </a:highlight>
              <a:latin typeface="Georgia"/>
              <a:ea typeface="Georgia"/>
              <a:cs typeface="Georgia"/>
              <a:sym typeface="Georgia"/>
            </a:endParaRPr>
          </a:p>
          <a:p>
            <a:pPr marL="0" marR="0" lvl="0" indent="450215" algn="ctr" rtl="0">
              <a:lnSpc>
                <a:spcPct val="100000"/>
              </a:lnSpc>
              <a:spcBef>
                <a:spcPts val="0"/>
              </a:spcBef>
              <a:spcAft>
                <a:spcPts val="0"/>
              </a:spcAft>
              <a:buClr>
                <a:srgbClr val="000000"/>
              </a:buClr>
              <a:buSzPts val="5500"/>
              <a:buFont typeface="Arial"/>
              <a:buNone/>
            </a:pPr>
            <a:r>
              <a:rPr lang="en-US" sz="5500" b="1" i="0" u="none" strike="noStrike" cap="none">
                <a:solidFill>
                  <a:srgbClr val="000000"/>
                </a:solidFill>
                <a:highlight>
                  <a:srgbClr val="F3F3F3"/>
                </a:highlight>
                <a:latin typeface="Georgia"/>
                <a:ea typeface="Georgia"/>
                <a:cs typeface="Georgia"/>
                <a:sym typeface="Georgia"/>
              </a:rPr>
              <a:t>AMÉ</a:t>
            </a:r>
            <a:r>
              <a:rPr lang="en-US" sz="5500" b="1">
                <a:highlight>
                  <a:srgbClr val="F3F3F3"/>
                </a:highlight>
                <a:latin typeface="Georgia"/>
                <a:ea typeface="Georgia"/>
                <a:cs typeface="Georgia"/>
                <a:sym typeface="Georgia"/>
              </a:rPr>
              <a:t>N</a:t>
            </a:r>
            <a:endParaRPr sz="5500" b="1" i="0" u="none" strike="noStrike" cap="none">
              <a:solidFill>
                <a:srgbClr val="000000"/>
              </a:solidFill>
              <a:highlight>
                <a:srgbClr val="F3F3F3"/>
              </a:highlight>
              <a:latin typeface="Georgia"/>
              <a:ea typeface="Georgia"/>
              <a:cs typeface="Georgia"/>
              <a:sym typeface="Georgi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37"/>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6"/>
        <p:cNvGrpSpPr/>
        <p:nvPr/>
      </p:nvGrpSpPr>
      <p:grpSpPr>
        <a:xfrm>
          <a:off x="0" y="0"/>
          <a:ext cx="0" cy="0"/>
          <a:chOff x="0" y="0"/>
          <a:chExt cx="0" cy="0"/>
        </a:xfrm>
      </p:grpSpPr>
      <p:sp>
        <p:nvSpPr>
          <p:cNvPr id="107" name="Google Shape;107;g2d4123b4710_0_33"/>
          <p:cNvSpPr txBox="1"/>
          <p:nvPr/>
        </p:nvSpPr>
        <p:spPr>
          <a:xfrm>
            <a:off x="819150" y="5353672"/>
            <a:ext cx="10262674" cy="5180905"/>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dirty="0">
                <a:solidFill>
                  <a:schemeClr val="dk1"/>
                </a:solidFill>
                <a:latin typeface="Georgia"/>
                <a:ea typeface="Georgia"/>
                <a:cs typeface="Georgia"/>
                <a:sym typeface="Georgia"/>
              </a:rPr>
              <a:t>Jesús </a:t>
            </a:r>
            <a:r>
              <a:rPr lang="en-US" sz="5500" dirty="0" err="1">
                <a:solidFill>
                  <a:schemeClr val="dk1"/>
                </a:solidFill>
                <a:latin typeface="Georgia"/>
                <a:ea typeface="Georgia"/>
                <a:cs typeface="Georgia"/>
                <a:sym typeface="Georgia"/>
              </a:rPr>
              <a:t>afirmó</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esto</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en</a:t>
            </a:r>
            <a:r>
              <a:rPr lang="en-US" sz="5500" dirty="0">
                <a:solidFill>
                  <a:schemeClr val="dk1"/>
                </a:solidFill>
                <a:latin typeface="Georgia"/>
                <a:ea typeface="Georgia"/>
                <a:cs typeface="Georgia"/>
                <a:sym typeface="Georgia"/>
              </a:rPr>
              <a:t> Juan 5:39 al </a:t>
            </a:r>
            <a:r>
              <a:rPr lang="en-US" sz="5500" dirty="0" err="1">
                <a:solidFill>
                  <a:schemeClr val="dk1"/>
                </a:solidFill>
                <a:latin typeface="Georgia"/>
                <a:ea typeface="Georgia"/>
                <a:cs typeface="Georgia"/>
                <a:sym typeface="Georgia"/>
              </a:rPr>
              <a:t>decir</a:t>
            </a:r>
            <a:r>
              <a:rPr lang="en-US" sz="5500" dirty="0">
                <a:solidFill>
                  <a:schemeClr val="dk1"/>
                </a:solidFill>
                <a:latin typeface="Georgia"/>
                <a:ea typeface="Georgia"/>
                <a:cs typeface="Georgia"/>
                <a:sym typeface="Georgia"/>
              </a:rPr>
              <a:t> a </a:t>
            </a:r>
            <a:r>
              <a:rPr lang="en-US" sz="5500" dirty="0" err="1">
                <a:solidFill>
                  <a:schemeClr val="dk1"/>
                </a:solidFill>
                <a:latin typeface="Georgia"/>
                <a:ea typeface="Georgia"/>
                <a:cs typeface="Georgia"/>
                <a:sym typeface="Georgia"/>
              </a:rPr>
              <a:t>los</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estudiosos</a:t>
            </a:r>
            <a:r>
              <a:rPr lang="en-US" sz="5500" dirty="0">
                <a:solidFill>
                  <a:schemeClr val="dk1"/>
                </a:solidFill>
                <a:latin typeface="Georgia"/>
                <a:ea typeface="Georgia"/>
                <a:cs typeface="Georgia"/>
                <a:sym typeface="Georgia"/>
              </a:rPr>
              <a:t> de las </a:t>
            </a:r>
            <a:r>
              <a:rPr lang="en-US" sz="5500" dirty="0" err="1">
                <a:solidFill>
                  <a:schemeClr val="dk1"/>
                </a:solidFill>
                <a:latin typeface="Georgia"/>
                <a:ea typeface="Georgia"/>
                <a:cs typeface="Georgia"/>
                <a:sym typeface="Georgia"/>
              </a:rPr>
              <a:t>Escrituras</a:t>
            </a:r>
            <a:r>
              <a:rPr lang="en-US" sz="5500" dirty="0">
                <a:solidFill>
                  <a:schemeClr val="dk1"/>
                </a:solidFill>
                <a:latin typeface="Georgia"/>
                <a:ea typeface="Georgia"/>
                <a:cs typeface="Georgia"/>
                <a:sym typeface="Georgia"/>
              </a:rPr>
              <a:t> que </a:t>
            </a:r>
            <a:r>
              <a:rPr lang="en-US" sz="5500" dirty="0" err="1">
                <a:solidFill>
                  <a:schemeClr val="dk1"/>
                </a:solidFill>
                <a:latin typeface="Georgia"/>
                <a:ea typeface="Georgia"/>
                <a:cs typeface="Georgia"/>
                <a:sym typeface="Georgia"/>
              </a:rPr>
              <a:t>ellas</a:t>
            </a:r>
            <a:r>
              <a:rPr lang="en-US" sz="5500" dirty="0">
                <a:solidFill>
                  <a:schemeClr val="dk1"/>
                </a:solidFill>
                <a:latin typeface="Georgia"/>
                <a:ea typeface="Georgia"/>
                <a:cs typeface="Georgia"/>
                <a:sym typeface="Georgia"/>
              </a:rPr>
              <a:t> son </a:t>
            </a:r>
            <a:r>
              <a:rPr lang="en-US" sz="5500" dirty="0" err="1">
                <a:solidFill>
                  <a:schemeClr val="dk1"/>
                </a:solidFill>
                <a:latin typeface="Georgia"/>
                <a:ea typeface="Georgia"/>
                <a:cs typeface="Georgia"/>
                <a:sym typeface="Georgia"/>
              </a:rPr>
              <a:t>una</a:t>
            </a:r>
            <a:r>
              <a:rPr lang="en-US" sz="5500" dirty="0">
                <a:solidFill>
                  <a:schemeClr val="dk1"/>
                </a:solidFill>
                <a:latin typeface="Georgia"/>
                <a:ea typeface="Georgia"/>
                <a:cs typeface="Georgia"/>
                <a:sym typeface="Georgia"/>
              </a:rPr>
              <a:t> lente a </a:t>
            </a:r>
            <a:r>
              <a:rPr lang="en-US" sz="5500" dirty="0" err="1">
                <a:solidFill>
                  <a:schemeClr val="dk1"/>
                </a:solidFill>
                <a:latin typeface="Georgia"/>
                <a:ea typeface="Georgia"/>
                <a:cs typeface="Georgia"/>
                <a:sym typeface="Georgia"/>
              </a:rPr>
              <a:t>través</a:t>
            </a:r>
            <a:r>
              <a:rPr lang="en-US" sz="5500" dirty="0">
                <a:solidFill>
                  <a:schemeClr val="dk1"/>
                </a:solidFill>
                <a:latin typeface="Georgia"/>
                <a:ea typeface="Georgia"/>
                <a:cs typeface="Georgia"/>
                <a:sym typeface="Georgia"/>
              </a:rPr>
              <a:t> de la </a:t>
            </a:r>
            <a:r>
              <a:rPr lang="en-US" sz="5500" dirty="0" err="1">
                <a:solidFill>
                  <a:schemeClr val="dk1"/>
                </a:solidFill>
                <a:latin typeface="Georgia"/>
                <a:ea typeface="Georgia"/>
                <a:cs typeface="Georgia"/>
                <a:sym typeface="Georgia"/>
              </a:rPr>
              <a:t>cual</a:t>
            </a:r>
            <a:r>
              <a:rPr lang="en-US" sz="5500" dirty="0">
                <a:solidFill>
                  <a:schemeClr val="dk1"/>
                </a:solidFill>
                <a:latin typeface="Georgia"/>
                <a:ea typeface="Georgia"/>
                <a:cs typeface="Georgia"/>
                <a:sym typeface="Georgia"/>
              </a:rPr>
              <a:t> lo </a:t>
            </a:r>
            <a:r>
              <a:rPr lang="en-US" sz="5500" dirty="0" err="1">
                <a:solidFill>
                  <a:schemeClr val="dk1"/>
                </a:solidFill>
                <a:latin typeface="Georgia"/>
                <a:ea typeface="Georgia"/>
                <a:cs typeface="Georgia"/>
                <a:sym typeface="Georgia"/>
              </a:rPr>
              <a:t>comprendemos</a:t>
            </a:r>
            <a:r>
              <a:rPr lang="en-US" sz="5500" dirty="0">
                <a:solidFill>
                  <a:schemeClr val="dk1"/>
                </a:solidFill>
                <a:latin typeface="Georgia"/>
                <a:ea typeface="Georgia"/>
                <a:cs typeface="Georgia"/>
                <a:sym typeface="Georgia"/>
              </a:rPr>
              <a:t>. Jesús es mayor que la Biblia.</a:t>
            </a:r>
            <a:endParaRPr sz="5500" dirty="0">
              <a:latin typeface="Georgia"/>
              <a:ea typeface="Georgia"/>
              <a:cs typeface="Georgia"/>
              <a:sym typeface="Georgia"/>
            </a:endParaRPr>
          </a:p>
        </p:txBody>
      </p:sp>
      <p:pic>
        <p:nvPicPr>
          <p:cNvPr id="108" name="Google Shape;108;g2d4123b4710_0_33" descr="Trabajito__1_-removebg-preview.png"/>
          <p:cNvPicPr preferRelativeResize="0"/>
          <p:nvPr/>
        </p:nvPicPr>
        <p:blipFill rotWithShape="1">
          <a:blip r:embed="rId4">
            <a:alphaModFix/>
          </a:blip>
          <a:srcRect l="13454" r="31519"/>
          <a:stretch/>
        </p:blipFill>
        <p:spPr>
          <a:xfrm>
            <a:off x="12263786" y="2396121"/>
            <a:ext cx="9068981" cy="1109599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2"/>
        <p:cNvGrpSpPr/>
        <p:nvPr/>
      </p:nvGrpSpPr>
      <p:grpSpPr>
        <a:xfrm>
          <a:off x="0" y="0"/>
          <a:ext cx="0" cy="0"/>
          <a:chOff x="0" y="0"/>
          <a:chExt cx="0" cy="0"/>
        </a:xfrm>
      </p:grpSpPr>
      <p:sp>
        <p:nvSpPr>
          <p:cNvPr id="113" name="Google Shape;113;g2d4123b4710_0_36"/>
          <p:cNvSpPr txBox="1"/>
          <p:nvPr/>
        </p:nvSpPr>
        <p:spPr>
          <a:xfrm>
            <a:off x="14539051" y="4973925"/>
            <a:ext cx="6781200" cy="60288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a:solidFill>
                  <a:schemeClr val="dk1"/>
                </a:solidFill>
                <a:latin typeface="Georgia"/>
                <a:ea typeface="Georgia"/>
                <a:cs typeface="Georgia"/>
                <a:sym typeface="Georgia"/>
              </a:rPr>
              <a:t>No es posible tener una comprensión adecuada de la realidad sin el dominio de los instrumentos dispuestos para ello. </a:t>
            </a:r>
            <a:endParaRPr sz="5500">
              <a:latin typeface="Georgia"/>
              <a:ea typeface="Georgia"/>
              <a:cs typeface="Georgia"/>
              <a:sym typeface="Georgia"/>
            </a:endParaRPr>
          </a:p>
        </p:txBody>
      </p:sp>
      <p:pic>
        <p:nvPicPr>
          <p:cNvPr id="114" name="Google Shape;114;g2d4123b4710_0_36" descr="DALL·E 2024-09-30 23.53.25 - A detailed image of a young woman standing in a bright and modern library. She is wearing a white sweater, holding an open book and reading with a cal.jpeg"/>
          <p:cNvPicPr preferRelativeResize="0"/>
          <p:nvPr/>
        </p:nvPicPr>
        <p:blipFill rotWithShape="1">
          <a:blip r:embed="rId4">
            <a:alphaModFix/>
          </a:blip>
          <a:srcRect l="2543" t="5489" r="2551" b="12454"/>
          <a:stretch/>
        </p:blipFill>
        <p:spPr>
          <a:xfrm>
            <a:off x="2139194" y="3003783"/>
            <a:ext cx="11530026" cy="9969102"/>
          </a:xfrm>
          <a:custGeom>
            <a:avLst/>
            <a:gdLst/>
            <a:ahLst/>
            <a:cxnLst/>
            <a:rect l="l" t="t" r="r" b="b"/>
            <a:pathLst>
              <a:path w="21600" h="21600" extrusionOk="0">
                <a:moveTo>
                  <a:pt x="4283" y="0"/>
                </a:moveTo>
                <a:cubicBezTo>
                  <a:pt x="3026" y="0"/>
                  <a:pt x="2272" y="0"/>
                  <a:pt x="1769" y="243"/>
                </a:cubicBezTo>
                <a:cubicBezTo>
                  <a:pt x="1044" y="548"/>
                  <a:pt x="474" y="1208"/>
                  <a:pt x="210" y="2046"/>
                </a:cubicBezTo>
                <a:cubicBezTo>
                  <a:pt x="0" y="2627"/>
                  <a:pt x="0" y="3500"/>
                  <a:pt x="0" y="4953"/>
                </a:cubicBezTo>
                <a:lnTo>
                  <a:pt x="0" y="16647"/>
                </a:lnTo>
                <a:cubicBezTo>
                  <a:pt x="0" y="18100"/>
                  <a:pt x="0" y="18973"/>
                  <a:pt x="210" y="19554"/>
                </a:cubicBezTo>
                <a:cubicBezTo>
                  <a:pt x="474" y="20392"/>
                  <a:pt x="1044" y="21052"/>
                  <a:pt x="1769" y="21357"/>
                </a:cubicBezTo>
                <a:cubicBezTo>
                  <a:pt x="2272" y="21600"/>
                  <a:pt x="3026" y="21600"/>
                  <a:pt x="4283" y="21600"/>
                </a:cubicBezTo>
                <a:lnTo>
                  <a:pt x="17318" y="21600"/>
                </a:lnTo>
                <a:cubicBezTo>
                  <a:pt x="18575" y="21600"/>
                  <a:pt x="19328" y="21600"/>
                  <a:pt x="19831" y="21357"/>
                </a:cubicBezTo>
                <a:cubicBezTo>
                  <a:pt x="20556" y="21052"/>
                  <a:pt x="21126" y="20392"/>
                  <a:pt x="21390" y="19554"/>
                </a:cubicBezTo>
                <a:cubicBezTo>
                  <a:pt x="21600" y="18973"/>
                  <a:pt x="21600" y="18100"/>
                  <a:pt x="21600" y="16647"/>
                </a:cubicBezTo>
                <a:lnTo>
                  <a:pt x="21600" y="4953"/>
                </a:lnTo>
                <a:cubicBezTo>
                  <a:pt x="21600" y="3500"/>
                  <a:pt x="21600" y="2627"/>
                  <a:pt x="21390" y="2046"/>
                </a:cubicBezTo>
                <a:cubicBezTo>
                  <a:pt x="21126" y="1208"/>
                  <a:pt x="20556" y="548"/>
                  <a:pt x="19831" y="243"/>
                </a:cubicBezTo>
                <a:cubicBezTo>
                  <a:pt x="19328" y="0"/>
                  <a:pt x="18575" y="0"/>
                  <a:pt x="17318" y="0"/>
                </a:cubicBezTo>
                <a:lnTo>
                  <a:pt x="4283" y="0"/>
                </a:lnTo>
                <a:close/>
              </a:path>
            </a:pathLst>
          </a:cu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8"/>
        <p:cNvGrpSpPr/>
        <p:nvPr/>
      </p:nvGrpSpPr>
      <p:grpSpPr>
        <a:xfrm>
          <a:off x="0" y="0"/>
          <a:ext cx="0" cy="0"/>
          <a:chOff x="0" y="0"/>
          <a:chExt cx="0" cy="0"/>
        </a:xfrm>
      </p:grpSpPr>
      <p:sp>
        <p:nvSpPr>
          <p:cNvPr id="119" name="Google Shape;119;g2d4123b4710_0_39"/>
          <p:cNvSpPr txBox="1"/>
          <p:nvPr/>
        </p:nvSpPr>
        <p:spPr>
          <a:xfrm>
            <a:off x="3882909" y="10859028"/>
            <a:ext cx="15475200" cy="1795800"/>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dirty="0" err="1">
                <a:solidFill>
                  <a:schemeClr val="dk1"/>
                </a:solidFill>
                <a:latin typeface="Georgia"/>
                <a:ea typeface="Georgia"/>
                <a:cs typeface="Georgia"/>
                <a:sym typeface="Georgia"/>
              </a:rPr>
              <a:t>Cuanto</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menor</a:t>
            </a:r>
            <a:r>
              <a:rPr lang="en-US" sz="5500" dirty="0">
                <a:solidFill>
                  <a:schemeClr val="dk1"/>
                </a:solidFill>
                <a:latin typeface="Georgia"/>
                <a:ea typeface="Georgia"/>
                <a:cs typeface="Georgia"/>
                <a:sym typeface="Georgia"/>
              </a:rPr>
              <a:t> sea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conocimiento</a:t>
            </a:r>
            <a:r>
              <a:rPr lang="en-US" sz="5500" dirty="0">
                <a:solidFill>
                  <a:schemeClr val="dk1"/>
                </a:solidFill>
                <a:latin typeface="Georgia"/>
                <a:ea typeface="Georgia"/>
                <a:cs typeface="Georgia"/>
                <a:sym typeface="Georgia"/>
              </a:rPr>
              <a:t> de la Palabra de Dios, </a:t>
            </a:r>
            <a:r>
              <a:rPr lang="en-US" sz="5500" dirty="0" err="1">
                <a:solidFill>
                  <a:schemeClr val="dk1"/>
                </a:solidFill>
                <a:latin typeface="Georgia"/>
                <a:ea typeface="Georgia"/>
                <a:cs typeface="Georgia"/>
                <a:sym typeface="Georgia"/>
              </a:rPr>
              <a:t>menor</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será</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el</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conocimiento</a:t>
            </a:r>
            <a:r>
              <a:rPr lang="en-US" sz="5500" dirty="0">
                <a:solidFill>
                  <a:schemeClr val="dk1"/>
                </a:solidFill>
                <a:latin typeface="Georgia"/>
                <a:ea typeface="Georgia"/>
                <a:cs typeface="Georgia"/>
                <a:sym typeface="Georgia"/>
              </a:rPr>
              <a:t> de Dios. </a:t>
            </a:r>
            <a:endParaRPr sz="5500" dirty="0">
              <a:latin typeface="Georgia"/>
              <a:ea typeface="Georgia"/>
              <a:cs typeface="Georgia"/>
              <a:sym typeface="Georgia"/>
            </a:endParaRPr>
          </a:p>
        </p:txBody>
      </p:sp>
      <p:pic>
        <p:nvPicPr>
          <p:cNvPr id="120" name="Google Shape;120;g2d4123b4710_0_39" descr="Diseño sin título (42).png"/>
          <p:cNvPicPr preferRelativeResize="0"/>
          <p:nvPr/>
        </p:nvPicPr>
        <p:blipFill rotWithShape="1">
          <a:blip r:embed="rId4">
            <a:alphaModFix/>
          </a:blip>
          <a:srcRect l="4823" t="9514" r="4824" b="9513"/>
          <a:stretch/>
        </p:blipFill>
        <p:spPr>
          <a:xfrm>
            <a:off x="6771713" y="1959072"/>
            <a:ext cx="9697593" cy="8569717"/>
          </a:xfrm>
          <a:custGeom>
            <a:avLst/>
            <a:gdLst/>
            <a:ahLst/>
            <a:cxnLst/>
            <a:rect l="l" t="t" r="r" b="b"/>
            <a:pathLst>
              <a:path w="21506" h="21433" extrusionOk="0">
                <a:moveTo>
                  <a:pt x="6160" y="0"/>
                </a:moveTo>
                <a:cubicBezTo>
                  <a:pt x="6055" y="-1"/>
                  <a:pt x="5947" y="2"/>
                  <a:pt x="5838" y="8"/>
                </a:cubicBezTo>
                <a:cubicBezTo>
                  <a:pt x="3711" y="114"/>
                  <a:pt x="158" y="1890"/>
                  <a:pt x="2" y="7232"/>
                </a:cubicBezTo>
                <a:cubicBezTo>
                  <a:pt x="-54" y="9134"/>
                  <a:pt x="1254" y="14877"/>
                  <a:pt x="10702" y="21433"/>
                </a:cubicBezTo>
                <a:cubicBezTo>
                  <a:pt x="20130" y="14892"/>
                  <a:pt x="21546" y="9139"/>
                  <a:pt x="21505" y="7232"/>
                </a:cubicBezTo>
                <a:cubicBezTo>
                  <a:pt x="21391" y="1888"/>
                  <a:pt x="17805" y="115"/>
                  <a:pt x="15668" y="8"/>
                </a:cubicBezTo>
                <a:cubicBezTo>
                  <a:pt x="12170" y="-167"/>
                  <a:pt x="10753" y="2728"/>
                  <a:pt x="10753" y="2728"/>
                </a:cubicBezTo>
                <a:cubicBezTo>
                  <a:pt x="10753" y="2728"/>
                  <a:pt x="9424" y="11"/>
                  <a:pt x="6160" y="0"/>
                </a:cubicBezTo>
                <a:close/>
              </a:path>
            </a:pathLst>
          </a:cu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4"/>
        <p:cNvGrpSpPr/>
        <p:nvPr/>
      </p:nvGrpSpPr>
      <p:grpSpPr>
        <a:xfrm>
          <a:off x="0" y="0"/>
          <a:ext cx="0" cy="0"/>
          <a:chOff x="0" y="0"/>
          <a:chExt cx="0" cy="0"/>
        </a:xfrm>
      </p:grpSpPr>
      <p:sp>
        <p:nvSpPr>
          <p:cNvPr id="125" name="Google Shape;125;g2d4123b4710_0_15"/>
          <p:cNvSpPr/>
          <p:nvPr/>
        </p:nvSpPr>
        <p:spPr>
          <a:xfrm>
            <a:off x="8507521" y="5575300"/>
            <a:ext cx="12179400" cy="2565300"/>
          </a:xfrm>
          <a:prstGeom prst="rect">
            <a:avLst/>
          </a:prstGeom>
          <a:solidFill>
            <a:srgbClr val="D3BBA0"/>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126" name="Google Shape;126;g2d4123b4710_0_15"/>
          <p:cNvSpPr/>
          <p:nvPr/>
        </p:nvSpPr>
        <p:spPr>
          <a:xfrm>
            <a:off x="9626521" y="8407444"/>
            <a:ext cx="10304100" cy="2565300"/>
          </a:xfrm>
          <a:prstGeom prst="rect">
            <a:avLst/>
          </a:prstGeom>
          <a:solidFill>
            <a:srgbClr val="D3BBA0"/>
          </a:soli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3200"/>
              <a:buFont typeface="Arial"/>
              <a:buNone/>
            </a:pPr>
            <a:endParaRPr sz="3200" b="0" i="0" u="none" strike="noStrike" cap="none">
              <a:solidFill>
                <a:srgbClr val="FFFFFF"/>
              </a:solidFill>
              <a:latin typeface="Arial"/>
              <a:ea typeface="Arial"/>
              <a:cs typeface="Arial"/>
              <a:sym typeface="Arial"/>
            </a:endParaRPr>
          </a:p>
        </p:txBody>
      </p:sp>
      <p:sp>
        <p:nvSpPr>
          <p:cNvPr id="127" name="Google Shape;127;g2d4123b4710_0_15"/>
          <p:cNvSpPr txBox="1"/>
          <p:nvPr/>
        </p:nvSpPr>
        <p:spPr>
          <a:xfrm>
            <a:off x="10189025" y="5883150"/>
            <a:ext cx="8816400" cy="1949700"/>
          </a:xfrm>
          <a:prstGeom prst="rect">
            <a:avLst/>
          </a:prstGeom>
          <a:noFill/>
          <a:ln>
            <a:noFill/>
          </a:ln>
        </p:spPr>
        <p:txBody>
          <a:bodyPr spcFirstLastPara="1" wrap="square" lIns="50800" tIns="50800" rIns="50800" bIns="50800" anchor="ctr" anchorCtr="0">
            <a:spAutoFit/>
          </a:bodyPr>
          <a:lstStyle/>
          <a:p>
            <a:pPr marL="0" marR="0" lvl="0" indent="0" algn="l" rtl="0">
              <a:lnSpc>
                <a:spcPct val="115000"/>
              </a:lnSpc>
              <a:spcBef>
                <a:spcPts val="0"/>
              </a:spcBef>
              <a:spcAft>
                <a:spcPts val="0"/>
              </a:spcAft>
              <a:buClr>
                <a:srgbClr val="000000"/>
              </a:buClr>
              <a:buSzPts val="1100"/>
              <a:buFont typeface="Arial"/>
              <a:buNone/>
            </a:pPr>
            <a:r>
              <a:rPr lang="en-US" sz="12000" b="1" i="0" u="none" strike="noStrike" cap="none">
                <a:solidFill>
                  <a:srgbClr val="A82229"/>
                </a:solidFill>
                <a:latin typeface="Cormorant Garamond"/>
                <a:ea typeface="Cormorant Garamond"/>
                <a:cs typeface="Cormorant Garamond"/>
                <a:sym typeface="Cormorant Garamond"/>
              </a:rPr>
              <a:t>CONTEXTO</a:t>
            </a:r>
            <a:endParaRPr sz="12000" b="1" i="0" u="none" strike="noStrike" cap="none">
              <a:solidFill>
                <a:srgbClr val="A82229"/>
              </a:solidFill>
              <a:latin typeface="Cormorant Garamond"/>
              <a:ea typeface="Cormorant Garamond"/>
              <a:cs typeface="Cormorant Garamond"/>
              <a:sym typeface="Cormorant Garamond"/>
            </a:endParaRPr>
          </a:p>
        </p:txBody>
      </p:sp>
      <p:sp>
        <p:nvSpPr>
          <p:cNvPr id="128" name="Google Shape;128;g2d4123b4710_0_15"/>
          <p:cNvSpPr txBox="1"/>
          <p:nvPr/>
        </p:nvSpPr>
        <p:spPr>
          <a:xfrm>
            <a:off x="11501825" y="8715250"/>
            <a:ext cx="6190800" cy="1949700"/>
          </a:xfrm>
          <a:prstGeom prst="rect">
            <a:avLst/>
          </a:prstGeom>
          <a:noFill/>
          <a:ln>
            <a:noFill/>
          </a:ln>
        </p:spPr>
        <p:txBody>
          <a:bodyPr spcFirstLastPara="1" wrap="square" lIns="50800" tIns="50800" rIns="50800" bIns="50800" anchor="ctr" anchorCtr="0">
            <a:spAutoFit/>
          </a:bodyPr>
          <a:lstStyle/>
          <a:p>
            <a:pPr marL="0" marR="0" lvl="0" indent="0" algn="l" rtl="0">
              <a:lnSpc>
                <a:spcPct val="115000"/>
              </a:lnSpc>
              <a:spcBef>
                <a:spcPts val="0"/>
              </a:spcBef>
              <a:spcAft>
                <a:spcPts val="0"/>
              </a:spcAft>
              <a:buClr>
                <a:srgbClr val="000000"/>
              </a:buClr>
              <a:buSzPts val="1100"/>
              <a:buFont typeface="Arial"/>
              <a:buNone/>
            </a:pPr>
            <a:r>
              <a:rPr lang="en-US" sz="12000" b="1" i="0" u="none" strike="noStrike" cap="none">
                <a:solidFill>
                  <a:srgbClr val="A82229"/>
                </a:solidFill>
                <a:latin typeface="Cormorant Garamond"/>
                <a:ea typeface="Cormorant Garamond"/>
                <a:cs typeface="Cormorant Garamond"/>
                <a:sym typeface="Cormorant Garamond"/>
              </a:rPr>
              <a:t>BÍBLICO</a:t>
            </a:r>
            <a:endParaRPr sz="12000" b="1" i="0" u="none" strike="noStrike" cap="none">
              <a:solidFill>
                <a:srgbClr val="A82229"/>
              </a:solidFill>
              <a:latin typeface="Cormorant Garamond"/>
              <a:ea typeface="Cormorant Garamond"/>
              <a:cs typeface="Cormorant Garamond"/>
              <a:sym typeface="Cormorant Garamon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2"/>
        <p:cNvGrpSpPr/>
        <p:nvPr/>
      </p:nvGrpSpPr>
      <p:grpSpPr>
        <a:xfrm>
          <a:off x="0" y="0"/>
          <a:ext cx="0" cy="0"/>
          <a:chOff x="0" y="0"/>
          <a:chExt cx="0" cy="0"/>
        </a:xfrm>
      </p:grpSpPr>
      <p:sp>
        <p:nvSpPr>
          <p:cNvPr id="133" name="Google Shape;133;g2d4123b4710_0_12"/>
          <p:cNvSpPr txBox="1"/>
          <p:nvPr/>
        </p:nvSpPr>
        <p:spPr>
          <a:xfrm>
            <a:off x="781050" y="6187208"/>
            <a:ext cx="8137851" cy="3488134"/>
          </a:xfrm>
          <a:prstGeom prst="rect">
            <a:avLst/>
          </a:prstGeom>
          <a:noFill/>
          <a:ln>
            <a:noFill/>
          </a:ln>
        </p:spPr>
        <p:txBody>
          <a:bodyPr spcFirstLastPara="1" wrap="square" lIns="50800" tIns="50800" rIns="50800" bIns="50800" anchor="ctr" anchorCtr="0">
            <a:spAutoFit/>
          </a:bodyPr>
          <a:lstStyle/>
          <a:p>
            <a:pPr marL="0" lvl="0" indent="342900" algn="ctr" rtl="0">
              <a:lnSpc>
                <a:spcPct val="100000"/>
              </a:lnSpc>
              <a:spcBef>
                <a:spcPts val="0"/>
              </a:spcBef>
              <a:spcAft>
                <a:spcPts val="0"/>
              </a:spcAft>
              <a:buClr>
                <a:schemeClr val="dk1"/>
              </a:buClr>
              <a:buSzPts val="1100"/>
              <a:buFont typeface="Arial"/>
              <a:buNone/>
            </a:pPr>
            <a:r>
              <a:rPr lang="en-US" sz="5500" dirty="0">
                <a:solidFill>
                  <a:schemeClr val="dk1"/>
                </a:solidFill>
                <a:latin typeface="Georgia"/>
                <a:ea typeface="Georgia"/>
                <a:cs typeface="Georgia"/>
                <a:sym typeface="Georgia"/>
              </a:rPr>
              <a:t>El </a:t>
            </a:r>
            <a:r>
              <a:rPr lang="en-US" sz="5500" dirty="0" err="1">
                <a:solidFill>
                  <a:schemeClr val="dk1"/>
                </a:solidFill>
                <a:latin typeface="Georgia"/>
                <a:ea typeface="Georgia"/>
                <a:cs typeface="Georgia"/>
                <a:sym typeface="Georgia"/>
              </a:rPr>
              <a:t>instrumento</a:t>
            </a:r>
            <a:r>
              <a:rPr lang="en-US" sz="5500" dirty="0">
                <a:solidFill>
                  <a:schemeClr val="dk1"/>
                </a:solidFill>
                <a:latin typeface="Georgia"/>
                <a:ea typeface="Georgia"/>
                <a:cs typeface="Georgia"/>
                <a:sym typeface="Georgia"/>
              </a:rPr>
              <a:t> </a:t>
            </a:r>
            <a:r>
              <a:rPr lang="en-US" sz="5500" dirty="0" err="1">
                <a:solidFill>
                  <a:schemeClr val="dk1"/>
                </a:solidFill>
                <a:latin typeface="Georgia"/>
                <a:ea typeface="Georgia"/>
                <a:cs typeface="Georgia"/>
                <a:sym typeface="Georgia"/>
              </a:rPr>
              <a:t>divino</a:t>
            </a:r>
            <a:r>
              <a:rPr lang="en-US" sz="5500" dirty="0">
                <a:solidFill>
                  <a:schemeClr val="dk1"/>
                </a:solidFill>
                <a:latin typeface="Georgia"/>
                <a:ea typeface="Georgia"/>
                <a:cs typeface="Georgia"/>
                <a:sym typeface="Georgia"/>
              </a:rPr>
              <a:t> para la </a:t>
            </a:r>
            <a:r>
              <a:rPr lang="en-US" sz="5500" dirty="0" err="1">
                <a:solidFill>
                  <a:schemeClr val="dk1"/>
                </a:solidFill>
                <a:latin typeface="Georgia"/>
                <a:ea typeface="Georgia"/>
                <a:cs typeface="Georgia"/>
                <a:sym typeface="Georgia"/>
              </a:rPr>
              <a:t>comprensión</a:t>
            </a:r>
            <a:r>
              <a:rPr lang="en-US" sz="5500" dirty="0">
                <a:solidFill>
                  <a:schemeClr val="dk1"/>
                </a:solidFill>
                <a:latin typeface="Georgia"/>
                <a:ea typeface="Georgia"/>
                <a:cs typeface="Georgia"/>
                <a:sym typeface="Georgia"/>
              </a:rPr>
              <a:t> de </a:t>
            </a:r>
            <a:r>
              <a:rPr lang="en-US" sz="5500" dirty="0" err="1">
                <a:solidFill>
                  <a:schemeClr val="dk1"/>
                </a:solidFill>
                <a:latin typeface="Georgia"/>
                <a:ea typeface="Georgia"/>
                <a:cs typeface="Georgia"/>
                <a:sym typeface="Georgia"/>
              </a:rPr>
              <a:t>toda</a:t>
            </a:r>
            <a:r>
              <a:rPr lang="en-US" sz="5500" dirty="0">
                <a:solidFill>
                  <a:schemeClr val="dk1"/>
                </a:solidFill>
                <a:latin typeface="Georgia"/>
                <a:ea typeface="Georgia"/>
                <a:cs typeface="Georgia"/>
                <a:sym typeface="Georgia"/>
              </a:rPr>
              <a:t> la </a:t>
            </a:r>
            <a:r>
              <a:rPr lang="en-US" sz="5500" dirty="0" err="1">
                <a:solidFill>
                  <a:schemeClr val="dk1"/>
                </a:solidFill>
                <a:latin typeface="Georgia"/>
                <a:ea typeface="Georgia"/>
                <a:cs typeface="Georgia"/>
                <a:sym typeface="Georgia"/>
              </a:rPr>
              <a:t>realidad</a:t>
            </a:r>
            <a:r>
              <a:rPr lang="en-US" sz="5500" dirty="0">
                <a:solidFill>
                  <a:schemeClr val="dk1"/>
                </a:solidFill>
                <a:latin typeface="Georgia"/>
                <a:ea typeface="Georgia"/>
                <a:cs typeface="Georgia"/>
                <a:sym typeface="Georgia"/>
              </a:rPr>
              <a:t> material es Su ley.  </a:t>
            </a:r>
            <a:endParaRPr sz="5500" dirty="0">
              <a:latin typeface="Georgia"/>
              <a:ea typeface="Georgia"/>
              <a:cs typeface="Georgia"/>
              <a:sym typeface="Georgia"/>
            </a:endParaRPr>
          </a:p>
        </p:txBody>
      </p:sp>
      <p:pic>
        <p:nvPicPr>
          <p:cNvPr id="134" name="Google Shape;134;g2d4123b4710_0_12" descr="Diseño sin título (28).png"/>
          <p:cNvPicPr preferRelativeResize="0"/>
          <p:nvPr/>
        </p:nvPicPr>
        <p:blipFill rotWithShape="1">
          <a:blip r:embed="rId4">
            <a:alphaModFix/>
          </a:blip>
          <a:srcRect l="2507" t="12675" r="2515" b="1332"/>
          <a:stretch/>
        </p:blipFill>
        <p:spPr>
          <a:xfrm>
            <a:off x="10031308" y="2019300"/>
            <a:ext cx="12393244" cy="11444165"/>
          </a:xfrm>
          <a:custGeom>
            <a:avLst/>
            <a:gdLst/>
            <a:ahLst/>
            <a:cxnLst/>
            <a:rect l="l" t="t" r="r" b="b"/>
            <a:pathLst>
              <a:path w="19679" h="20595" extrusionOk="0">
                <a:moveTo>
                  <a:pt x="9839" y="0"/>
                </a:moveTo>
                <a:cubicBezTo>
                  <a:pt x="7321" y="0"/>
                  <a:pt x="4803" y="1006"/>
                  <a:pt x="2881" y="3016"/>
                </a:cubicBezTo>
                <a:cubicBezTo>
                  <a:pt x="-961" y="7038"/>
                  <a:pt x="-961" y="13557"/>
                  <a:pt x="2881" y="17579"/>
                </a:cubicBezTo>
                <a:cubicBezTo>
                  <a:pt x="6724" y="21600"/>
                  <a:pt x="12954" y="21600"/>
                  <a:pt x="16797" y="17579"/>
                </a:cubicBezTo>
                <a:cubicBezTo>
                  <a:pt x="20639" y="13557"/>
                  <a:pt x="20639" y="7038"/>
                  <a:pt x="16797" y="3016"/>
                </a:cubicBezTo>
                <a:cubicBezTo>
                  <a:pt x="14875" y="1006"/>
                  <a:pt x="12357" y="0"/>
                  <a:pt x="9839" y="0"/>
                </a:cubicBezTo>
                <a:close/>
              </a:path>
            </a:pathLst>
          </a:custGeom>
          <a:noFill/>
          <a:ln>
            <a:noFill/>
          </a:ln>
        </p:spPr>
      </p:pic>
    </p:spTree>
  </p:cSld>
  <p:clrMapOvr>
    <a:masterClrMapping/>
  </p:clrMapOvr>
</p:sld>
</file>

<file path=ppt/theme/theme1.xml><?xml version="1.0" encoding="utf-8"?>
<a:theme xmlns:a="http://schemas.openxmlformats.org/drawingml/2006/main" name="23_ClassicWhite">
  <a:themeElements>
    <a:clrScheme name="23_ClassicWhite">
      <a:dk1>
        <a:srgbClr val="000000"/>
      </a:dk1>
      <a:lt1>
        <a:srgbClr val="FFFFFF"/>
      </a:lt1>
      <a:dk2>
        <a:srgbClr val="5E5E5E"/>
      </a:dk2>
      <a:lt2>
        <a:srgbClr val="D5D5D5"/>
      </a:lt2>
      <a:accent1>
        <a:srgbClr val="3E74D1"/>
      </a:accent1>
      <a:accent2>
        <a:srgbClr val="33C5B9"/>
      </a:accent2>
      <a:accent3>
        <a:srgbClr val="45B53C"/>
      </a:accent3>
      <a:accent4>
        <a:srgbClr val="FFBD16"/>
      </a:accent4>
      <a:accent5>
        <a:srgbClr val="E22146"/>
      </a:accent5>
      <a:accent6>
        <a:srgbClr val="836BB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3_ClassicWhite">
  <a:themeElements>
    <a:clrScheme name="23_ClassicWhite">
      <a:dk1>
        <a:srgbClr val="000000"/>
      </a:dk1>
      <a:lt1>
        <a:srgbClr val="FFFFFF"/>
      </a:lt1>
      <a:dk2>
        <a:srgbClr val="5E5E5E"/>
      </a:dk2>
      <a:lt2>
        <a:srgbClr val="D5D5D5"/>
      </a:lt2>
      <a:accent1>
        <a:srgbClr val="3E74D1"/>
      </a:accent1>
      <a:accent2>
        <a:srgbClr val="33C5B9"/>
      </a:accent2>
      <a:accent3>
        <a:srgbClr val="45B53C"/>
      </a:accent3>
      <a:accent4>
        <a:srgbClr val="FFBD16"/>
      </a:accent4>
      <a:accent5>
        <a:srgbClr val="E22146"/>
      </a:accent5>
      <a:accent6>
        <a:srgbClr val="836BB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927</Words>
  <Application>Microsoft Office PowerPoint</Application>
  <PresentationFormat>Personalizar</PresentationFormat>
  <Paragraphs>52</Paragraphs>
  <Slides>42</Slides>
  <Notes>42</Notes>
  <HiddenSlides>0</HiddenSlides>
  <MMClips>0</MMClips>
  <ScaleCrop>false</ScaleCrop>
  <HeadingPairs>
    <vt:vector size="6" baseType="variant">
      <vt:variant>
        <vt:lpstr>Fontes usadas</vt:lpstr>
      </vt:variant>
      <vt:variant>
        <vt:i4>4</vt:i4>
      </vt:variant>
      <vt:variant>
        <vt:lpstr>Tema</vt:lpstr>
      </vt:variant>
      <vt:variant>
        <vt:i4>1</vt:i4>
      </vt:variant>
      <vt:variant>
        <vt:lpstr>Títulos de slides</vt:lpstr>
      </vt:variant>
      <vt:variant>
        <vt:i4>42</vt:i4>
      </vt:variant>
    </vt:vector>
  </HeadingPairs>
  <TitlesOfParts>
    <vt:vector size="47" baseType="lpstr">
      <vt:lpstr>Arial</vt:lpstr>
      <vt:lpstr>Georgia</vt:lpstr>
      <vt:lpstr>Helvetica Neue</vt:lpstr>
      <vt:lpstr>Cormorant Garamond</vt:lpstr>
      <vt:lpstr>23_ClassicWhite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DSA - Maria Cristina Barbosa</cp:lastModifiedBy>
  <cp:revision>1</cp:revision>
  <dcterms:modified xsi:type="dcterms:W3CDTF">2024-10-28T13:18:43Z</dcterms:modified>
</cp:coreProperties>
</file>