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82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24384000" cy="13716000"/>
  <p:notesSz cx="6858000" cy="9144000"/>
  <p:embeddedFontLst>
    <p:embeddedFont>
      <p:font typeface="Cormorant Garamond" panose="020B0604020202020204" charset="0"/>
      <p:regular r:id="rId29"/>
      <p:bold r:id="rId30"/>
      <p:italic r:id="rId31"/>
      <p:boldItalic r:id="rId32"/>
    </p:embeddedFont>
    <p:embeddedFont>
      <p:font typeface="Georgia" panose="02040502050405020303" pitchFamily="18" charset="0"/>
      <p:regular r:id="rId33"/>
      <p:bold r:id="rId34"/>
      <p:italic r:id="rId35"/>
      <p:boldItalic r:id="rId36"/>
    </p:embeddedFont>
    <p:embeddedFont>
      <p:font typeface="Helvetica Neue" panose="020B0604020202020204" charset="0"/>
      <p:regular r:id="rId37"/>
      <p:bold r:id="rId38"/>
      <p:italic r:id="rId39"/>
      <p:boldItalic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2" roundtripDataSignature="AMtx7mjKLJd3226yQYGf+ueP4FTQB0gxE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66EA44-CC2C-4E4D-B988-AF619FD2E09A}" v="5" dt="2024-10-28T13:44:35.6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0" d="100"/>
          <a:sy n="40" d="100"/>
        </p:scale>
        <p:origin x="754" y="-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customschemas.google.com/relationships/presentationmetadata" Target="metadata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Maria Cristina Barbosa" userId="a7deaa94-27fa-4381-b313-ee83126f3c73" providerId="ADAL" clId="{D566EA44-CC2C-4E4D-B988-AF619FD2E09A}"/>
    <pc:docChg chg="custSel addSld delSld modSld">
      <pc:chgData name="DSA - Maria Cristina Barbosa" userId="a7deaa94-27fa-4381-b313-ee83126f3c73" providerId="ADAL" clId="{D566EA44-CC2C-4E4D-B988-AF619FD2E09A}" dt="2024-10-28T14:28:33.930" v="48" actId="1076"/>
      <pc:docMkLst>
        <pc:docMk/>
      </pc:docMkLst>
      <pc:sldChg chg="modSp mod">
        <pc:chgData name="DSA - Maria Cristina Barbosa" userId="a7deaa94-27fa-4381-b313-ee83126f3c73" providerId="ADAL" clId="{D566EA44-CC2C-4E4D-B988-AF619FD2E09A}" dt="2024-10-28T13:41:04.130" v="0" actId="14100"/>
        <pc:sldMkLst>
          <pc:docMk/>
          <pc:sldMk cId="0" sldId="258"/>
        </pc:sldMkLst>
        <pc:spChg chg="mod">
          <ac:chgData name="DSA - Maria Cristina Barbosa" userId="a7deaa94-27fa-4381-b313-ee83126f3c73" providerId="ADAL" clId="{D566EA44-CC2C-4E4D-B988-AF619FD2E09A}" dt="2024-10-28T13:41:04.130" v="0" actId="14100"/>
          <ac:spMkLst>
            <pc:docMk/>
            <pc:sldMk cId="0" sldId="258"/>
            <ac:spMk id="96" creationId="{00000000-0000-0000-0000-000000000000}"/>
          </ac:spMkLst>
        </pc:spChg>
      </pc:sldChg>
      <pc:sldChg chg="del">
        <pc:chgData name="DSA - Maria Cristina Barbosa" userId="a7deaa94-27fa-4381-b313-ee83126f3c73" providerId="ADAL" clId="{D566EA44-CC2C-4E4D-B988-AF619FD2E09A}" dt="2024-10-28T14:26:14.141" v="33" actId="47"/>
        <pc:sldMkLst>
          <pc:docMk/>
          <pc:sldMk cId="0" sldId="259"/>
        </pc:sldMkLst>
      </pc:sldChg>
      <pc:sldChg chg="modSp mod">
        <pc:chgData name="DSA - Maria Cristina Barbosa" userId="a7deaa94-27fa-4381-b313-ee83126f3c73" providerId="ADAL" clId="{D566EA44-CC2C-4E4D-B988-AF619FD2E09A}" dt="2024-10-28T13:47:43.572" v="14" actId="14100"/>
        <pc:sldMkLst>
          <pc:docMk/>
          <pc:sldMk cId="0" sldId="260"/>
        </pc:sldMkLst>
        <pc:spChg chg="mod">
          <ac:chgData name="DSA - Maria Cristina Barbosa" userId="a7deaa94-27fa-4381-b313-ee83126f3c73" providerId="ADAL" clId="{D566EA44-CC2C-4E4D-B988-AF619FD2E09A}" dt="2024-10-28T13:47:43.572" v="14" actId="14100"/>
          <ac:spMkLst>
            <pc:docMk/>
            <pc:sldMk cId="0" sldId="260"/>
            <ac:spMk id="107" creationId="{00000000-0000-0000-0000-000000000000}"/>
          </ac:spMkLst>
        </pc:spChg>
      </pc:sldChg>
      <pc:sldChg chg="modSp mod">
        <pc:chgData name="DSA - Maria Cristina Barbosa" userId="a7deaa94-27fa-4381-b313-ee83126f3c73" providerId="ADAL" clId="{D566EA44-CC2C-4E4D-B988-AF619FD2E09A}" dt="2024-10-28T14:28:33.930" v="48" actId="1076"/>
        <pc:sldMkLst>
          <pc:docMk/>
          <pc:sldMk cId="0" sldId="277"/>
        </pc:sldMkLst>
        <pc:spChg chg="mod">
          <ac:chgData name="DSA - Maria Cristina Barbosa" userId="a7deaa94-27fa-4381-b313-ee83126f3c73" providerId="ADAL" clId="{D566EA44-CC2C-4E4D-B988-AF619FD2E09A}" dt="2024-10-28T14:28:33.930" v="48" actId="1076"/>
          <ac:spMkLst>
            <pc:docMk/>
            <pc:sldMk cId="0" sldId="277"/>
            <ac:spMk id="214" creationId="{00000000-0000-0000-0000-000000000000}"/>
          </ac:spMkLst>
        </pc:spChg>
        <pc:picChg chg="mod">
          <ac:chgData name="DSA - Maria Cristina Barbosa" userId="a7deaa94-27fa-4381-b313-ee83126f3c73" providerId="ADAL" clId="{D566EA44-CC2C-4E4D-B988-AF619FD2E09A}" dt="2024-10-28T14:27:58.541" v="44" actId="1076"/>
          <ac:picMkLst>
            <pc:docMk/>
            <pc:sldMk cId="0" sldId="277"/>
            <ac:picMk id="215" creationId="{00000000-0000-0000-0000-000000000000}"/>
          </ac:picMkLst>
        </pc:picChg>
        <pc:picChg chg="mod">
          <ac:chgData name="DSA - Maria Cristina Barbosa" userId="a7deaa94-27fa-4381-b313-ee83126f3c73" providerId="ADAL" clId="{D566EA44-CC2C-4E4D-B988-AF619FD2E09A}" dt="2024-10-28T14:28:28.418" v="47" actId="1076"/>
          <ac:picMkLst>
            <pc:docMk/>
            <pc:sldMk cId="0" sldId="277"/>
            <ac:picMk id="216" creationId="{00000000-0000-0000-0000-000000000000}"/>
          </ac:picMkLst>
        </pc:picChg>
        <pc:picChg chg="mod">
          <ac:chgData name="DSA - Maria Cristina Barbosa" userId="a7deaa94-27fa-4381-b313-ee83126f3c73" providerId="ADAL" clId="{D566EA44-CC2C-4E4D-B988-AF619FD2E09A}" dt="2024-10-28T14:28:05.688" v="45" actId="1076"/>
          <ac:picMkLst>
            <pc:docMk/>
            <pc:sldMk cId="0" sldId="277"/>
            <ac:picMk id="217" creationId="{00000000-0000-0000-0000-000000000000}"/>
          </ac:picMkLst>
        </pc:picChg>
        <pc:picChg chg="mod">
          <ac:chgData name="DSA - Maria Cristina Barbosa" userId="a7deaa94-27fa-4381-b313-ee83126f3c73" providerId="ADAL" clId="{D566EA44-CC2C-4E4D-B988-AF619FD2E09A}" dt="2024-10-28T14:28:19.920" v="46" actId="1076"/>
          <ac:picMkLst>
            <pc:docMk/>
            <pc:sldMk cId="0" sldId="277"/>
            <ac:picMk id="218" creationId="{00000000-0000-0000-0000-000000000000}"/>
          </ac:picMkLst>
        </pc:picChg>
        <pc:picChg chg="mod">
          <ac:chgData name="DSA - Maria Cristina Barbosa" userId="a7deaa94-27fa-4381-b313-ee83126f3c73" providerId="ADAL" clId="{D566EA44-CC2C-4E4D-B988-AF619FD2E09A}" dt="2024-10-28T14:27:08.105" v="37" actId="1076"/>
          <ac:picMkLst>
            <pc:docMk/>
            <pc:sldMk cId="0" sldId="277"/>
            <ac:picMk id="219" creationId="{00000000-0000-0000-0000-000000000000}"/>
          </ac:picMkLst>
        </pc:picChg>
      </pc:sldChg>
      <pc:sldChg chg="addSp delSp modSp add mod">
        <pc:chgData name="DSA - Maria Cristina Barbosa" userId="a7deaa94-27fa-4381-b313-ee83126f3c73" providerId="ADAL" clId="{D566EA44-CC2C-4E4D-B988-AF619FD2E09A}" dt="2024-10-28T13:44:35.649" v="7" actId="14861"/>
        <pc:sldMkLst>
          <pc:docMk/>
          <pc:sldMk cId="845538105" sldId="282"/>
        </pc:sldMkLst>
        <pc:picChg chg="del">
          <ac:chgData name="DSA - Maria Cristina Barbosa" userId="a7deaa94-27fa-4381-b313-ee83126f3c73" providerId="ADAL" clId="{D566EA44-CC2C-4E4D-B988-AF619FD2E09A}" dt="2024-10-28T13:43:21.864" v="2" actId="478"/>
          <ac:picMkLst>
            <pc:docMk/>
            <pc:sldMk cId="845538105" sldId="282"/>
            <ac:picMk id="102" creationId="{37926AF9-C665-EEB7-8527-C9D9AD5B4CB4}"/>
          </ac:picMkLst>
        </pc:picChg>
        <pc:picChg chg="add mod">
          <ac:chgData name="DSA - Maria Cristina Barbosa" userId="a7deaa94-27fa-4381-b313-ee83126f3c73" providerId="ADAL" clId="{D566EA44-CC2C-4E4D-B988-AF619FD2E09A}" dt="2024-10-28T13:44:35.649" v="7" actId="14861"/>
          <ac:picMkLst>
            <pc:docMk/>
            <pc:sldMk cId="845538105" sldId="282"/>
            <ac:picMk id="1026" creationId="{4C721B3D-E54D-78E5-DDAF-8C20319C3C9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09ee94f343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4" name="Google Shape;84;g309ee94f343_0_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09ee958df9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1" name="Google Shape;141;g309ee958df9_0_3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09ee958df9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7" name="Google Shape;147;g309ee958df9_0_3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09ee94f343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3" name="Google Shape;153;g309ee94f343_0_1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09ee958df9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9" name="Google Shape;159;g309ee958df9_0_4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09ee958df9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4" name="Google Shape;164;g309ee958df9_0_5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09ee958df9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0" name="Google Shape;170;g309ee958df9_0_5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09ee958df9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6" name="Google Shape;176;g309ee958df9_0_5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09ee958df9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2" name="Google Shape;182;g309ee958df9_0_6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09ee958df9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8" name="Google Shape;188;g309ee958df9_0_4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09ee958df9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4" name="Google Shape;194;g309ee958df9_0_7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09ee94f343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8" name="Google Shape;88;g309ee94f343_0_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09ee958df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9" name="Google Shape;199;g309ee958df9_0_7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09ee94f343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4" name="Google Shape;204;g309ee94f343_0_1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09ee958df9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2" name="Google Shape;212;g309ee958df9_0_8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09ee958df9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2" name="Google Shape;222;g309ee958df9_0_8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309ee958df9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8" name="Google Shape;228;g309ee958df9_0_8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309ee958df9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4" name="Google Shape;234;g309ee958df9_0_9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09ee958df9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0" name="Google Shape;240;g309ee958df9_0_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09ee94f343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3" name="Google Shape;93;g309ee94f343_0_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>
          <a:extLst>
            <a:ext uri="{FF2B5EF4-FFF2-40B4-BE49-F238E27FC236}">
              <a16:creationId xmlns:a16="http://schemas.microsoft.com/office/drawing/2014/main" id="{FE76BD07-57DD-B5EB-7273-5952B462C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09ee958df9_0_4:notes">
            <a:extLst>
              <a:ext uri="{FF2B5EF4-FFF2-40B4-BE49-F238E27FC236}">
                <a16:creationId xmlns:a16="http://schemas.microsoft.com/office/drawing/2014/main" id="{1A4AC16D-EE63-1D43-CA47-1C6970B32D2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9" name="Google Shape;99;g309ee958df9_0_4:notes">
            <a:extLst>
              <a:ext uri="{FF2B5EF4-FFF2-40B4-BE49-F238E27FC236}">
                <a16:creationId xmlns:a16="http://schemas.microsoft.com/office/drawing/2014/main" id="{95B10CF1-3F81-7A5F-1CBB-7EDEDBCA23E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28742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09ee958df9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5" name="Google Shape;105;g309ee958df9_0_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09ee958df9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3" name="Google Shape;113;g309ee958df9_0_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09ee958df9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9" name="Google Shape;119;g309ee958df9_0_1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09ee94f343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7" name="Google Shape;127;g309ee94f343_0_1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09ee958df9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5" name="Google Shape;135;g309ee958df9_0_2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tx">
  <p:cSld name="TITLE_AND_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8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ción">
  <p:cSld name="Sección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7"/>
          <p:cNvSpPr txBox="1">
            <a:spLocks noGrp="1"/>
          </p:cNvSpPr>
          <p:nvPr>
            <p:ph type="title"/>
          </p:nvPr>
        </p:nvSpPr>
        <p:spPr>
          <a:xfrm>
            <a:off x="1219200" y="3242270"/>
            <a:ext cx="21945600" cy="6604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7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ólo título">
  <p:cSld name="Sólo título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8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8"/>
          <p:cNvSpPr txBox="1">
            <a:spLocks noGrp="1"/>
          </p:cNvSpPr>
          <p:nvPr>
            <p:ph type="body" idx="1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38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9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9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5600" cy="8385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39"/>
          <p:cNvSpPr txBox="1">
            <a:spLocks noGrp="1"/>
          </p:cNvSpPr>
          <p:nvPr>
            <p:ph type="body" idx="2"/>
          </p:nvPr>
        </p:nvSpPr>
        <p:spPr>
          <a:xfrm>
            <a:off x="1219200" y="2387115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39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claración">
  <p:cSld name="Declaració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40"/>
          <p:cNvSpPr txBox="1">
            <a:spLocks noGrp="1"/>
          </p:cNvSpPr>
          <p:nvPr>
            <p:ph type="body" idx="1"/>
          </p:nvPr>
        </p:nvSpPr>
        <p:spPr>
          <a:xfrm>
            <a:off x="1219200" y="3251200"/>
            <a:ext cx="21945600" cy="66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40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to (grande)">
  <p:cSld name="Dato (grande)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1"/>
          <p:cNvSpPr txBox="1">
            <a:spLocks noGrp="1"/>
          </p:cNvSpPr>
          <p:nvPr>
            <p:ph type="body" idx="1"/>
          </p:nvPr>
        </p:nvSpPr>
        <p:spPr>
          <a:xfrm>
            <a:off x="1219200" y="8462239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41"/>
          <p:cNvSpPr txBox="1">
            <a:spLocks noGrp="1"/>
          </p:cNvSpPr>
          <p:nvPr>
            <p:ph type="body" idx="2"/>
          </p:nvPr>
        </p:nvSpPr>
        <p:spPr>
          <a:xfrm>
            <a:off x="1219200" y="4214484"/>
            <a:ext cx="21945600" cy="4269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41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ita">
  <p:cSld name="Cita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42"/>
          <p:cNvSpPr txBox="1">
            <a:spLocks noGrp="1"/>
          </p:cNvSpPr>
          <p:nvPr>
            <p:ph type="body" idx="1"/>
          </p:nvPr>
        </p:nvSpPr>
        <p:spPr>
          <a:xfrm>
            <a:off x="1219200" y="11100053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42"/>
          <p:cNvSpPr txBox="1">
            <a:spLocks noGrp="1"/>
          </p:cNvSpPr>
          <p:nvPr>
            <p:ph type="body" idx="2"/>
          </p:nvPr>
        </p:nvSpPr>
        <p:spPr>
          <a:xfrm>
            <a:off x="1219200" y="4178300"/>
            <a:ext cx="21945600" cy="4416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42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fotos">
  <p:cSld name="3 fotos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3"/>
          <p:cNvSpPr>
            <a:spLocks noGrp="1"/>
          </p:cNvSpPr>
          <p:nvPr>
            <p:ph type="pic" idx="2"/>
          </p:nvPr>
        </p:nvSpPr>
        <p:spPr>
          <a:xfrm>
            <a:off x="15744825" y="5581752"/>
            <a:ext cx="7365408" cy="8280401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43"/>
          <p:cNvSpPr>
            <a:spLocks noGrp="1"/>
          </p:cNvSpPr>
          <p:nvPr>
            <p:ph type="pic" idx="3"/>
          </p:nvPr>
        </p:nvSpPr>
        <p:spPr>
          <a:xfrm>
            <a:off x="15363825" y="1270000"/>
            <a:ext cx="8115300" cy="5409006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43"/>
          <p:cNvSpPr>
            <a:spLocks noGrp="1"/>
          </p:cNvSpPr>
          <p:nvPr>
            <p:ph type="pic" idx="4"/>
          </p:nvPr>
        </p:nvSpPr>
        <p:spPr>
          <a:xfrm>
            <a:off x="-63500" y="1270000"/>
            <a:ext cx="16764000" cy="11176000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43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to">
  <p:cSld name="Foto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44"/>
          <p:cNvSpPr>
            <a:spLocks noGrp="1"/>
          </p:cNvSpPr>
          <p:nvPr>
            <p:ph type="pic" idx="2"/>
          </p:nvPr>
        </p:nvSpPr>
        <p:spPr>
          <a:xfrm>
            <a:off x="1270000" y="-423334"/>
            <a:ext cx="21844000" cy="14562668"/>
          </a:xfrm>
          <a:prstGeom prst="rect">
            <a:avLst/>
          </a:prstGeom>
          <a:noFill/>
          <a:ln>
            <a:noFill/>
          </a:ln>
        </p:spPr>
      </p:sp>
      <p:sp>
        <p:nvSpPr>
          <p:cNvPr id="81" name="Google Shape;81;p44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9"/>
          <p:cNvSpPr txBox="1">
            <a:spLocks noGrp="1"/>
          </p:cNvSpPr>
          <p:nvPr>
            <p:ph type="body" idx="1"/>
          </p:nvPr>
        </p:nvSpPr>
        <p:spPr>
          <a:xfrm>
            <a:off x="1219200" y="11986162"/>
            <a:ext cx="21945599" cy="605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 sz="3000"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13" name="Google Shape;13;p29"/>
          <p:cNvSpPr txBox="1">
            <a:spLocks noGrp="1"/>
          </p:cNvSpPr>
          <p:nvPr>
            <p:ph type="title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9"/>
          <p:cNvSpPr txBox="1">
            <a:spLocks noGrp="1"/>
          </p:cNvSpPr>
          <p:nvPr>
            <p:ph type="body" idx="2"/>
          </p:nvPr>
        </p:nvSpPr>
        <p:spPr>
          <a:xfrm>
            <a:off x="1219200" y="7567579"/>
            <a:ext cx="21945600" cy="2250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29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foto">
  <p:cSld name="Título y foto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0"/>
          <p:cNvSpPr>
            <a:spLocks noGrp="1"/>
          </p:cNvSpPr>
          <p:nvPr>
            <p:ph type="pic" idx="2"/>
          </p:nvPr>
        </p:nvSpPr>
        <p:spPr>
          <a:xfrm>
            <a:off x="0" y="-1270000"/>
            <a:ext cx="24384000" cy="16256000"/>
          </a:xfrm>
          <a:prstGeom prst="rect">
            <a:avLst/>
          </a:prstGeom>
          <a:noFill/>
          <a:ln>
            <a:noFill/>
          </a:ln>
        </p:spPr>
      </p:sp>
      <p:sp>
        <p:nvSpPr>
          <p:cNvPr id="18" name="Google Shape;18;p30"/>
          <p:cNvSpPr txBox="1">
            <a:spLocks noGrp="1"/>
          </p:cNvSpPr>
          <p:nvPr>
            <p:ph type="title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800"/>
              <a:buFont typeface="Arial"/>
              <a:buNone/>
              <a:defRPr sz="12800">
                <a:solidFill>
                  <a:srgbClr val="FFFFFF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0"/>
          <p:cNvSpPr txBox="1">
            <a:spLocks noGrp="1"/>
          </p:cNvSpPr>
          <p:nvPr>
            <p:ph type="body" idx="1"/>
          </p:nvPr>
        </p:nvSpPr>
        <p:spPr>
          <a:xfrm>
            <a:off x="1219200" y="7569200"/>
            <a:ext cx="21945600" cy="225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0"/>
          <p:cNvSpPr txBox="1">
            <a:spLocks noGrp="1"/>
          </p:cNvSpPr>
          <p:nvPr>
            <p:ph type="body" idx="3"/>
          </p:nvPr>
        </p:nvSpPr>
        <p:spPr>
          <a:xfrm>
            <a:off x="1219200" y="11988800"/>
            <a:ext cx="21945602" cy="605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30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>
              <a:solidFill>
                <a:srgbClr val="5E5E5E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foto alternativa">
  <p:cSld name="Título y foto alternativa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1"/>
          <p:cNvSpPr txBox="1">
            <a:spLocks noGrp="1"/>
          </p:cNvSpPr>
          <p:nvPr>
            <p:ph type="title"/>
          </p:nvPr>
        </p:nvSpPr>
        <p:spPr>
          <a:xfrm>
            <a:off x="1215495" y="4585102"/>
            <a:ext cx="9757338" cy="2540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1"/>
          <p:cNvSpPr>
            <a:spLocks noGrp="1"/>
          </p:cNvSpPr>
          <p:nvPr>
            <p:ph type="pic" idx="2"/>
          </p:nvPr>
        </p:nvSpPr>
        <p:spPr>
          <a:xfrm>
            <a:off x="9283700" y="1270000"/>
            <a:ext cx="16751300" cy="11176000"/>
          </a:xfrm>
          <a:prstGeom prst="rect">
            <a:avLst/>
          </a:prstGeom>
          <a:noFill/>
          <a:ln>
            <a:noFill/>
          </a:ln>
        </p:spPr>
      </p:sp>
      <p:sp>
        <p:nvSpPr>
          <p:cNvPr id="25" name="Google Shape;25;p31"/>
          <p:cNvSpPr txBox="1">
            <a:spLocks noGrp="1"/>
          </p:cNvSpPr>
          <p:nvPr>
            <p:ph type="body" idx="1"/>
          </p:nvPr>
        </p:nvSpPr>
        <p:spPr>
          <a:xfrm>
            <a:off x="1219200" y="7016750"/>
            <a:ext cx="9753600" cy="541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31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viñetas">
  <p:cSld name="Título y viñeta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2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2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8577" cy="84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32"/>
          <p:cNvSpPr txBox="1">
            <a:spLocks noGrp="1"/>
          </p:cNvSpPr>
          <p:nvPr>
            <p:ph type="body" idx="2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32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ñetas">
  <p:cSld name="Viñeta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3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5600" cy="8487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33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, viñetas y foto">
  <p:cSld name="Título, viñetas y foto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4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34"/>
          <p:cNvSpPr>
            <a:spLocks noGrp="1"/>
          </p:cNvSpPr>
          <p:nvPr>
            <p:ph type="pic" idx="2"/>
          </p:nvPr>
        </p:nvSpPr>
        <p:spPr>
          <a:xfrm>
            <a:off x="12192644" y="718588"/>
            <a:ext cx="10972801" cy="12329624"/>
          </a:xfrm>
          <a:prstGeom prst="rect">
            <a:avLst/>
          </a:prstGeom>
          <a:noFill/>
          <a:ln>
            <a:noFill/>
          </a:ln>
        </p:spPr>
      </p:sp>
      <p:sp>
        <p:nvSpPr>
          <p:cNvPr id="38" name="Google Shape;38;p34"/>
          <p:cNvSpPr txBox="1">
            <a:spLocks noGrp="1"/>
          </p:cNvSpPr>
          <p:nvPr>
            <p:ph type="body" idx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34"/>
          <p:cNvSpPr txBox="1">
            <a:spLocks noGrp="1"/>
          </p:cNvSpPr>
          <p:nvPr>
            <p:ph type="body" idx="3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34"/>
          <p:cNvSpPr txBox="1">
            <a:spLocks noGrp="1"/>
          </p:cNvSpPr>
          <p:nvPr>
            <p:ph type="sldNum" idx="1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, viñetas, y video en vivo (pequeño)">
  <p:cSld name="Título, viñetas, y video en vivo (pequeño)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5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5"/>
          <p:cNvSpPr txBox="1">
            <a:spLocks noGrp="1"/>
          </p:cNvSpPr>
          <p:nvPr>
            <p:ph type="body" idx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5"/>
          <p:cNvSpPr txBox="1">
            <a:spLocks noGrp="1"/>
          </p:cNvSpPr>
          <p:nvPr>
            <p:ph type="body" idx="2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35"/>
          <p:cNvSpPr txBox="1">
            <a:spLocks noGrp="1"/>
          </p:cNvSpPr>
          <p:nvPr>
            <p:ph type="sldNum" idx="1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, viñetas, y video en vivo (grande)">
  <p:cSld name="Título, viñetas, y video en vivo (grande)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6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6"/>
          <p:cNvSpPr txBox="1">
            <a:spLocks noGrp="1"/>
          </p:cNvSpPr>
          <p:nvPr>
            <p:ph type="body" idx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36"/>
          <p:cNvSpPr txBox="1">
            <a:spLocks noGrp="1"/>
          </p:cNvSpPr>
          <p:nvPr>
            <p:ph type="body" idx="2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6"/>
          <p:cNvSpPr txBox="1">
            <a:spLocks noGrp="1"/>
          </p:cNvSpPr>
          <p:nvPr>
            <p:ph type="sldNum" idx="1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7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27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8577" cy="84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marR="0" lvl="0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27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5.jpg"/><Relationship Id="rId7" Type="http://schemas.openxmlformats.org/officeDocument/2006/relationships/image" Target="../media/image2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27.png"/><Relationship Id="rId4" Type="http://schemas.openxmlformats.org/officeDocument/2006/relationships/image" Target="../media/image2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09ee958df9_0_31"/>
          <p:cNvSpPr txBox="1"/>
          <p:nvPr/>
        </p:nvSpPr>
        <p:spPr>
          <a:xfrm>
            <a:off x="3195250" y="4720450"/>
            <a:ext cx="73938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No son rápidas ni tampoco valientes, tienen mala visión, son vulnerables a enfermedades y poseen una inteligencia limitada.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44" name="Google Shape;144;g309ee958df9_0_31" descr="Captura_de_pantalla_2024-10-07_a_la_s__22.16.15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812096" y="2721873"/>
            <a:ext cx="9926082" cy="100259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09ee958df9_0_34"/>
          <p:cNvSpPr txBox="1"/>
          <p:nvPr/>
        </p:nvSpPr>
        <p:spPr>
          <a:xfrm>
            <a:off x="3066757" y="8653639"/>
            <a:ext cx="18250500" cy="34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Vosotros sois mis ovejas</a:t>
            </a: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dijo Dios. Y el Pastor amado las conduce y está dispuesto a dar Su vida por ellas. Las ovejas son el objetivo del cuidado y amor precioso del Pastor. </a:t>
            </a: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 el último libro de la Biblia encontramos: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50" name="Google Shape;150;g309ee958df9_0_34" descr="Diseño_sin_título__73_-removebg-preview.png"/>
          <p:cNvPicPr preferRelativeResize="0"/>
          <p:nvPr/>
        </p:nvPicPr>
        <p:blipFill rotWithShape="1">
          <a:blip r:embed="rId4">
            <a:alphaModFix/>
          </a:blip>
          <a:srcRect t="10209" b="10216"/>
          <a:stretch/>
        </p:blipFill>
        <p:spPr>
          <a:xfrm>
            <a:off x="6520060" y="2014"/>
            <a:ext cx="11343729" cy="8900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g309ee94f343_0_18" descr="DALL·E 2024-09-25 19.18.10 - A soft, gentle painting of two figures embracing with a sense of deep care and affection. The taller figure has long brown hair and a beard, with a pe.jpeg"/>
          <p:cNvPicPr preferRelativeResize="0"/>
          <p:nvPr/>
        </p:nvPicPr>
        <p:blipFill rotWithShape="1">
          <a:blip r:embed="rId4">
            <a:alphaModFix/>
          </a:blip>
          <a:srcRect l="1877" t="749" r="16841" b="21087"/>
          <a:stretch/>
        </p:blipFill>
        <p:spPr>
          <a:xfrm>
            <a:off x="6081719" y="1432265"/>
            <a:ext cx="10930750" cy="10511070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0" y="0"/>
                  <a:pt x="4803" y="1006"/>
                  <a:pt x="2882" y="3016"/>
                </a:cubicBezTo>
                <a:cubicBezTo>
                  <a:pt x="-961" y="7038"/>
                  <a:pt x="-961" y="13557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7"/>
                  <a:pt x="20639" y="7038"/>
                  <a:pt x="16796" y="3016"/>
                </a:cubicBezTo>
                <a:cubicBezTo>
                  <a:pt x="14875" y="1006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56" name="Google Shape;156;g309ee94f343_0_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027800" y="8949350"/>
            <a:ext cx="7957426" cy="3660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09ee958df9_0_48"/>
          <p:cNvSpPr txBox="1"/>
          <p:nvPr/>
        </p:nvSpPr>
        <p:spPr>
          <a:xfrm>
            <a:off x="4658400" y="3843600"/>
            <a:ext cx="150672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“Nunca más tendrán hambre, ni sed, ni caerá sobre ellos el sol, ni calor alguno, porque el Cordero que está en medio del trono los pastoreará y los guiará a fuentes de aguas de vida. Y Dios enjugará toda lágrima de los ojos de ellos.” </a:t>
            </a:r>
            <a:endParaRPr sz="550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Apocalips</a:t>
            </a: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is</a:t>
            </a: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 7:16</a:t>
            </a: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-17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09ee958df9_0_51"/>
          <p:cNvSpPr txBox="1"/>
          <p:nvPr/>
        </p:nvSpPr>
        <p:spPr>
          <a:xfrm>
            <a:off x="3028074" y="4690200"/>
            <a:ext cx="88401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 Su gracia, Dios nos alcanzó en el punto donde caímos y nos dio en carne un objetivo al cual debemos avanzar.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67" name="Google Shape;167;g309ee958df9_0_51" descr="2-removebg-preview (1).png"/>
          <p:cNvPicPr preferRelativeResize="0"/>
          <p:nvPr/>
        </p:nvPicPr>
        <p:blipFill rotWithShape="1">
          <a:blip r:embed="rId4">
            <a:alphaModFix/>
          </a:blip>
          <a:srcRect l="22361" r="22355"/>
          <a:stretch/>
        </p:blipFill>
        <p:spPr>
          <a:xfrm>
            <a:off x="12707803" y="2283142"/>
            <a:ext cx="8986686" cy="109443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09ee958df9_0_54"/>
          <p:cNvSpPr txBox="1"/>
          <p:nvPr/>
        </p:nvSpPr>
        <p:spPr>
          <a:xfrm>
            <a:off x="5172900" y="9736225"/>
            <a:ext cx="14038200" cy="17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Podemos alegrarnos porque en Jesús tenemos una identidad que no es imaginada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73" name="Google Shape;173;g309ee958df9_0_54" descr="Diseño_sin_título__75_-removebg-preview.png"/>
          <p:cNvPicPr preferRelativeResize="0"/>
          <p:nvPr/>
        </p:nvPicPr>
        <p:blipFill rotWithShape="1">
          <a:blip r:embed="rId4">
            <a:alphaModFix/>
          </a:blip>
          <a:srcRect t="13696" b="10123"/>
          <a:stretch/>
        </p:blipFill>
        <p:spPr>
          <a:xfrm>
            <a:off x="6138275" y="641799"/>
            <a:ext cx="12107250" cy="909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09ee958df9_0_57"/>
          <p:cNvSpPr txBox="1"/>
          <p:nvPr/>
        </p:nvSpPr>
        <p:spPr>
          <a:xfrm>
            <a:off x="2414425" y="4719575"/>
            <a:ext cx="86721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 el Cordero podemos vivir la alegría del propósito y la aceptación. La marca de la encarnación revelada en Jesús nos permite ser representados en el Cielo. 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79" name="Google Shape;179;g309ee958df9_0_57" descr="Diseño sin título (74).png"/>
          <p:cNvPicPr preferRelativeResize="0"/>
          <p:nvPr/>
        </p:nvPicPr>
        <p:blipFill rotWithShape="1">
          <a:blip r:embed="rId4">
            <a:alphaModFix/>
          </a:blip>
          <a:srcRect l="6038" t="10605" r="6048" b="10605"/>
          <a:stretch/>
        </p:blipFill>
        <p:spPr>
          <a:xfrm>
            <a:off x="11603330" y="2734954"/>
            <a:ext cx="11313446" cy="9998066"/>
          </a:xfrm>
          <a:custGeom>
            <a:avLst/>
            <a:gdLst/>
            <a:ahLst/>
            <a:cxnLst/>
            <a:rect l="l" t="t" r="r" b="b"/>
            <a:pathLst>
              <a:path w="21506" h="21433" extrusionOk="0">
                <a:moveTo>
                  <a:pt x="6160" y="0"/>
                </a:moveTo>
                <a:cubicBezTo>
                  <a:pt x="6055" y="0"/>
                  <a:pt x="5948" y="2"/>
                  <a:pt x="5839" y="8"/>
                </a:cubicBezTo>
                <a:cubicBezTo>
                  <a:pt x="3712" y="114"/>
                  <a:pt x="158" y="1890"/>
                  <a:pt x="2" y="7232"/>
                </a:cubicBezTo>
                <a:cubicBezTo>
                  <a:pt x="-54" y="9133"/>
                  <a:pt x="1254" y="14877"/>
                  <a:pt x="10703" y="21433"/>
                </a:cubicBezTo>
                <a:cubicBezTo>
                  <a:pt x="20130" y="14892"/>
                  <a:pt x="21546" y="9138"/>
                  <a:pt x="21505" y="7232"/>
                </a:cubicBezTo>
                <a:cubicBezTo>
                  <a:pt x="21391" y="1888"/>
                  <a:pt x="17806" y="115"/>
                  <a:pt x="15669" y="8"/>
                </a:cubicBezTo>
                <a:cubicBezTo>
                  <a:pt x="12171" y="-167"/>
                  <a:pt x="10753" y="2729"/>
                  <a:pt x="10753" y="2729"/>
                </a:cubicBezTo>
                <a:cubicBezTo>
                  <a:pt x="10753" y="2729"/>
                  <a:pt x="9424" y="11"/>
                  <a:pt x="6160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09ee958df9_0_60"/>
          <p:cNvSpPr txBox="1"/>
          <p:nvPr/>
        </p:nvSpPr>
        <p:spPr>
          <a:xfrm>
            <a:off x="6702000" y="9520963"/>
            <a:ext cx="10980000" cy="17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Jesús afirmó: </a:t>
            </a:r>
            <a:r>
              <a:rPr lang="en-US" sz="5500" b="1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Nadie viene al Padre, sino por mí.</a:t>
            </a:r>
            <a:endParaRPr sz="5500" b="1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85" name="Google Shape;185;g309ee958df9_0_60" descr="DALL·E 2024-09-26 13.23.37 - A radiant image of Jesus with long hair, wearing white robes, smiling warmly with open arms. The background is filled with bright, heavenly light, cre.jpeg"/>
          <p:cNvPicPr preferRelativeResize="0"/>
          <p:nvPr/>
        </p:nvPicPr>
        <p:blipFill rotWithShape="1">
          <a:blip r:embed="rId4">
            <a:alphaModFix/>
          </a:blip>
          <a:srcRect l="23852" t="14559" r="23678" b="39073"/>
          <a:stretch/>
        </p:blipFill>
        <p:spPr>
          <a:xfrm>
            <a:off x="7526789" y="1199190"/>
            <a:ext cx="9330432" cy="8245597"/>
          </a:xfrm>
          <a:custGeom>
            <a:avLst/>
            <a:gdLst/>
            <a:ahLst/>
            <a:cxnLst/>
            <a:rect l="l" t="t" r="r" b="b"/>
            <a:pathLst>
              <a:path w="21506" h="21433" extrusionOk="0">
                <a:moveTo>
                  <a:pt x="6160" y="1"/>
                </a:moveTo>
                <a:cubicBezTo>
                  <a:pt x="6055" y="0"/>
                  <a:pt x="5947" y="2"/>
                  <a:pt x="5838" y="8"/>
                </a:cubicBezTo>
                <a:cubicBezTo>
                  <a:pt x="3711" y="114"/>
                  <a:pt x="158" y="1891"/>
                  <a:pt x="2" y="7232"/>
                </a:cubicBezTo>
                <a:cubicBezTo>
                  <a:pt x="-54" y="9134"/>
                  <a:pt x="1253" y="14877"/>
                  <a:pt x="10702" y="21433"/>
                </a:cubicBezTo>
                <a:cubicBezTo>
                  <a:pt x="20129" y="14892"/>
                  <a:pt x="21546" y="9139"/>
                  <a:pt x="21505" y="7232"/>
                </a:cubicBezTo>
                <a:cubicBezTo>
                  <a:pt x="21391" y="1889"/>
                  <a:pt x="17805" y="114"/>
                  <a:pt x="15668" y="8"/>
                </a:cubicBezTo>
                <a:cubicBezTo>
                  <a:pt x="12170" y="-167"/>
                  <a:pt x="10752" y="2729"/>
                  <a:pt x="10752" y="2729"/>
                </a:cubicBezTo>
                <a:cubicBezTo>
                  <a:pt x="10752" y="2729"/>
                  <a:pt x="9423" y="11"/>
                  <a:pt x="6160" y="1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g309ee958df9_0_43" descr="DALL·E 2024-09-06 12.09.19 - An image of Jesus offering his hand towards the viewer, with his face out of focus or not visible. He is dressed in traditional robes with a white and.jpeg"/>
          <p:cNvPicPr preferRelativeResize="0"/>
          <p:nvPr/>
        </p:nvPicPr>
        <p:blipFill rotWithShape="1">
          <a:blip r:embed="rId4">
            <a:alphaModFix/>
          </a:blip>
          <a:srcRect l="9733" t="1480" r="1289" b="12962"/>
          <a:stretch/>
        </p:blipFill>
        <p:spPr>
          <a:xfrm>
            <a:off x="5962966" y="1350687"/>
            <a:ext cx="11114256" cy="10687312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6"/>
                  <a:pt x="2882" y="3016"/>
                </a:cubicBezTo>
                <a:cubicBezTo>
                  <a:pt x="-961" y="7038"/>
                  <a:pt x="-961" y="13557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7"/>
                  <a:pt x="20639" y="7038"/>
                  <a:pt x="16796" y="3016"/>
                </a:cubicBezTo>
                <a:cubicBezTo>
                  <a:pt x="14875" y="1006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91" name="Google Shape;191;g309ee958df9_0_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544275" y="4811500"/>
            <a:ext cx="6085625" cy="409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09ee958df9_0_74"/>
          <p:cNvSpPr txBox="1"/>
          <p:nvPr/>
        </p:nvSpPr>
        <p:spPr>
          <a:xfrm>
            <a:off x="3175200" y="3843600"/>
            <a:ext cx="180336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“Teniendo, pues, a Jesús, el Hijo de Dios, como gran sumo sacerdote que atravesó los cielos, mantengamos firme nuestra confesión. Porque no tenemos un sumo sacerdote que no pueda compadecerse de nuestras debilidades; al contrario, Él fue tentado en todo, igual que nosotros, pero sin pecado.”</a:t>
            </a:r>
            <a:endParaRPr sz="550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Hebre</a:t>
            </a: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os</a:t>
            </a: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 4:14,15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g309ee94f343_0_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07725" y="4155200"/>
            <a:ext cx="12313649" cy="540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09ee958df9_0_77"/>
          <p:cNvSpPr txBox="1"/>
          <p:nvPr/>
        </p:nvSpPr>
        <p:spPr>
          <a:xfrm>
            <a:off x="4486200" y="4690200"/>
            <a:ext cx="154116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“Por lo tanto, acerquémonos confiadamente al trono de la gracia, para recibir misericordia y encontrar gracia que nos ayude en el momento que más lo necesitemos.”</a:t>
            </a:r>
            <a:endParaRPr sz="550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Hebre</a:t>
            </a: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o</a:t>
            </a: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s 4:16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09ee94f343_0_15"/>
          <p:cNvSpPr/>
          <p:nvPr/>
        </p:nvSpPr>
        <p:spPr>
          <a:xfrm>
            <a:off x="7772282" y="5575300"/>
            <a:ext cx="121794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g309ee94f343_0_15"/>
          <p:cNvSpPr txBox="1"/>
          <p:nvPr/>
        </p:nvSpPr>
        <p:spPr>
          <a:xfrm>
            <a:off x="9453775" y="5883150"/>
            <a:ext cx="8816400" cy="19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2000" b="1" i="0" u="none" strike="noStrike" cap="none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APLICAÇÃO</a:t>
            </a:r>
            <a:endParaRPr sz="12000" b="1" i="0" u="none" strike="noStrike" cap="none">
              <a:solidFill>
                <a:srgbClr val="A82229"/>
              </a:solidFill>
              <a:latin typeface="Cormorant Garamond"/>
              <a:ea typeface="Cormorant Garamond"/>
              <a:cs typeface="Cormorant Garamond"/>
              <a:sym typeface="Cormorant Garamond"/>
            </a:endParaRPr>
          </a:p>
        </p:txBody>
      </p:sp>
      <p:sp>
        <p:nvSpPr>
          <p:cNvPr id="208" name="Google Shape;208;g309ee94f343_0_15"/>
          <p:cNvSpPr/>
          <p:nvPr/>
        </p:nvSpPr>
        <p:spPr>
          <a:xfrm>
            <a:off x="7772282" y="5575300"/>
            <a:ext cx="121794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g309ee94f343_0_15"/>
          <p:cNvSpPr txBox="1"/>
          <p:nvPr/>
        </p:nvSpPr>
        <p:spPr>
          <a:xfrm>
            <a:off x="9150475" y="5883150"/>
            <a:ext cx="9423000" cy="19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A3F3B"/>
              </a:buClr>
              <a:buSzPts val="12000"/>
              <a:buFont typeface="Cormorant Garamond"/>
              <a:buNone/>
            </a:pPr>
            <a:r>
              <a:rPr lang="en-US" sz="12000" b="1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APLICACIÓN</a:t>
            </a:r>
            <a:endParaRPr sz="1400" b="0" i="0" u="none" strike="noStrike" cap="none">
              <a:solidFill>
                <a:srgbClr val="A82229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09ee958df9_0_82"/>
          <p:cNvSpPr txBox="1"/>
          <p:nvPr/>
        </p:nvSpPr>
        <p:spPr>
          <a:xfrm>
            <a:off x="13469024" y="3909659"/>
            <a:ext cx="10457775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Hay un Cordero que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nos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representa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Cielo. </a:t>
            </a:r>
            <a:endParaRPr sz="5500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Nuestra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vida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aquí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tiene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como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objetivo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mostrar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rostro del Cordero para que Su amor, Su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justicia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y Su gloria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sean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conocidos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.</a:t>
            </a:r>
            <a:endParaRPr sz="5500"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15" name="Google Shape;215;g309ee958df9_0_82" descr="DALL·E 2024-09-26 17.15.37 - A heartwarming image of Jesus embracing a young girl with love and compassion. Jesus is depicted with long hair, wearing traditional robes, and smilin.jpeg"/>
          <p:cNvPicPr preferRelativeResize="0"/>
          <p:nvPr/>
        </p:nvPicPr>
        <p:blipFill rotWithShape="1">
          <a:blip r:embed="rId4">
            <a:alphaModFix/>
          </a:blip>
          <a:srcRect t="1021" r="35132" b="53998"/>
          <a:stretch/>
        </p:blipFill>
        <p:spPr>
          <a:xfrm>
            <a:off x="760532" y="3590268"/>
            <a:ext cx="9084474" cy="629920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463" y="0"/>
                </a:moveTo>
                <a:lnTo>
                  <a:pt x="0" y="10147"/>
                </a:lnTo>
                <a:lnTo>
                  <a:pt x="0" y="11453"/>
                </a:lnTo>
                <a:lnTo>
                  <a:pt x="10463" y="21600"/>
                </a:lnTo>
                <a:lnTo>
                  <a:pt x="21600" y="10800"/>
                </a:lnTo>
                <a:lnTo>
                  <a:pt x="10463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16" name="Google Shape;216;g309ee958df9_0_82" descr="Captura_de_pantalla_2024-10-04_a_la_s__22.01.15-removebg-preview-removebg-preview.png"/>
          <p:cNvPicPr preferRelativeResize="0"/>
          <p:nvPr/>
        </p:nvPicPr>
        <p:blipFill rotWithShape="1">
          <a:blip r:embed="rId5">
            <a:alphaModFix/>
          </a:blip>
          <a:srcRect l="4750" t="654" r="4742" b="40404"/>
          <a:stretch/>
        </p:blipFill>
        <p:spPr>
          <a:xfrm>
            <a:off x="5302768" y="6863873"/>
            <a:ext cx="9367866" cy="629920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0"/>
                </a:moveTo>
                <a:lnTo>
                  <a:pt x="0" y="10800"/>
                </a:ln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17" name="Google Shape;217;g309ee958df9_0_82" descr="DALL·E 2024-10-07 21.38.12 - A close-up of a cute young lamb standing on grass, with a calm expression and looking towards the camera. The lamb is white, with fluffy wool and pink.jpeg"/>
          <p:cNvPicPr preferRelativeResize="0"/>
          <p:nvPr/>
        </p:nvPicPr>
        <p:blipFill rotWithShape="1">
          <a:blip r:embed="rId6">
            <a:alphaModFix/>
          </a:blip>
          <a:srcRect l="9489" t="9620" r="5098" b="32944"/>
          <a:stretch/>
        </p:blipFill>
        <p:spPr>
          <a:xfrm>
            <a:off x="5302769" y="293946"/>
            <a:ext cx="9367812" cy="629920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0"/>
                </a:moveTo>
                <a:lnTo>
                  <a:pt x="0" y="10800"/>
                </a:ln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18" name="Google Shape;218;g309ee958df9_0_82" descr="DALL·E 2024-09-25 22.37.24 - A romantic image of two red hearts side by side on a wooden surface, with a soft bokeh effect in the background. The hearts are positioned close toget.jpeg"/>
          <p:cNvPicPr preferRelativeResize="0"/>
          <p:nvPr/>
        </p:nvPicPr>
        <p:blipFill rotWithShape="1">
          <a:blip r:embed="rId7">
            <a:alphaModFix/>
          </a:blip>
          <a:srcRect t="34419" b="6"/>
          <a:stretch/>
        </p:blipFill>
        <p:spPr>
          <a:xfrm>
            <a:off x="1943739" y="10036194"/>
            <a:ext cx="6718059" cy="485775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291" y="0"/>
                </a:moveTo>
                <a:lnTo>
                  <a:pt x="0" y="10553"/>
                </a:lnTo>
                <a:lnTo>
                  <a:pt x="0" y="12652"/>
                </a:lnTo>
                <a:lnTo>
                  <a:pt x="8725" y="21600"/>
                </a:lnTo>
                <a:lnTo>
                  <a:pt x="11857" y="21600"/>
                </a:lnTo>
                <a:lnTo>
                  <a:pt x="21600" y="11609"/>
                </a:lnTo>
                <a:lnTo>
                  <a:pt x="21600" y="11597"/>
                </a:lnTo>
                <a:lnTo>
                  <a:pt x="10291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19" name="Google Shape;219;g309ee958df9_0_82" descr="DALL·E 2024-10-02 20.39.40 - A realistic image of a young man praying. He is sitting quietly, with his hands clasped in front of his face, eyes closed in deep concentration or ref.jpeg"/>
          <p:cNvPicPr preferRelativeResize="0"/>
          <p:nvPr/>
        </p:nvPicPr>
        <p:blipFill rotWithShape="1">
          <a:blip r:embed="rId8">
            <a:alphaModFix/>
          </a:blip>
          <a:srcRect r="20936" b="3119"/>
          <a:stretch/>
        </p:blipFill>
        <p:spPr>
          <a:xfrm>
            <a:off x="0" y="7057799"/>
            <a:ext cx="4980366" cy="610275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" y="0"/>
                </a:moveTo>
                <a:lnTo>
                  <a:pt x="0" y="10"/>
                </a:lnTo>
                <a:lnTo>
                  <a:pt x="0" y="20895"/>
                </a:lnTo>
                <a:lnTo>
                  <a:pt x="1286" y="21600"/>
                </a:lnTo>
                <a:lnTo>
                  <a:pt x="21600" y="10452"/>
                </a:lnTo>
                <a:lnTo>
                  <a:pt x="2553" y="0"/>
                </a:lnTo>
                <a:lnTo>
                  <a:pt x="19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09ee958df9_0_85"/>
          <p:cNvSpPr txBox="1"/>
          <p:nvPr/>
        </p:nvSpPr>
        <p:spPr>
          <a:xfrm>
            <a:off x="2648925" y="4266900"/>
            <a:ext cx="7338900" cy="518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Llevamos las marcas de Dios y también llevamos nuestras marcas del camino, las heridas causadas por las caídas. 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25" name="Google Shape;225;g309ee958df9_0_85" descr="Diseño_sin_título__37_-removebg-preview.png"/>
          <p:cNvPicPr preferRelativeResize="0"/>
          <p:nvPr/>
        </p:nvPicPr>
        <p:blipFill rotWithShape="1">
          <a:blip r:embed="rId4">
            <a:alphaModFix/>
          </a:blip>
          <a:srcRect t="12217" b="11423"/>
          <a:stretch/>
        </p:blipFill>
        <p:spPr>
          <a:xfrm>
            <a:off x="9987815" y="2545487"/>
            <a:ext cx="12875467" cy="96947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09ee958df9_0_88"/>
          <p:cNvSpPr txBox="1"/>
          <p:nvPr/>
        </p:nvSpPr>
        <p:spPr>
          <a:xfrm>
            <a:off x="3745660" y="9681791"/>
            <a:ext cx="16892700" cy="26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 ese momento, nuestra mirada debe dirigirse a las marcas de Dios, su identificación al hacerse uno con nosotros y al llevar nuestras heridas sobre Él.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31" name="Google Shape;231;g309ee958df9_0_88" descr="Diseño_sin_título__30_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38537" y="307170"/>
            <a:ext cx="9506928" cy="9374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g309ee958df9_0_91" descr="oracion (1)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71002" y="2222912"/>
            <a:ext cx="11004293" cy="1100429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g309ee958df9_0_91"/>
          <p:cNvSpPr txBox="1"/>
          <p:nvPr/>
        </p:nvSpPr>
        <p:spPr>
          <a:xfrm>
            <a:off x="2380750" y="3864050"/>
            <a:ext cx="8279400" cy="77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Dios mío, te alabo por la redención en Cristo Jesús, que no solo murió por mí y por mi familia. Permíteme ver tus marcas y que esa visión me lleve a tener más amor y confianza en tu gracia. </a:t>
            </a:r>
            <a:endParaRPr sz="5500">
              <a:highlight>
                <a:srgbClr val="F3F3F3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0" u="none" strike="noStrike" cap="none">
                <a:solidFill>
                  <a:srgbClr val="000000"/>
                </a:solidFill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AMÉ</a:t>
            </a:r>
            <a:r>
              <a:rPr lang="en-US" sz="5500" b="1"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N</a:t>
            </a:r>
            <a:endParaRPr sz="5500" b="1" i="0" u="none" strike="noStrike" cap="none">
              <a:solidFill>
                <a:srgbClr val="000000"/>
              </a:solidFill>
              <a:highlight>
                <a:srgbClr val="F3F3F3"/>
              </a:highlight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09ee94f343_0_9"/>
          <p:cNvSpPr/>
          <p:nvPr/>
        </p:nvSpPr>
        <p:spPr>
          <a:xfrm>
            <a:off x="7854000" y="5575300"/>
            <a:ext cx="133758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g309ee94f343_0_9"/>
          <p:cNvSpPr txBox="1"/>
          <p:nvPr/>
        </p:nvSpPr>
        <p:spPr>
          <a:xfrm>
            <a:off x="8575950" y="5744875"/>
            <a:ext cx="12493350" cy="222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2000" b="1" dirty="0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INTRODUCCIÓN</a:t>
            </a:r>
            <a:endParaRPr sz="12000" b="1" dirty="0">
              <a:solidFill>
                <a:srgbClr val="A82229"/>
              </a:solidFill>
              <a:latin typeface="Cormorant Garamond"/>
              <a:ea typeface="Cormorant Garamond"/>
              <a:cs typeface="Cormorant Garamond"/>
              <a:sym typeface="Cormorant Garamon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0">
          <a:extLst>
            <a:ext uri="{FF2B5EF4-FFF2-40B4-BE49-F238E27FC236}">
              <a16:creationId xmlns:a16="http://schemas.microsoft.com/office/drawing/2014/main" id="{D168BB66-4BA6-4307-FB10-31DC7A331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09ee958df9_0_4">
            <a:extLst>
              <a:ext uri="{FF2B5EF4-FFF2-40B4-BE49-F238E27FC236}">
                <a16:creationId xmlns:a16="http://schemas.microsoft.com/office/drawing/2014/main" id="{2667CEA6-7C09-FA84-3895-A75F7906C0E2}"/>
              </a:ext>
            </a:extLst>
          </p:cNvPr>
          <p:cNvSpPr txBox="1"/>
          <p:nvPr/>
        </p:nvSpPr>
        <p:spPr>
          <a:xfrm>
            <a:off x="3745502" y="8427395"/>
            <a:ext cx="16893000" cy="26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Al recorrer las páginas de la Biblia, nos encontramos con las muchas formas en que Dios expresa su relación con nosotros.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026" name="Picture 2" descr="Pin page">
            <a:extLst>
              <a:ext uri="{FF2B5EF4-FFF2-40B4-BE49-F238E27FC236}">
                <a16:creationId xmlns:a16="http://schemas.microsoft.com/office/drawing/2014/main" id="{4C721B3D-E54D-78E5-DDAF-8C20319C3C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1859799"/>
            <a:ext cx="11239500" cy="603055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5538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09ee958df9_0_7"/>
          <p:cNvSpPr txBox="1"/>
          <p:nvPr/>
        </p:nvSpPr>
        <p:spPr>
          <a:xfrm>
            <a:off x="808210" y="4167504"/>
            <a:ext cx="9612140" cy="5180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457200" lvl="0" indent="-577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0"/>
              <a:buFont typeface="Georgia"/>
              <a:buChar char="•"/>
            </a:pP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Hijos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y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nos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enseñó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llamarlo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Padre.</a:t>
            </a:r>
            <a:endParaRPr sz="5500" dirty="0"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-577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0"/>
              <a:buFont typeface="Georgia"/>
              <a:buChar char="•"/>
            </a:pP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Siervos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e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instados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dirigirnos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Él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como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Señor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.</a:t>
            </a:r>
            <a:endParaRPr sz="5500" dirty="0"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-577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500"/>
              <a:buFont typeface="Georgia"/>
              <a:buChar char="•"/>
            </a:pP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Ovejas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siendo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Él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nuestro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Pastor. </a:t>
            </a:r>
            <a:endParaRPr sz="5500"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08" name="Google Shape;108;g309ee958df9_0_7" descr="DALL·E 2024-10-04 22.07.55 - A realistic scene of a family, including a father, mother, and children, praying together with their hands clearly visible, without any distortion. Je.jpeg"/>
          <p:cNvPicPr preferRelativeResize="0"/>
          <p:nvPr/>
        </p:nvPicPr>
        <p:blipFill rotWithShape="1">
          <a:blip r:embed="rId4">
            <a:alphaModFix/>
          </a:blip>
          <a:srcRect l="14654" t="9603" r="14653" b="21606"/>
          <a:stretch/>
        </p:blipFill>
        <p:spPr>
          <a:xfrm>
            <a:off x="10869788" y="642133"/>
            <a:ext cx="6284520" cy="611582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388" y="0"/>
                </a:moveTo>
                <a:cubicBezTo>
                  <a:pt x="3101" y="0"/>
                  <a:pt x="2328" y="1"/>
                  <a:pt x="1813" y="221"/>
                </a:cubicBezTo>
                <a:cubicBezTo>
                  <a:pt x="1070" y="499"/>
                  <a:pt x="486" y="1100"/>
                  <a:pt x="216" y="1863"/>
                </a:cubicBezTo>
                <a:cubicBezTo>
                  <a:pt x="0" y="2392"/>
                  <a:pt x="0" y="3186"/>
                  <a:pt x="0" y="4509"/>
                </a:cubicBezTo>
                <a:lnTo>
                  <a:pt x="0" y="17091"/>
                </a:lnTo>
                <a:cubicBezTo>
                  <a:pt x="0" y="18414"/>
                  <a:pt x="0" y="19208"/>
                  <a:pt x="216" y="19737"/>
                </a:cubicBezTo>
                <a:cubicBezTo>
                  <a:pt x="486" y="20500"/>
                  <a:pt x="1070" y="21101"/>
                  <a:pt x="1813" y="21379"/>
                </a:cubicBezTo>
                <a:cubicBezTo>
                  <a:pt x="2328" y="21599"/>
                  <a:pt x="3101" y="21600"/>
                  <a:pt x="4388" y="21600"/>
                </a:cubicBezTo>
                <a:lnTo>
                  <a:pt x="17212" y="21600"/>
                </a:lnTo>
                <a:cubicBezTo>
                  <a:pt x="18499" y="21600"/>
                  <a:pt x="19272" y="21599"/>
                  <a:pt x="19787" y="21379"/>
                </a:cubicBezTo>
                <a:cubicBezTo>
                  <a:pt x="20530" y="21101"/>
                  <a:pt x="21114" y="20500"/>
                  <a:pt x="21384" y="19737"/>
                </a:cubicBezTo>
                <a:cubicBezTo>
                  <a:pt x="21600" y="19208"/>
                  <a:pt x="21600" y="18414"/>
                  <a:pt x="21600" y="17091"/>
                </a:cubicBezTo>
                <a:lnTo>
                  <a:pt x="21600" y="4509"/>
                </a:lnTo>
                <a:cubicBezTo>
                  <a:pt x="21600" y="3186"/>
                  <a:pt x="21600" y="2392"/>
                  <a:pt x="21384" y="1863"/>
                </a:cubicBezTo>
                <a:cubicBezTo>
                  <a:pt x="21114" y="1100"/>
                  <a:pt x="20530" y="499"/>
                  <a:pt x="19787" y="221"/>
                </a:cubicBezTo>
                <a:cubicBezTo>
                  <a:pt x="19272" y="1"/>
                  <a:pt x="18499" y="0"/>
                  <a:pt x="17212" y="0"/>
                </a:cubicBezTo>
                <a:lnTo>
                  <a:pt x="4388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09" name="Google Shape;109;g309ee958df9_0_7" descr="DALL·E 2024-10-07 21.17.19 - A peaceful scene of Jesus as the Good Shepherd, gently holding a lamb in his arms while surrounded by a flock of sheep in a serene, pastoral landscape.jpeg"/>
          <p:cNvPicPr preferRelativeResize="0"/>
          <p:nvPr/>
        </p:nvPicPr>
        <p:blipFill rotWithShape="1">
          <a:blip r:embed="rId5">
            <a:alphaModFix/>
          </a:blip>
          <a:srcRect l="24199" t="10399" r="1841" b="17626"/>
          <a:stretch/>
        </p:blipFill>
        <p:spPr>
          <a:xfrm>
            <a:off x="17291270" y="3981367"/>
            <a:ext cx="6284520" cy="611582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388" y="0"/>
                </a:moveTo>
                <a:cubicBezTo>
                  <a:pt x="3101" y="0"/>
                  <a:pt x="2328" y="1"/>
                  <a:pt x="1813" y="221"/>
                </a:cubicBezTo>
                <a:cubicBezTo>
                  <a:pt x="1070" y="499"/>
                  <a:pt x="486" y="1100"/>
                  <a:pt x="216" y="1863"/>
                </a:cubicBezTo>
                <a:cubicBezTo>
                  <a:pt x="0" y="2392"/>
                  <a:pt x="0" y="3186"/>
                  <a:pt x="0" y="4509"/>
                </a:cubicBezTo>
                <a:lnTo>
                  <a:pt x="0" y="17091"/>
                </a:lnTo>
                <a:cubicBezTo>
                  <a:pt x="0" y="18414"/>
                  <a:pt x="0" y="19208"/>
                  <a:pt x="216" y="19737"/>
                </a:cubicBezTo>
                <a:cubicBezTo>
                  <a:pt x="486" y="20500"/>
                  <a:pt x="1070" y="21101"/>
                  <a:pt x="1813" y="21379"/>
                </a:cubicBezTo>
                <a:cubicBezTo>
                  <a:pt x="2328" y="21599"/>
                  <a:pt x="3101" y="21600"/>
                  <a:pt x="4388" y="21600"/>
                </a:cubicBezTo>
                <a:lnTo>
                  <a:pt x="17212" y="21600"/>
                </a:lnTo>
                <a:cubicBezTo>
                  <a:pt x="18499" y="21600"/>
                  <a:pt x="19272" y="21599"/>
                  <a:pt x="19787" y="21379"/>
                </a:cubicBezTo>
                <a:cubicBezTo>
                  <a:pt x="20530" y="21101"/>
                  <a:pt x="21114" y="20500"/>
                  <a:pt x="21384" y="19737"/>
                </a:cubicBezTo>
                <a:cubicBezTo>
                  <a:pt x="21600" y="19208"/>
                  <a:pt x="21600" y="18414"/>
                  <a:pt x="21600" y="17091"/>
                </a:cubicBezTo>
                <a:lnTo>
                  <a:pt x="21600" y="4509"/>
                </a:lnTo>
                <a:cubicBezTo>
                  <a:pt x="21600" y="3186"/>
                  <a:pt x="21600" y="2392"/>
                  <a:pt x="21384" y="1863"/>
                </a:cubicBezTo>
                <a:cubicBezTo>
                  <a:pt x="21114" y="1100"/>
                  <a:pt x="20530" y="499"/>
                  <a:pt x="19787" y="221"/>
                </a:cubicBezTo>
                <a:cubicBezTo>
                  <a:pt x="19272" y="1"/>
                  <a:pt x="18499" y="0"/>
                  <a:pt x="17212" y="0"/>
                </a:cubicBezTo>
                <a:lnTo>
                  <a:pt x="4388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10" name="Google Shape;110;g309ee958df9_0_7" descr="DALL·E 2024-09-06 14.40.58 - A highly realistic image of a person hugging Jesus, with both of their faces clearly visible and without distortion. Jesus is wearing traditional robe.jpeg"/>
          <p:cNvPicPr preferRelativeResize="0"/>
          <p:nvPr/>
        </p:nvPicPr>
        <p:blipFill rotWithShape="1">
          <a:blip r:embed="rId6">
            <a:alphaModFix/>
          </a:blip>
          <a:srcRect l="5488" t="5139" r="14969" b="17453"/>
          <a:stretch/>
        </p:blipFill>
        <p:spPr>
          <a:xfrm>
            <a:off x="10869788" y="6958108"/>
            <a:ext cx="6284520" cy="611582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388" y="0"/>
                </a:moveTo>
                <a:cubicBezTo>
                  <a:pt x="3101" y="0"/>
                  <a:pt x="2328" y="1"/>
                  <a:pt x="1813" y="221"/>
                </a:cubicBezTo>
                <a:cubicBezTo>
                  <a:pt x="1070" y="499"/>
                  <a:pt x="486" y="1100"/>
                  <a:pt x="216" y="1863"/>
                </a:cubicBezTo>
                <a:cubicBezTo>
                  <a:pt x="0" y="2392"/>
                  <a:pt x="0" y="3186"/>
                  <a:pt x="0" y="4509"/>
                </a:cubicBezTo>
                <a:lnTo>
                  <a:pt x="0" y="17091"/>
                </a:lnTo>
                <a:cubicBezTo>
                  <a:pt x="0" y="18414"/>
                  <a:pt x="0" y="19208"/>
                  <a:pt x="216" y="19737"/>
                </a:cubicBezTo>
                <a:cubicBezTo>
                  <a:pt x="486" y="20500"/>
                  <a:pt x="1070" y="21101"/>
                  <a:pt x="1813" y="21379"/>
                </a:cubicBezTo>
                <a:cubicBezTo>
                  <a:pt x="2328" y="21599"/>
                  <a:pt x="3101" y="21600"/>
                  <a:pt x="4388" y="21600"/>
                </a:cubicBezTo>
                <a:lnTo>
                  <a:pt x="17212" y="21600"/>
                </a:lnTo>
                <a:cubicBezTo>
                  <a:pt x="18499" y="21600"/>
                  <a:pt x="19272" y="21599"/>
                  <a:pt x="19787" y="21379"/>
                </a:cubicBezTo>
                <a:cubicBezTo>
                  <a:pt x="20530" y="21101"/>
                  <a:pt x="21114" y="20500"/>
                  <a:pt x="21384" y="19737"/>
                </a:cubicBezTo>
                <a:cubicBezTo>
                  <a:pt x="21600" y="19208"/>
                  <a:pt x="21600" y="18414"/>
                  <a:pt x="21600" y="17091"/>
                </a:cubicBezTo>
                <a:lnTo>
                  <a:pt x="21600" y="4509"/>
                </a:lnTo>
                <a:cubicBezTo>
                  <a:pt x="21600" y="3186"/>
                  <a:pt x="21600" y="2392"/>
                  <a:pt x="21384" y="1863"/>
                </a:cubicBezTo>
                <a:cubicBezTo>
                  <a:pt x="21114" y="1100"/>
                  <a:pt x="20530" y="499"/>
                  <a:pt x="19787" y="221"/>
                </a:cubicBezTo>
                <a:cubicBezTo>
                  <a:pt x="19272" y="1"/>
                  <a:pt x="18499" y="0"/>
                  <a:pt x="17212" y="0"/>
                </a:cubicBezTo>
                <a:lnTo>
                  <a:pt x="4388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09ee958df9_0_10"/>
          <p:cNvSpPr txBox="1"/>
          <p:nvPr/>
        </p:nvSpPr>
        <p:spPr>
          <a:xfrm>
            <a:off x="4506455" y="8948440"/>
            <a:ext cx="15371100" cy="26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Lo que también se destaca, y con una importancia magnífica, es que Dios se revela en Jesucristo en todas estas formas también.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16" name="Google Shape;116;g309ee958df9_0_10" descr="Diseño_sin_título__56_-removebg-preview.png"/>
          <p:cNvPicPr preferRelativeResize="0"/>
          <p:nvPr/>
        </p:nvPicPr>
        <p:blipFill rotWithShape="1">
          <a:blip r:embed="rId4">
            <a:alphaModFix/>
          </a:blip>
          <a:srcRect t="15182" b="16913"/>
          <a:stretch/>
        </p:blipFill>
        <p:spPr>
          <a:xfrm>
            <a:off x="5852120" y="262609"/>
            <a:ext cx="12679836" cy="86096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09ee958df9_0_13"/>
          <p:cNvSpPr txBox="1"/>
          <p:nvPr/>
        </p:nvSpPr>
        <p:spPr>
          <a:xfrm>
            <a:off x="14744950" y="4266900"/>
            <a:ext cx="7641300" cy="518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Jesús es el Hijo encarnado, sumiso al Padre, Él es el Siervo sufriente y es el Cordero de Dios que quita el pecado del mundo.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22" name="Google Shape;122;g309ee958df9_0_13" descr="DALL·E 2024-10-07 21.41.59 - A serene scene depicting a man with long brown hair and a beard, dressed in white robes, kneeling and praying under a tree. His face is lifted towards.jpeg"/>
          <p:cNvPicPr preferRelativeResize="0"/>
          <p:nvPr/>
        </p:nvPicPr>
        <p:blipFill rotWithShape="1">
          <a:blip r:embed="rId4">
            <a:alphaModFix/>
          </a:blip>
          <a:srcRect l="8045" t="4479" b="4479"/>
          <a:stretch/>
        </p:blipFill>
        <p:spPr>
          <a:xfrm>
            <a:off x="7644257" y="830028"/>
            <a:ext cx="6176844" cy="611582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465" y="0"/>
                </a:moveTo>
                <a:cubicBezTo>
                  <a:pt x="3155" y="0"/>
                  <a:pt x="2368" y="1"/>
                  <a:pt x="1844" y="221"/>
                </a:cubicBezTo>
                <a:cubicBezTo>
                  <a:pt x="1089" y="499"/>
                  <a:pt x="494" y="1100"/>
                  <a:pt x="219" y="1863"/>
                </a:cubicBezTo>
                <a:cubicBezTo>
                  <a:pt x="1" y="2392"/>
                  <a:pt x="0" y="3186"/>
                  <a:pt x="0" y="4509"/>
                </a:cubicBezTo>
                <a:lnTo>
                  <a:pt x="0" y="17091"/>
                </a:lnTo>
                <a:cubicBezTo>
                  <a:pt x="0" y="18414"/>
                  <a:pt x="1" y="19208"/>
                  <a:pt x="219" y="19737"/>
                </a:cubicBezTo>
                <a:cubicBezTo>
                  <a:pt x="494" y="20500"/>
                  <a:pt x="1089" y="21101"/>
                  <a:pt x="1844" y="21379"/>
                </a:cubicBezTo>
                <a:cubicBezTo>
                  <a:pt x="2368" y="21599"/>
                  <a:pt x="3155" y="21600"/>
                  <a:pt x="4465" y="21600"/>
                </a:cubicBezTo>
                <a:lnTo>
                  <a:pt x="17511" y="21600"/>
                </a:lnTo>
                <a:cubicBezTo>
                  <a:pt x="18822" y="21600"/>
                  <a:pt x="19608" y="21599"/>
                  <a:pt x="20132" y="21379"/>
                </a:cubicBezTo>
                <a:cubicBezTo>
                  <a:pt x="20767" y="21145"/>
                  <a:pt x="21287" y="20680"/>
                  <a:pt x="21600" y="20085"/>
                </a:cubicBezTo>
                <a:lnTo>
                  <a:pt x="21600" y="1514"/>
                </a:lnTo>
                <a:cubicBezTo>
                  <a:pt x="21287" y="918"/>
                  <a:pt x="20767" y="455"/>
                  <a:pt x="20132" y="221"/>
                </a:cubicBezTo>
                <a:cubicBezTo>
                  <a:pt x="19608" y="1"/>
                  <a:pt x="18822" y="0"/>
                  <a:pt x="17511" y="0"/>
                </a:cubicBezTo>
                <a:lnTo>
                  <a:pt x="4465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3" name="Google Shape;123;g309ee958df9_0_13" descr="DALL·E 2024-10-07 21.38.12 - A close-up of a cute young lamb standing on grass, with a calm expression and looking towards the camera. The lamb is white, with fluffy wool and pink.jpeg"/>
          <p:cNvPicPr preferRelativeResize="0"/>
          <p:nvPr/>
        </p:nvPicPr>
        <p:blipFill rotWithShape="1">
          <a:blip r:embed="rId5">
            <a:alphaModFix/>
          </a:blip>
          <a:srcRect l="5915" t="13161" r="5923" b="1038"/>
          <a:stretch/>
        </p:blipFill>
        <p:spPr>
          <a:xfrm>
            <a:off x="1132300" y="4231894"/>
            <a:ext cx="6284520" cy="611582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388" y="0"/>
                </a:moveTo>
                <a:cubicBezTo>
                  <a:pt x="3101" y="0"/>
                  <a:pt x="2328" y="1"/>
                  <a:pt x="1813" y="221"/>
                </a:cubicBezTo>
                <a:cubicBezTo>
                  <a:pt x="1070" y="499"/>
                  <a:pt x="486" y="1100"/>
                  <a:pt x="216" y="1863"/>
                </a:cubicBezTo>
                <a:cubicBezTo>
                  <a:pt x="0" y="2392"/>
                  <a:pt x="0" y="3186"/>
                  <a:pt x="0" y="4509"/>
                </a:cubicBezTo>
                <a:lnTo>
                  <a:pt x="0" y="17091"/>
                </a:lnTo>
                <a:cubicBezTo>
                  <a:pt x="0" y="18414"/>
                  <a:pt x="0" y="19208"/>
                  <a:pt x="216" y="19737"/>
                </a:cubicBezTo>
                <a:cubicBezTo>
                  <a:pt x="486" y="20500"/>
                  <a:pt x="1070" y="21101"/>
                  <a:pt x="1813" y="21379"/>
                </a:cubicBezTo>
                <a:cubicBezTo>
                  <a:pt x="2328" y="21599"/>
                  <a:pt x="3101" y="21600"/>
                  <a:pt x="4388" y="21600"/>
                </a:cubicBezTo>
                <a:lnTo>
                  <a:pt x="17212" y="21600"/>
                </a:lnTo>
                <a:cubicBezTo>
                  <a:pt x="18499" y="21600"/>
                  <a:pt x="19272" y="21599"/>
                  <a:pt x="19787" y="21379"/>
                </a:cubicBezTo>
                <a:cubicBezTo>
                  <a:pt x="20530" y="21101"/>
                  <a:pt x="21114" y="20500"/>
                  <a:pt x="21384" y="19737"/>
                </a:cubicBezTo>
                <a:cubicBezTo>
                  <a:pt x="21600" y="19208"/>
                  <a:pt x="21600" y="18414"/>
                  <a:pt x="21600" y="17091"/>
                </a:cubicBezTo>
                <a:lnTo>
                  <a:pt x="21600" y="4509"/>
                </a:lnTo>
                <a:cubicBezTo>
                  <a:pt x="21600" y="3186"/>
                  <a:pt x="21600" y="2392"/>
                  <a:pt x="21384" y="1863"/>
                </a:cubicBezTo>
                <a:cubicBezTo>
                  <a:pt x="21114" y="1100"/>
                  <a:pt x="20530" y="499"/>
                  <a:pt x="19787" y="221"/>
                </a:cubicBezTo>
                <a:cubicBezTo>
                  <a:pt x="19272" y="1"/>
                  <a:pt x="18499" y="0"/>
                  <a:pt x="17212" y="0"/>
                </a:cubicBezTo>
                <a:lnTo>
                  <a:pt x="4388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4" name="Google Shape;124;g309ee958df9_0_13" descr="DALL·E 2024-10-03 20.16.16 - A majestic image of the cross of Jesus standing tall on the peak of a mountain. The cross is wooden and weathered, symbolizing sacrifice and redemptio.jpeg"/>
          <p:cNvPicPr preferRelativeResize="0"/>
          <p:nvPr/>
        </p:nvPicPr>
        <p:blipFill rotWithShape="1">
          <a:blip r:embed="rId6">
            <a:alphaModFix/>
          </a:blip>
          <a:srcRect l="46956" t="13918" r="5114" b="39436"/>
          <a:stretch/>
        </p:blipFill>
        <p:spPr>
          <a:xfrm>
            <a:off x="7644257" y="7239950"/>
            <a:ext cx="6284520" cy="611582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388" y="0"/>
                </a:moveTo>
                <a:cubicBezTo>
                  <a:pt x="3101" y="0"/>
                  <a:pt x="2328" y="1"/>
                  <a:pt x="1813" y="221"/>
                </a:cubicBezTo>
                <a:cubicBezTo>
                  <a:pt x="1070" y="499"/>
                  <a:pt x="486" y="1100"/>
                  <a:pt x="216" y="1863"/>
                </a:cubicBezTo>
                <a:cubicBezTo>
                  <a:pt x="0" y="2392"/>
                  <a:pt x="0" y="3186"/>
                  <a:pt x="0" y="4509"/>
                </a:cubicBezTo>
                <a:lnTo>
                  <a:pt x="0" y="17091"/>
                </a:lnTo>
                <a:cubicBezTo>
                  <a:pt x="0" y="18414"/>
                  <a:pt x="0" y="19208"/>
                  <a:pt x="216" y="19737"/>
                </a:cubicBezTo>
                <a:cubicBezTo>
                  <a:pt x="486" y="20500"/>
                  <a:pt x="1070" y="21101"/>
                  <a:pt x="1813" y="21379"/>
                </a:cubicBezTo>
                <a:cubicBezTo>
                  <a:pt x="2328" y="21599"/>
                  <a:pt x="3101" y="21600"/>
                  <a:pt x="4388" y="21600"/>
                </a:cubicBezTo>
                <a:lnTo>
                  <a:pt x="17212" y="21600"/>
                </a:lnTo>
                <a:cubicBezTo>
                  <a:pt x="18499" y="21600"/>
                  <a:pt x="19272" y="21599"/>
                  <a:pt x="19787" y="21379"/>
                </a:cubicBezTo>
                <a:cubicBezTo>
                  <a:pt x="20530" y="21101"/>
                  <a:pt x="21114" y="20500"/>
                  <a:pt x="21384" y="19737"/>
                </a:cubicBezTo>
                <a:cubicBezTo>
                  <a:pt x="21600" y="19208"/>
                  <a:pt x="21600" y="18414"/>
                  <a:pt x="21600" y="17091"/>
                </a:cubicBezTo>
                <a:lnTo>
                  <a:pt x="21600" y="4509"/>
                </a:lnTo>
                <a:cubicBezTo>
                  <a:pt x="21600" y="3186"/>
                  <a:pt x="21600" y="2392"/>
                  <a:pt x="21384" y="1863"/>
                </a:cubicBezTo>
                <a:cubicBezTo>
                  <a:pt x="21114" y="1100"/>
                  <a:pt x="20530" y="499"/>
                  <a:pt x="19787" y="221"/>
                </a:cubicBezTo>
                <a:cubicBezTo>
                  <a:pt x="19272" y="1"/>
                  <a:pt x="18499" y="0"/>
                  <a:pt x="17212" y="0"/>
                </a:cubicBezTo>
                <a:lnTo>
                  <a:pt x="4388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09ee94f343_0_12"/>
          <p:cNvSpPr/>
          <p:nvPr/>
        </p:nvSpPr>
        <p:spPr>
          <a:xfrm>
            <a:off x="8507521" y="5575300"/>
            <a:ext cx="121794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g309ee94f343_0_12"/>
          <p:cNvSpPr/>
          <p:nvPr/>
        </p:nvSpPr>
        <p:spPr>
          <a:xfrm>
            <a:off x="9626521" y="8407444"/>
            <a:ext cx="103041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g309ee94f343_0_12"/>
          <p:cNvSpPr txBox="1"/>
          <p:nvPr/>
        </p:nvSpPr>
        <p:spPr>
          <a:xfrm>
            <a:off x="10189025" y="5883150"/>
            <a:ext cx="8816400" cy="19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2000" b="1" i="0" u="none" strike="noStrike" cap="none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CONTEXTO</a:t>
            </a:r>
            <a:endParaRPr sz="12000" b="1" i="0" u="none" strike="noStrike" cap="none">
              <a:solidFill>
                <a:srgbClr val="A82229"/>
              </a:solidFill>
              <a:latin typeface="Cormorant Garamond"/>
              <a:ea typeface="Cormorant Garamond"/>
              <a:cs typeface="Cormorant Garamond"/>
              <a:sym typeface="Cormorant Garamond"/>
            </a:endParaRPr>
          </a:p>
        </p:txBody>
      </p:sp>
      <p:sp>
        <p:nvSpPr>
          <p:cNvPr id="132" name="Google Shape;132;g309ee94f343_0_12"/>
          <p:cNvSpPr txBox="1"/>
          <p:nvPr/>
        </p:nvSpPr>
        <p:spPr>
          <a:xfrm>
            <a:off x="11501825" y="8715250"/>
            <a:ext cx="6190800" cy="19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2000" b="1" i="0" u="none" strike="noStrike" cap="none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BÍBLICO</a:t>
            </a:r>
            <a:endParaRPr sz="12000" b="1" i="0" u="none" strike="noStrike" cap="none">
              <a:solidFill>
                <a:srgbClr val="A82229"/>
              </a:solidFill>
              <a:latin typeface="Cormorant Garamond"/>
              <a:ea typeface="Cormorant Garamond"/>
              <a:cs typeface="Cormorant Garamond"/>
              <a:sym typeface="Cormorant Garamon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09ee958df9_0_28"/>
          <p:cNvSpPr txBox="1"/>
          <p:nvPr/>
        </p:nvSpPr>
        <p:spPr>
          <a:xfrm>
            <a:off x="11373875" y="4023363"/>
            <a:ext cx="9875400" cy="77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>
                <a:latin typeface="Georgia"/>
                <a:ea typeface="Georgia"/>
                <a:cs typeface="Georgia"/>
                <a:sym typeface="Georgia"/>
              </a:rPr>
              <a:t>El Buen Pastor y el Cordero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endParaRPr sz="5500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Las ovejas son animales extremadamente dependientes, no poseen garras, colmillos ni ninguna característica de agresividad o siquiera capacidad de defensa. 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38" name="Google Shape;138;g309ee958df9_0_28" descr="DALL·E 2024-10-07 22.55.47 - A peaceful and spiritual scene featuring a man resembling Jesus, with long brown hair and a beard, gently holding a lamb in his arms. He is wearing a .jpeg"/>
          <p:cNvPicPr preferRelativeResize="0"/>
          <p:nvPr/>
        </p:nvPicPr>
        <p:blipFill rotWithShape="1">
          <a:blip r:embed="rId4">
            <a:alphaModFix/>
          </a:blip>
          <a:srcRect l="47105" t="2603" r="4058" b="16029"/>
          <a:stretch/>
        </p:blipFill>
        <p:spPr>
          <a:xfrm>
            <a:off x="3795484" y="2593417"/>
            <a:ext cx="6350778" cy="1058189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3074" y="0"/>
                </a:moveTo>
                <a:cubicBezTo>
                  <a:pt x="2172" y="0"/>
                  <a:pt x="1631" y="0"/>
                  <a:pt x="1270" y="91"/>
                </a:cubicBezTo>
                <a:cubicBezTo>
                  <a:pt x="750" y="204"/>
                  <a:pt x="340" y="450"/>
                  <a:pt x="151" y="762"/>
                </a:cubicBezTo>
                <a:cubicBezTo>
                  <a:pt x="1" y="979"/>
                  <a:pt x="0" y="1303"/>
                  <a:pt x="0" y="1845"/>
                </a:cubicBezTo>
                <a:lnTo>
                  <a:pt x="0" y="19755"/>
                </a:lnTo>
                <a:cubicBezTo>
                  <a:pt x="0" y="20296"/>
                  <a:pt x="1" y="20622"/>
                  <a:pt x="151" y="20838"/>
                </a:cubicBezTo>
                <a:cubicBezTo>
                  <a:pt x="340" y="21150"/>
                  <a:pt x="750" y="21396"/>
                  <a:pt x="1270" y="21510"/>
                </a:cubicBezTo>
                <a:cubicBezTo>
                  <a:pt x="1631" y="21600"/>
                  <a:pt x="2172" y="21600"/>
                  <a:pt x="3074" y="21600"/>
                </a:cubicBezTo>
                <a:lnTo>
                  <a:pt x="18526" y="21600"/>
                </a:lnTo>
                <a:cubicBezTo>
                  <a:pt x="19428" y="21600"/>
                  <a:pt x="19969" y="21600"/>
                  <a:pt x="20330" y="21510"/>
                </a:cubicBezTo>
                <a:cubicBezTo>
                  <a:pt x="20850" y="21396"/>
                  <a:pt x="21260" y="21150"/>
                  <a:pt x="21449" y="20838"/>
                </a:cubicBezTo>
                <a:cubicBezTo>
                  <a:pt x="21599" y="20622"/>
                  <a:pt x="21600" y="20296"/>
                  <a:pt x="21600" y="19755"/>
                </a:cubicBezTo>
                <a:lnTo>
                  <a:pt x="21600" y="1845"/>
                </a:lnTo>
                <a:cubicBezTo>
                  <a:pt x="21600" y="1303"/>
                  <a:pt x="21599" y="979"/>
                  <a:pt x="21449" y="762"/>
                </a:cubicBezTo>
                <a:cubicBezTo>
                  <a:pt x="21260" y="450"/>
                  <a:pt x="20850" y="204"/>
                  <a:pt x="20330" y="91"/>
                </a:cubicBezTo>
                <a:cubicBezTo>
                  <a:pt x="19969" y="0"/>
                  <a:pt x="19428" y="0"/>
                  <a:pt x="18526" y="0"/>
                </a:cubicBezTo>
                <a:lnTo>
                  <a:pt x="3074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552</Words>
  <Application>Microsoft Office PowerPoint</Application>
  <PresentationFormat>Personalizar</PresentationFormat>
  <Paragraphs>33</Paragraphs>
  <Slides>26</Slides>
  <Notes>26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31" baseType="lpstr">
      <vt:lpstr>Arial</vt:lpstr>
      <vt:lpstr>Georgia</vt:lpstr>
      <vt:lpstr>Helvetica Neue</vt:lpstr>
      <vt:lpstr>Cormorant Garamond</vt:lpstr>
      <vt:lpstr>23_ClassicWhite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DSA - Maria Cristina Barbosa</cp:lastModifiedBy>
  <cp:revision>1</cp:revision>
  <dcterms:modified xsi:type="dcterms:W3CDTF">2024-10-28T14:28:37Z</dcterms:modified>
</cp:coreProperties>
</file>