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9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24384000" cy="13716000"/>
  <p:notesSz cx="6858000" cy="9144000"/>
  <p:embeddedFontLst>
    <p:embeddedFont>
      <p:font typeface="Cormorant Garamond" panose="020B0604020202020204" charset="0"/>
      <p:regular r:id="rId37"/>
      <p:bold r:id="rId38"/>
      <p:italic r:id="rId39"/>
      <p:boldItalic r:id="rId40"/>
    </p:embeddedFont>
    <p:embeddedFont>
      <p:font typeface="Georgia" panose="02040502050405020303" pitchFamily="18" charset="0"/>
      <p:regular r:id="rId41"/>
      <p:bold r:id="rId42"/>
      <p:italic r:id="rId43"/>
      <p:boldItalic r:id="rId44"/>
    </p:embeddedFont>
    <p:embeddedFont>
      <p:font typeface="Helvetica Neue" panose="020B060402020202020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9" roundtripDataSignature="AMtx7mgx2p01ieJP7ratb6vD/mk0KHpM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54" y="-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194DD583-A9A2-4DAD-A5B2-733403B259C2}"/>
    <pc:docChg chg="custSel addSld delSld modSld">
      <pc:chgData name="DSA - Maria Cristina Barbosa" userId="a7deaa94-27fa-4381-b313-ee83126f3c73" providerId="ADAL" clId="{194DD583-A9A2-4DAD-A5B2-733403B259C2}" dt="2024-10-28T13:05:03" v="26" actId="1076"/>
      <pc:docMkLst>
        <pc:docMk/>
      </pc:docMkLst>
      <pc:sldChg chg="modSp mod">
        <pc:chgData name="DSA - Maria Cristina Barbosa" userId="a7deaa94-27fa-4381-b313-ee83126f3c73" providerId="ADAL" clId="{194DD583-A9A2-4DAD-A5B2-733403B259C2}" dt="2024-10-28T12:59:33.783" v="1" actId="1076"/>
        <pc:sldMkLst>
          <pc:docMk/>
          <pc:sldMk cId="0" sldId="257"/>
        </pc:sldMkLst>
        <pc:picChg chg="mod">
          <ac:chgData name="DSA - Maria Cristina Barbosa" userId="a7deaa94-27fa-4381-b313-ee83126f3c73" providerId="ADAL" clId="{194DD583-A9A2-4DAD-A5B2-733403B259C2}" dt="2024-10-28T12:59:33.783" v="1" actId="1076"/>
          <ac:picMkLst>
            <pc:docMk/>
            <pc:sldMk cId="0" sldId="257"/>
            <ac:picMk id="90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194DD583-A9A2-4DAD-A5B2-733403B259C2}" dt="2024-10-28T12:59:42.249" v="2" actId="14100"/>
        <pc:sldMkLst>
          <pc:docMk/>
          <pc:sldMk cId="0" sldId="258"/>
        </pc:sldMkLst>
        <pc:spChg chg="mod">
          <ac:chgData name="DSA - Maria Cristina Barbosa" userId="a7deaa94-27fa-4381-b313-ee83126f3c73" providerId="ADAL" clId="{194DD583-A9A2-4DAD-A5B2-733403B259C2}" dt="2024-10-28T12:59:42.249" v="2" actId="14100"/>
          <ac:spMkLst>
            <pc:docMk/>
            <pc:sldMk cId="0" sldId="258"/>
            <ac:spMk id="96" creationId="{00000000-0000-0000-0000-000000000000}"/>
          </ac:spMkLst>
        </pc:spChg>
      </pc:sldChg>
      <pc:sldChg chg="del">
        <pc:chgData name="DSA - Maria Cristina Barbosa" userId="a7deaa94-27fa-4381-b313-ee83126f3c73" providerId="ADAL" clId="{194DD583-A9A2-4DAD-A5B2-733403B259C2}" dt="2024-10-28T13:02:58.531" v="14" actId="47"/>
        <pc:sldMkLst>
          <pc:docMk/>
          <pc:sldMk cId="0" sldId="262"/>
        </pc:sldMkLst>
      </pc:sldChg>
      <pc:sldChg chg="modSp mod">
        <pc:chgData name="DSA - Maria Cristina Barbosa" userId="a7deaa94-27fa-4381-b313-ee83126f3c73" providerId="ADAL" clId="{194DD583-A9A2-4DAD-A5B2-733403B259C2}" dt="2024-10-28T13:03:08.414" v="15" actId="14100"/>
        <pc:sldMkLst>
          <pc:docMk/>
          <pc:sldMk cId="0" sldId="264"/>
        </pc:sldMkLst>
        <pc:spChg chg="mod">
          <ac:chgData name="DSA - Maria Cristina Barbosa" userId="a7deaa94-27fa-4381-b313-ee83126f3c73" providerId="ADAL" clId="{194DD583-A9A2-4DAD-A5B2-733403B259C2}" dt="2024-10-28T13:03:08.414" v="15" actId="14100"/>
          <ac:spMkLst>
            <pc:docMk/>
            <pc:sldMk cId="0" sldId="264"/>
            <ac:spMk id="135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194DD583-A9A2-4DAD-A5B2-733403B259C2}" dt="2024-10-28T13:03:23.976" v="18" actId="1076"/>
        <pc:sldMkLst>
          <pc:docMk/>
          <pc:sldMk cId="0" sldId="265"/>
        </pc:sldMkLst>
        <pc:picChg chg="mod">
          <ac:chgData name="DSA - Maria Cristina Barbosa" userId="a7deaa94-27fa-4381-b313-ee83126f3c73" providerId="ADAL" clId="{194DD583-A9A2-4DAD-A5B2-733403B259C2}" dt="2024-10-28T13:03:23.976" v="18" actId="1076"/>
          <ac:picMkLst>
            <pc:docMk/>
            <pc:sldMk cId="0" sldId="265"/>
            <ac:picMk id="142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194DD583-A9A2-4DAD-A5B2-733403B259C2}" dt="2024-10-28T13:03:36.547" v="19" actId="14100"/>
        <pc:sldMkLst>
          <pc:docMk/>
          <pc:sldMk cId="0" sldId="268"/>
        </pc:sldMkLst>
        <pc:spChg chg="mod">
          <ac:chgData name="DSA - Maria Cristina Barbosa" userId="a7deaa94-27fa-4381-b313-ee83126f3c73" providerId="ADAL" clId="{194DD583-A9A2-4DAD-A5B2-733403B259C2}" dt="2024-10-28T13:03:36.547" v="19" actId="14100"/>
          <ac:spMkLst>
            <pc:docMk/>
            <pc:sldMk cId="0" sldId="268"/>
            <ac:spMk id="157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194DD583-A9A2-4DAD-A5B2-733403B259C2}" dt="2024-10-28T13:04:16.472" v="24" actId="14100"/>
        <pc:sldMkLst>
          <pc:docMk/>
          <pc:sldMk cId="0" sldId="269"/>
        </pc:sldMkLst>
        <pc:picChg chg="mod">
          <ac:chgData name="DSA - Maria Cristina Barbosa" userId="a7deaa94-27fa-4381-b313-ee83126f3c73" providerId="ADAL" clId="{194DD583-A9A2-4DAD-A5B2-733403B259C2}" dt="2024-10-28T13:04:16.472" v="24" actId="14100"/>
          <ac:picMkLst>
            <pc:docMk/>
            <pc:sldMk cId="0" sldId="269"/>
            <ac:picMk id="165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194DD583-A9A2-4DAD-A5B2-733403B259C2}" dt="2024-10-28T13:05:03" v="26" actId="1076"/>
        <pc:sldMkLst>
          <pc:docMk/>
          <pc:sldMk cId="0" sldId="281"/>
        </pc:sldMkLst>
        <pc:picChg chg="mod">
          <ac:chgData name="DSA - Maria Cristina Barbosa" userId="a7deaa94-27fa-4381-b313-ee83126f3c73" providerId="ADAL" clId="{194DD583-A9A2-4DAD-A5B2-733403B259C2}" dt="2024-10-28T13:05:03" v="26" actId="1076"/>
          <ac:picMkLst>
            <pc:docMk/>
            <pc:sldMk cId="0" sldId="281"/>
            <ac:picMk id="244" creationId="{00000000-0000-0000-0000-000000000000}"/>
          </ac:picMkLst>
        </pc:picChg>
      </pc:sldChg>
      <pc:sldChg chg="addSp delSp modSp add mod">
        <pc:chgData name="DSA - Maria Cristina Barbosa" userId="a7deaa94-27fa-4381-b313-ee83126f3c73" providerId="ADAL" clId="{194DD583-A9A2-4DAD-A5B2-733403B259C2}" dt="2024-10-28T13:02:08.934" v="13" actId="1076"/>
        <pc:sldMkLst>
          <pc:docMk/>
          <pc:sldMk cId="22194630" sldId="290"/>
        </pc:sldMkLst>
        <pc:spChg chg="mod">
          <ac:chgData name="DSA - Maria Cristina Barbosa" userId="a7deaa94-27fa-4381-b313-ee83126f3c73" providerId="ADAL" clId="{194DD583-A9A2-4DAD-A5B2-733403B259C2}" dt="2024-10-28T13:02:08.934" v="13" actId="1076"/>
          <ac:spMkLst>
            <pc:docMk/>
            <pc:sldMk cId="22194630" sldId="290"/>
            <ac:spMk id="119" creationId="{F8F2827D-9DEF-16CB-B666-43D762804B8A}"/>
          </ac:spMkLst>
        </pc:spChg>
        <pc:picChg chg="add mod">
          <ac:chgData name="DSA - Maria Cristina Barbosa" userId="a7deaa94-27fa-4381-b313-ee83126f3c73" providerId="ADAL" clId="{194DD583-A9A2-4DAD-A5B2-733403B259C2}" dt="2024-10-28T13:02:02.476" v="12" actId="14100"/>
          <ac:picMkLst>
            <pc:docMk/>
            <pc:sldMk cId="22194630" sldId="290"/>
            <ac:picMk id="3" creationId="{944C6E97-2D64-8892-AB63-53F9D281E13A}"/>
          </ac:picMkLst>
        </pc:picChg>
        <pc:picChg chg="del">
          <ac:chgData name="DSA - Maria Cristina Barbosa" userId="a7deaa94-27fa-4381-b313-ee83126f3c73" providerId="ADAL" clId="{194DD583-A9A2-4DAD-A5B2-733403B259C2}" dt="2024-10-28T13:01:39.902" v="5" actId="478"/>
          <ac:picMkLst>
            <pc:docMk/>
            <pc:sldMk cId="22194630" sldId="290"/>
            <ac:picMk id="120" creationId="{DA82E2CA-E21B-0461-D2A9-485EBC824D33}"/>
          </ac:picMkLst>
        </pc:picChg>
        <pc:picChg chg="del">
          <ac:chgData name="DSA - Maria Cristina Barbosa" userId="a7deaa94-27fa-4381-b313-ee83126f3c73" providerId="ADAL" clId="{194DD583-A9A2-4DAD-A5B2-733403B259C2}" dt="2024-10-28T13:01:42.838" v="6" actId="478"/>
          <ac:picMkLst>
            <pc:docMk/>
            <pc:sldMk cId="22194630" sldId="290"/>
            <ac:picMk id="121" creationId="{1BE3E8C9-3D4E-B5F0-3687-30A532A18EFF}"/>
          </ac:picMkLst>
        </pc:picChg>
        <pc:picChg chg="del">
          <ac:chgData name="DSA - Maria Cristina Barbosa" userId="a7deaa94-27fa-4381-b313-ee83126f3c73" providerId="ADAL" clId="{194DD583-A9A2-4DAD-A5B2-733403B259C2}" dt="2024-10-28T13:01:36.849" v="4" actId="478"/>
          <ac:picMkLst>
            <pc:docMk/>
            <pc:sldMk cId="22194630" sldId="290"/>
            <ac:picMk id="122" creationId="{A537A839-291C-756D-E9A5-B9AA295FA06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9ccf49e7f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g309ccf49e7f_0_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09ccf49e7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9" name="Google Shape;139;g309ccf49e7f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09ccf49e7f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5" name="Google Shape;145;g309ccf49e7f_0_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09ccf49e7f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0" name="Google Shape;150;g309ccf49e7f_0_6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9ccf49e7f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5" name="Google Shape;155;g309ccf49e7f_0_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09ccf49e7f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2" name="Google Shape;162;g309ccf49e7f_0_7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09ccf49e7f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8" name="Google Shape;168;g309ccf49e7f_0_7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09ccf49e7f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4" name="Google Shape;174;g309ccf49e7f_0_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09ccf49e7f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0" name="Google Shape;180;g309ccf49e7f_0_8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09ccf49e7f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g309ccf49e7f_0_8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09ccf49e7f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Google Shape;192;g309ccf49e7f_0_8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9ccf49e7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Google Shape;88;g309ccf49e7f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9ccf49e7f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8" name="Google Shape;198;g309ccf49e7f_0_8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09ccf49e7f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4" name="Google Shape;204;g309ccf49e7f_0_9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09ccf49e7f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4" name="Google Shape;214;g309ccf49e7f_0_9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09ccf49e7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0" name="Google Shape;220;g309ccf49e7f_0_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09ccf49e7f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6" name="Google Shape;226;g309ccf49e7f_0_9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09ccf49e7f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3" name="Google Shape;233;g309ccf49e7f_0_1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9ccf49e7f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0" name="Google Shape;240;g309ccf49e7f_0_1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09ccf49e7f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7" name="Google Shape;247;g309ccf49e7f_0_1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09ccf49e7f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4" name="Google Shape;254;g309ccf49e7f_0_13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09ccf49e7f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1" name="Google Shape;261;g309ccf49e7f_0_5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9ccf49e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g309ccf49e7f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09ccf49e7f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7" name="Google Shape;267;g309ccf49e7f_0_1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09ccf49e7f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2" name="Google Shape;272;g309ccf49e7f_0_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09ccf49e7f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7" name="Google Shape;277;g309ccf49e7f_0_1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09ccf49e7f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3" name="Google Shape;283;g309ccf49e7f_0_16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09ccf49e7f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9" name="Google Shape;289;g309ccf49e7f_0_17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9ccf49e7f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g309ccf49e7f_0_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09ccf49e7f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g309ccf49e7f_0_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9ccf49e7f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" name="Google Shape;111;g309ccf49e7f_0_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44F70A3-F5EA-BF3F-B3C5-673B2E93B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09ccf49e7f_0_39:notes">
            <a:extLst>
              <a:ext uri="{FF2B5EF4-FFF2-40B4-BE49-F238E27FC236}">
                <a16:creationId xmlns:a16="http://schemas.microsoft.com/office/drawing/2014/main" id="{CD7C05D1-4E52-A26F-B9ED-CCA428652D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7" name="Google Shape;117;g309ccf49e7f_0_39:notes">
            <a:extLst>
              <a:ext uri="{FF2B5EF4-FFF2-40B4-BE49-F238E27FC236}">
                <a16:creationId xmlns:a16="http://schemas.microsoft.com/office/drawing/2014/main" id="{ED9CB84B-2651-EDEC-4EDC-1B9D7A8DBB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5909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9ccf49e7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5" name="Google Shape;125;g309ccf49e7f_0_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09ccf49e7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1" name="Google Shape;131;g309ccf49e7f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ón">
  <p:cSld name="Sec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5"/>
          <p:cNvSpPr txBox="1">
            <a:spLocks noGrp="1"/>
          </p:cNvSpPr>
          <p:nvPr>
            <p:ph type="title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título">
  <p:cSld name="Sólo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7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7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47"/>
          <p:cNvSpPr txBox="1">
            <a:spLocks noGrp="1"/>
          </p:cNvSpPr>
          <p:nvPr>
            <p:ph type="body" idx="2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47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claración">
  <p:cSld name="Declaració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8"/>
          <p:cNvSpPr txBox="1">
            <a:spLocks noGrp="1"/>
          </p:cNvSpPr>
          <p:nvPr>
            <p:ph type="body" idx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48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o (grande)">
  <p:cSld name="Dato (grande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9"/>
          <p:cNvSpPr txBox="1">
            <a:spLocks noGrp="1"/>
          </p:cNvSpPr>
          <p:nvPr>
            <p:ph type="body" idx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49"/>
          <p:cNvSpPr txBox="1">
            <a:spLocks noGrp="1"/>
          </p:cNvSpPr>
          <p:nvPr>
            <p:ph type="body" idx="2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49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0"/>
          <p:cNvSpPr txBox="1">
            <a:spLocks noGrp="1"/>
          </p:cNvSpPr>
          <p:nvPr>
            <p:ph type="body" idx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50"/>
          <p:cNvSpPr txBox="1">
            <a:spLocks noGrp="1"/>
          </p:cNvSpPr>
          <p:nvPr>
            <p:ph type="body" idx="2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5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1"/>
          <p:cNvSpPr>
            <a:spLocks noGrp="1"/>
          </p:cNvSpPr>
          <p:nvPr>
            <p:ph type="pic" idx="2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51"/>
          <p:cNvSpPr>
            <a:spLocks noGrp="1"/>
          </p:cNvSpPr>
          <p:nvPr>
            <p:ph type="pic" idx="3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51"/>
          <p:cNvSpPr>
            <a:spLocks noGrp="1"/>
          </p:cNvSpPr>
          <p:nvPr>
            <p:ph type="pic" idx="4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5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2"/>
          <p:cNvSpPr>
            <a:spLocks noGrp="1"/>
          </p:cNvSpPr>
          <p:nvPr>
            <p:ph type="pic" idx="2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52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7"/>
          <p:cNvSpPr txBox="1">
            <a:spLocks noGrp="1"/>
          </p:cNvSpPr>
          <p:nvPr>
            <p:ph type="body" idx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37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7"/>
          <p:cNvSpPr txBox="1">
            <a:spLocks noGrp="1"/>
          </p:cNvSpPr>
          <p:nvPr>
            <p:ph type="body" idx="2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">
  <p:cSld name="Título y foto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8"/>
          <p:cNvSpPr>
            <a:spLocks noGrp="1"/>
          </p:cNvSpPr>
          <p:nvPr>
            <p:ph type="pic" idx="2"/>
          </p:nvPr>
        </p:nvSpPr>
        <p:spPr>
          <a:xfrm>
            <a:off x="0" y="-1270000"/>
            <a:ext cx="24384000" cy="162560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8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Arial"/>
              <a:buNone/>
              <a:defRPr sz="12800">
                <a:solidFill>
                  <a:srgbClr val="FFFFFF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8"/>
          <p:cNvSpPr txBox="1">
            <a:spLocks noGrp="1"/>
          </p:cNvSpPr>
          <p:nvPr>
            <p:ph type="body" idx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8"/>
          <p:cNvSpPr txBox="1">
            <a:spLocks noGrp="1"/>
          </p:cNvSpPr>
          <p:nvPr>
            <p:ph type="body" idx="3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8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>
              <a:solidFill>
                <a:srgbClr val="5E5E5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 alternativa">
  <p:cSld name="Título y foto alternativa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9"/>
          <p:cNvSpPr txBox="1">
            <a:spLocks noGrp="1"/>
          </p:cNvSpPr>
          <p:nvPr>
            <p:ph type="title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9"/>
          <p:cNvSpPr>
            <a:spLocks noGrp="1"/>
          </p:cNvSpPr>
          <p:nvPr>
            <p:ph type="pic" idx="2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9"/>
          <p:cNvSpPr txBox="1">
            <a:spLocks noGrp="1"/>
          </p:cNvSpPr>
          <p:nvPr>
            <p:ph type="body" idx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9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>
  <p:cSld name="Título y viñet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0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 txBox="1">
            <a:spLocks noGrp="1"/>
          </p:cNvSpPr>
          <p:nvPr>
            <p:ph type="body" idx="2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0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2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2"/>
          <p:cNvSpPr>
            <a:spLocks noGrp="1"/>
          </p:cNvSpPr>
          <p:nvPr>
            <p:ph type="pic" idx="2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42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2"/>
          <p:cNvSpPr txBox="1">
            <a:spLocks noGrp="1"/>
          </p:cNvSpPr>
          <p:nvPr>
            <p:ph type="body" idx="3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pequeño)">
  <p:cSld name="Título, viñetas, y video en vivo (pequeño)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3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3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43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grande)">
  <p:cSld name="Título, viñetas, y video en vivo (grande)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4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5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5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5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5.jp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g309ccf49e7f_0_9" descr="DALL·E 2024-09-19 21.54.24 - A realistic image of a family studying the Bible together. The father and two children, a boy and a girl, are seated together, their hands clasped in .jpeg"/>
          <p:cNvPicPr preferRelativeResize="0"/>
          <p:nvPr/>
        </p:nvPicPr>
        <p:blipFill rotWithShape="1">
          <a:blip r:embed="rId4">
            <a:alphaModFix/>
          </a:blip>
          <a:srcRect t="3585"/>
          <a:stretch/>
        </p:blipFill>
        <p:spPr>
          <a:xfrm>
            <a:off x="6081700" y="1475775"/>
            <a:ext cx="10396566" cy="1002337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1058"/>
                  <a:pt x="3163" y="3174"/>
                </a:cubicBezTo>
                <a:cubicBezTo>
                  <a:pt x="1054" y="5290"/>
                  <a:pt x="0" y="8064"/>
                  <a:pt x="0" y="10838"/>
                </a:cubicBezTo>
                <a:cubicBezTo>
                  <a:pt x="0" y="13611"/>
                  <a:pt x="1054" y="16385"/>
                  <a:pt x="3163" y="18501"/>
                </a:cubicBezTo>
                <a:cubicBezTo>
                  <a:pt x="4953" y="20297"/>
                  <a:pt x="7215" y="21328"/>
                  <a:pt x="9547" y="21600"/>
                </a:cubicBezTo>
                <a:lnTo>
                  <a:pt x="12053" y="21600"/>
                </a:lnTo>
                <a:cubicBezTo>
                  <a:pt x="14385" y="21328"/>
                  <a:pt x="16647" y="20297"/>
                  <a:pt x="18437" y="18501"/>
                </a:cubicBezTo>
                <a:cubicBezTo>
                  <a:pt x="20546" y="16385"/>
                  <a:pt x="21600" y="13611"/>
                  <a:pt x="21600" y="10838"/>
                </a:cubicBezTo>
                <a:cubicBezTo>
                  <a:pt x="21600" y="8064"/>
                  <a:pt x="20546" y="5290"/>
                  <a:pt x="18437" y="3174"/>
                </a:cubicBezTo>
                <a:cubicBezTo>
                  <a:pt x="16328" y="1058"/>
                  <a:pt x="13564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42" name="Google Shape;142;g309ccf49e7f_0_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78266" y="9725275"/>
            <a:ext cx="7592447" cy="271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09ccf49e7f_0_62"/>
          <p:cNvSpPr txBox="1"/>
          <p:nvPr/>
        </p:nvSpPr>
        <p:spPr>
          <a:xfrm>
            <a:off x="3967650" y="4266900"/>
            <a:ext cx="164487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“Oye, Israel: el SEÑOR, nuestro Dios, es el único SEÑOR. Por lo tanto, ama al SEÑOR tu Dios con todo tu corazón, con toda tu alma y con todas tus fuerzas. Estas palabras que hoy te mando estarán en tu corazón.”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Deuter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ono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mio 6:4-6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09ccf49e7f_0_65"/>
          <p:cNvSpPr txBox="1"/>
          <p:nvPr/>
        </p:nvSpPr>
        <p:spPr>
          <a:xfrm>
            <a:off x="3953700" y="3843600"/>
            <a:ext cx="164766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“Las inculcarás a tus hijos, y hablarás de ellas cuando estés sentado en tu casa, andando por el camino, al acostarte y al levantarte. También deberás atarlas como señal en tu mano, y estarán como frontales entre tus ojos. Y las escribirás en los postes de tu casa y en tus puertas.”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Deuteron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mio 6:7-9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09ccf49e7f_0_68"/>
          <p:cNvSpPr txBox="1"/>
          <p:nvPr/>
        </p:nvSpPr>
        <p:spPr>
          <a:xfrm>
            <a:off x="1714500" y="5960318"/>
            <a:ext cx="7524350" cy="1795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Llama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atención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un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mandato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amar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8" name="Google Shape;158;g309ccf49e7f_0_68" descr="DALL·E 2024-09-26 10.10.24 - A silhouette of hands forming a heart shape against a glowing sunset. The sun is shining through the heart, casting soft rays of light, and the backgr.jpeg"/>
          <p:cNvPicPr preferRelativeResize="0"/>
          <p:nvPr/>
        </p:nvPicPr>
        <p:blipFill rotWithShape="1">
          <a:blip r:embed="rId4">
            <a:alphaModFix/>
          </a:blip>
          <a:srcRect l="337" t="26770" r="326" b="26770"/>
          <a:stretch/>
        </p:blipFill>
        <p:spPr>
          <a:xfrm>
            <a:off x="10750879" y="2769842"/>
            <a:ext cx="11031930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9" name="Google Shape;159;g309ccf49e7f_0_68" descr="DALL·E 2024-09-26 11.45.23 - A person standing on a beach with their arms raised toward the sky, symbolizing freedom and joy. The person is dressed in traditional biblical clothin.jpeg"/>
          <p:cNvPicPr preferRelativeResize="0"/>
          <p:nvPr/>
        </p:nvPicPr>
        <p:blipFill rotWithShape="1">
          <a:blip r:embed="rId5">
            <a:alphaModFix/>
          </a:blip>
          <a:srcRect t="18187" r="15469" b="42136"/>
          <a:stretch/>
        </p:blipFill>
        <p:spPr>
          <a:xfrm>
            <a:off x="10789801" y="8145995"/>
            <a:ext cx="10992834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945" y="0"/>
                </a:moveTo>
                <a:lnTo>
                  <a:pt x="21600" y="21600"/>
                </a:lnTo>
                <a:lnTo>
                  <a:pt x="4579" y="21600"/>
                </a:lnTo>
                <a:lnTo>
                  <a:pt x="0" y="354"/>
                </a:lnTo>
                <a:lnTo>
                  <a:pt x="0" y="0"/>
                </a:lnTo>
                <a:lnTo>
                  <a:pt x="16945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09ccf49e7f_0_71"/>
          <p:cNvSpPr txBox="1"/>
          <p:nvPr/>
        </p:nvSpPr>
        <p:spPr>
          <a:xfrm>
            <a:off x="3501800" y="6241625"/>
            <a:ext cx="60567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llamado de Dios no es por causa de Él, sino por nuestra causa.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5" name="Google Shape;165;g309ccf49e7f_0_71" descr="Diseño_sin_título__25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240933" y="2571750"/>
            <a:ext cx="8933267" cy="8420100"/>
          </a:xfrm>
          <a:prstGeom prst="rect">
            <a:avLst/>
          </a:prstGeom>
          <a:noFill/>
          <a:ln>
            <a:noFill/>
          </a:ln>
          <a:effectLst>
            <a:reflection stA="50000" endPos="40000" fadeDir="5400012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09ccf49e7f_0_74"/>
          <p:cNvSpPr txBox="1"/>
          <p:nvPr/>
        </p:nvSpPr>
        <p:spPr>
          <a:xfrm>
            <a:off x="13969931" y="4087137"/>
            <a:ext cx="81024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Dios no necesita que nuestras decisiones estén orientadas por nuestro amor hacia Él, pero se presenta amoroso y salvador al dejar claro que el principio de nuestra vida debe ser el amor que le tenemos a Él.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1" name="Google Shape;171;g309ccf49e7f_0_74" descr="DALL·E 2024-09-06 14.40.58 - A highly realistic image of a person hugging Jesus, with both of their faces clearly visible and without distortion. Jesus is wearing traditional robe.jpeg"/>
          <p:cNvPicPr preferRelativeResize="0"/>
          <p:nvPr/>
        </p:nvPicPr>
        <p:blipFill rotWithShape="1">
          <a:blip r:embed="rId4">
            <a:alphaModFix/>
          </a:blip>
          <a:srcRect l="1341" t="773" r="1342" b="13234"/>
          <a:stretch/>
        </p:blipFill>
        <p:spPr>
          <a:xfrm>
            <a:off x="1872959" y="2722194"/>
            <a:ext cx="11827063" cy="10451856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0" y="0"/>
                </a:moveTo>
                <a:cubicBezTo>
                  <a:pt x="6055" y="0"/>
                  <a:pt x="5948" y="2"/>
                  <a:pt x="5839" y="8"/>
                </a:cubicBezTo>
                <a:cubicBezTo>
                  <a:pt x="3712" y="114"/>
                  <a:pt x="158" y="1891"/>
                  <a:pt x="2" y="7232"/>
                </a:cubicBezTo>
                <a:cubicBezTo>
                  <a:pt x="-54" y="9134"/>
                  <a:pt x="1254" y="14877"/>
                  <a:pt x="10703" y="21433"/>
                </a:cubicBezTo>
                <a:cubicBezTo>
                  <a:pt x="20130" y="14892"/>
                  <a:pt x="21546" y="9139"/>
                  <a:pt x="21505" y="7232"/>
                </a:cubicBezTo>
                <a:cubicBezTo>
                  <a:pt x="21391" y="1889"/>
                  <a:pt x="17806" y="115"/>
                  <a:pt x="15669" y="8"/>
                </a:cubicBezTo>
                <a:cubicBezTo>
                  <a:pt x="12171" y="-167"/>
                  <a:pt x="10753" y="2728"/>
                  <a:pt x="10753" y="2728"/>
                </a:cubicBezTo>
                <a:cubicBezTo>
                  <a:pt x="10753" y="2728"/>
                  <a:pt x="9424" y="11"/>
                  <a:pt x="6160" y="0"/>
                </a:cubicBezTo>
                <a:close/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50800" dist="25400" dir="3600000" rotWithShape="0">
              <a:srgbClr val="000000">
                <a:alpha val="69411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09ccf49e7f_0_77"/>
          <p:cNvSpPr txBox="1"/>
          <p:nvPr/>
        </p:nvSpPr>
        <p:spPr>
          <a:xfrm>
            <a:off x="2949275" y="4431850"/>
            <a:ext cx="78201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Brilla ante nosotros la realidad revelada por Dios de que la lógica de Su ley y la lógica de Su amor y gracia son la misma: Él debe estar en el centro de todo. Amor total y obediencia total.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7" name="Google Shape;177;g309ccf49e7f_0_77" descr="Trabajito__1_-removebg-preview.png"/>
          <p:cNvPicPr preferRelativeResize="0"/>
          <p:nvPr/>
        </p:nvPicPr>
        <p:blipFill rotWithShape="1">
          <a:blip r:embed="rId4">
            <a:alphaModFix/>
          </a:blip>
          <a:srcRect l="13638" r="31895"/>
          <a:stretch/>
        </p:blipFill>
        <p:spPr>
          <a:xfrm>
            <a:off x="12242823" y="2272402"/>
            <a:ext cx="9056462" cy="11194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09ccf49e7f_0_80"/>
          <p:cNvSpPr txBox="1"/>
          <p:nvPr/>
        </p:nvSpPr>
        <p:spPr>
          <a:xfrm>
            <a:off x="13802137" y="3914129"/>
            <a:ext cx="86442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Avances del llamado de Dios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5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Primero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Dios se presenta como el único Señor.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Tener a Dios como único Señor es una elección que debe ser recordada constantemente.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3" name="Google Shape;183;g309ccf49e7f_0_80" descr="DALL·E 2024-09-06 12.09.19 - An image of Jesus offering his hand towards the viewer, with his face out of focus or not visible. He is dressed in traditional robes with a white and.jpeg"/>
          <p:cNvPicPr preferRelativeResize="0"/>
          <p:nvPr/>
        </p:nvPicPr>
        <p:blipFill rotWithShape="1">
          <a:blip r:embed="rId4">
            <a:alphaModFix/>
          </a:blip>
          <a:srcRect l="13084" t="388" r="2392" b="24917"/>
          <a:stretch/>
        </p:blipFill>
        <p:spPr>
          <a:xfrm>
            <a:off x="1989082" y="2780841"/>
            <a:ext cx="11302747" cy="9988582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1" y="0"/>
                </a:moveTo>
                <a:cubicBezTo>
                  <a:pt x="6055" y="0"/>
                  <a:pt x="5948" y="2"/>
                  <a:pt x="5838" y="8"/>
                </a:cubicBezTo>
                <a:cubicBezTo>
                  <a:pt x="3712" y="114"/>
                  <a:pt x="158" y="1890"/>
                  <a:pt x="2" y="7232"/>
                </a:cubicBezTo>
                <a:cubicBezTo>
                  <a:pt x="-54" y="9133"/>
                  <a:pt x="1253" y="14877"/>
                  <a:pt x="10702" y="21433"/>
                </a:cubicBezTo>
                <a:cubicBezTo>
                  <a:pt x="20130" y="14892"/>
                  <a:pt x="21546" y="9139"/>
                  <a:pt x="21505" y="7232"/>
                </a:cubicBezTo>
                <a:cubicBezTo>
                  <a:pt x="21391" y="1888"/>
                  <a:pt x="17806" y="115"/>
                  <a:pt x="15669" y="8"/>
                </a:cubicBezTo>
                <a:cubicBezTo>
                  <a:pt x="12170" y="-167"/>
                  <a:pt x="10753" y="2729"/>
                  <a:pt x="10753" y="2729"/>
                </a:cubicBezTo>
                <a:cubicBezTo>
                  <a:pt x="10753" y="2729"/>
                  <a:pt x="9424" y="11"/>
                  <a:pt x="6161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09ccf49e7f_0_83"/>
          <p:cNvSpPr txBox="1"/>
          <p:nvPr/>
        </p:nvSpPr>
        <p:spPr>
          <a:xfrm>
            <a:off x="2276106" y="3737858"/>
            <a:ext cx="77181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Segundo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es imposible no adorar a Dios y no ser un idólatra. La elección de no someterse a Jehová como el único Señor llevará inevitablemente a la persona a someterse a otro dominio. 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9" name="Google Shape;189;g309ccf49e7f_0_83" descr="DALL·E 2024-09-19 18.41.18 - A realistic image of a young woman praying, with her hands clasped together in front of her, seen from a moderate distance. The focus is on her postur.jpeg"/>
          <p:cNvPicPr preferRelativeResize="0"/>
          <p:nvPr/>
        </p:nvPicPr>
        <p:blipFill rotWithShape="1">
          <a:blip r:embed="rId4">
            <a:alphaModFix/>
          </a:blip>
          <a:srcRect l="1399" t="795" r="1398" b="24203"/>
          <a:stretch/>
        </p:blipFill>
        <p:spPr>
          <a:xfrm>
            <a:off x="10230086" y="2768276"/>
            <a:ext cx="12519846" cy="966114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627" y="0"/>
                </a:moveTo>
                <a:cubicBezTo>
                  <a:pt x="1856" y="0"/>
                  <a:pt x="1394" y="0"/>
                  <a:pt x="1085" y="167"/>
                </a:cubicBezTo>
                <a:cubicBezTo>
                  <a:pt x="641" y="377"/>
                  <a:pt x="291" y="830"/>
                  <a:pt x="129" y="1406"/>
                </a:cubicBezTo>
                <a:cubicBezTo>
                  <a:pt x="0" y="1806"/>
                  <a:pt x="0" y="2406"/>
                  <a:pt x="0" y="3405"/>
                </a:cubicBezTo>
                <a:lnTo>
                  <a:pt x="0" y="18195"/>
                </a:lnTo>
                <a:cubicBezTo>
                  <a:pt x="0" y="19194"/>
                  <a:pt x="0" y="19794"/>
                  <a:pt x="129" y="20194"/>
                </a:cubicBezTo>
                <a:cubicBezTo>
                  <a:pt x="291" y="20770"/>
                  <a:pt x="641" y="21223"/>
                  <a:pt x="1085" y="21433"/>
                </a:cubicBezTo>
                <a:cubicBezTo>
                  <a:pt x="1394" y="21600"/>
                  <a:pt x="1856" y="21600"/>
                  <a:pt x="2627" y="21600"/>
                </a:cubicBezTo>
                <a:lnTo>
                  <a:pt x="18973" y="21600"/>
                </a:lnTo>
                <a:cubicBezTo>
                  <a:pt x="19744" y="21600"/>
                  <a:pt x="20206" y="21600"/>
                  <a:pt x="20515" y="21433"/>
                </a:cubicBezTo>
                <a:cubicBezTo>
                  <a:pt x="20959" y="21223"/>
                  <a:pt x="21309" y="20770"/>
                  <a:pt x="21471" y="20194"/>
                </a:cubicBezTo>
                <a:cubicBezTo>
                  <a:pt x="21600" y="19794"/>
                  <a:pt x="21600" y="19194"/>
                  <a:pt x="21600" y="18195"/>
                </a:cubicBezTo>
                <a:lnTo>
                  <a:pt x="21600" y="3405"/>
                </a:lnTo>
                <a:cubicBezTo>
                  <a:pt x="21600" y="2406"/>
                  <a:pt x="21600" y="1806"/>
                  <a:pt x="21471" y="1406"/>
                </a:cubicBezTo>
                <a:cubicBezTo>
                  <a:pt x="21309" y="830"/>
                  <a:pt x="20959" y="377"/>
                  <a:pt x="20515" y="167"/>
                </a:cubicBezTo>
                <a:cubicBezTo>
                  <a:pt x="20206" y="0"/>
                  <a:pt x="19744" y="0"/>
                  <a:pt x="18973" y="0"/>
                </a:cubicBezTo>
                <a:lnTo>
                  <a:pt x="2627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09ccf49e7f_0_86"/>
          <p:cNvSpPr txBox="1"/>
          <p:nvPr/>
        </p:nvSpPr>
        <p:spPr>
          <a:xfrm>
            <a:off x="3520600" y="4679600"/>
            <a:ext cx="67485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Reflexionemos un poco sobre lo que sucedió en la caída del hombre en el Edén.  El enemigo se coloca en el lugar de Dios.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95" name="Google Shape;195;g309ccf49e7f_0_86" descr="DALL·E 2024-09-26 20.16.13 - A close-up scene of Eve's face in the Garden of Eden, showing her expression as she gazes at the serpent. Eve has long flowing hair, and the backgroun.jpeg"/>
          <p:cNvPicPr preferRelativeResize="0"/>
          <p:nvPr/>
        </p:nvPicPr>
        <p:blipFill rotWithShape="1">
          <a:blip r:embed="rId4">
            <a:alphaModFix/>
          </a:blip>
          <a:srcRect l="4634" t="4800" r="1168" b="4790"/>
          <a:stretch/>
        </p:blipFill>
        <p:spPr>
          <a:xfrm>
            <a:off x="11063320" y="2104161"/>
            <a:ext cx="11648984" cy="11179687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50800" dist="25400" dir="3600000" rotWithShape="0">
              <a:srgbClr val="000000">
                <a:alpha val="69411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09ccf49e7f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15125" y="4476501"/>
            <a:ext cx="12316375" cy="739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09ccf49e7f_0_89"/>
          <p:cNvSpPr txBox="1"/>
          <p:nvPr/>
        </p:nvSpPr>
        <p:spPr>
          <a:xfrm>
            <a:off x="14811570" y="4981550"/>
            <a:ext cx="74253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Tercero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el amor y la ley de Dios, además de ser inseparables como fundamentos lógicos de Su gobierno, tampoco se separan de ninguna actividad de la vida. 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1" name="Google Shape;201;g309ccf49e7f_0_89" descr="Diseño sin título (28).png"/>
          <p:cNvPicPr preferRelativeResize="0"/>
          <p:nvPr/>
        </p:nvPicPr>
        <p:blipFill rotWithShape="1">
          <a:blip r:embed="rId4">
            <a:alphaModFix/>
          </a:blip>
          <a:srcRect t="11726" b="369"/>
          <a:stretch/>
        </p:blipFill>
        <p:spPr>
          <a:xfrm>
            <a:off x="1955615" y="2572083"/>
            <a:ext cx="12515148" cy="10847777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1" y="0"/>
                </a:moveTo>
                <a:cubicBezTo>
                  <a:pt x="6055" y="0"/>
                  <a:pt x="5948" y="2"/>
                  <a:pt x="5839" y="8"/>
                </a:cubicBezTo>
                <a:cubicBezTo>
                  <a:pt x="3712" y="114"/>
                  <a:pt x="158" y="1891"/>
                  <a:pt x="2" y="7232"/>
                </a:cubicBezTo>
                <a:cubicBezTo>
                  <a:pt x="-54" y="9134"/>
                  <a:pt x="1254" y="14877"/>
                  <a:pt x="10703" y="21433"/>
                </a:cubicBezTo>
                <a:cubicBezTo>
                  <a:pt x="20130" y="14892"/>
                  <a:pt x="21546" y="9139"/>
                  <a:pt x="21505" y="7232"/>
                </a:cubicBezTo>
                <a:cubicBezTo>
                  <a:pt x="21391" y="1889"/>
                  <a:pt x="17806" y="115"/>
                  <a:pt x="15669" y="8"/>
                </a:cubicBezTo>
                <a:cubicBezTo>
                  <a:pt x="12171" y="-167"/>
                  <a:pt x="10753" y="2728"/>
                  <a:pt x="10753" y="2728"/>
                </a:cubicBezTo>
                <a:cubicBezTo>
                  <a:pt x="10753" y="2728"/>
                  <a:pt x="9424" y="11"/>
                  <a:pt x="6161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9ccf49e7f_0_92"/>
          <p:cNvSpPr txBox="1"/>
          <p:nvPr/>
        </p:nvSpPr>
        <p:spPr>
          <a:xfrm>
            <a:off x="16025775" y="2997000"/>
            <a:ext cx="76800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Esto significa que las palabras que Él ordenó deben ser enseñadas y practicadas mientras estamos sentados en casa, andando por el camino, en el reposo del anochecer y al despertar por la mañana.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7" name="Google Shape;207;g309ccf49e7f_0_92" descr="Diseño sin título (29).png"/>
          <p:cNvPicPr preferRelativeResize="0"/>
          <p:nvPr/>
        </p:nvPicPr>
        <p:blipFill rotWithShape="1">
          <a:blip r:embed="rId4">
            <a:alphaModFix/>
          </a:blip>
          <a:srcRect l="12147" t="28687" r="3612" b="28687"/>
          <a:stretch/>
        </p:blipFill>
        <p:spPr>
          <a:xfrm>
            <a:off x="46175" y="3306764"/>
            <a:ext cx="10517580" cy="52475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8" name="Google Shape;208;g309ccf49e7f_0_92" descr="DALL·E 2024-09-27 09.46.35 - A woman waking up in bed, stretching her arms with a peaceful expression. The room has large windows, natural light coming in, and the bed is covered .jpeg"/>
          <p:cNvPicPr preferRelativeResize="0"/>
          <p:nvPr/>
        </p:nvPicPr>
        <p:blipFill rotWithShape="1">
          <a:blip r:embed="rId5">
            <a:alphaModFix/>
          </a:blip>
          <a:srcRect t="6619" r="2780" b="43822"/>
          <a:stretch/>
        </p:blipFill>
        <p:spPr>
          <a:xfrm>
            <a:off x="5731240" y="6149776"/>
            <a:ext cx="10294560" cy="52475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566" y="0"/>
                </a:moveTo>
                <a:lnTo>
                  <a:pt x="0" y="10343"/>
                </a:lnTo>
                <a:lnTo>
                  <a:pt x="0" y="11257"/>
                </a:lnTo>
                <a:lnTo>
                  <a:pt x="10566" y="21600"/>
                </a:lnTo>
                <a:lnTo>
                  <a:pt x="21600" y="10800"/>
                </a:lnTo>
                <a:lnTo>
                  <a:pt x="1056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9" name="Google Shape;209;g309ccf49e7f_0_92" descr="DALL·E 2024-09-27 09.50.17 - A peaceful woman sleeping on a bed, her face looking relaxed with a slight smile, arms hugging a soft pillow, and lying on her side. The room has a br.jpeg"/>
          <p:cNvPicPr preferRelativeResize="0"/>
          <p:nvPr/>
        </p:nvPicPr>
        <p:blipFill rotWithShape="1">
          <a:blip r:embed="rId6">
            <a:alphaModFix/>
          </a:blip>
          <a:srcRect t="1662" r="26616" b="26980"/>
          <a:stretch/>
        </p:blipFill>
        <p:spPr>
          <a:xfrm>
            <a:off x="-169906" y="6149776"/>
            <a:ext cx="5396328" cy="52475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551" y="0"/>
                </a:moveTo>
                <a:lnTo>
                  <a:pt x="0" y="283"/>
                </a:lnTo>
                <a:lnTo>
                  <a:pt x="0" y="21317"/>
                </a:lnTo>
                <a:lnTo>
                  <a:pt x="551" y="21600"/>
                </a:lnTo>
                <a:lnTo>
                  <a:pt x="21600" y="10800"/>
                </a:lnTo>
                <a:lnTo>
                  <a:pt x="55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0" name="Google Shape;210;g309ccf49e7f_0_92" descr="DALL·E 2024-09-19 21.53.34 - A realistic image of a family studying the Bible together. A father and his two children, a boy and a girl, are kneeling or sitting with their hands c.jpeg"/>
          <p:cNvPicPr preferRelativeResize="0"/>
          <p:nvPr/>
        </p:nvPicPr>
        <p:blipFill rotWithShape="1">
          <a:blip r:embed="rId7">
            <a:alphaModFix/>
          </a:blip>
          <a:srcRect l="5953" t="15927" b="36977"/>
          <a:stretch/>
        </p:blipFill>
        <p:spPr>
          <a:xfrm>
            <a:off x="46175" y="8962787"/>
            <a:ext cx="10479510" cy="52475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40" y="0"/>
                </a:moveTo>
                <a:lnTo>
                  <a:pt x="0" y="10800"/>
                </a:lnTo>
                <a:lnTo>
                  <a:pt x="10840" y="21600"/>
                </a:lnTo>
                <a:lnTo>
                  <a:pt x="21600" y="10878"/>
                </a:lnTo>
                <a:lnTo>
                  <a:pt x="21600" y="10722"/>
                </a:lnTo>
                <a:lnTo>
                  <a:pt x="1084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1" name="Google Shape;211;g309ccf49e7f_0_92" descr="DALL·E 2024-09-27 09.57.40 - A group of diverse young people standing outdoors with their arms around each other, seen from the back. They are in a park with green grass and trees.jpeg"/>
          <p:cNvPicPr preferRelativeResize="0"/>
          <p:nvPr/>
        </p:nvPicPr>
        <p:blipFill rotWithShape="1">
          <a:blip r:embed="rId8">
            <a:alphaModFix/>
          </a:blip>
          <a:srcRect l="2015" t="17332" r="2015" b="34788"/>
          <a:stretch/>
        </p:blipFill>
        <p:spPr>
          <a:xfrm>
            <a:off x="5508197" y="553752"/>
            <a:ext cx="10517580" cy="52475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09ccf49e7f_0_95"/>
          <p:cNvSpPr txBox="1"/>
          <p:nvPr/>
        </p:nvSpPr>
        <p:spPr>
          <a:xfrm>
            <a:off x="14091625" y="5060075"/>
            <a:ext cx="70863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ley del Señor debe fundamentar los pensamientos (frontal entre los ojos) y producir las acciones (señal en tu mano).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7" name="Google Shape;217;g309ccf49e7f_0_95" descr="Diseño_sin_título__30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1704" y="1879709"/>
            <a:ext cx="11705868" cy="11542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09ccf49e7f_0_19"/>
          <p:cNvSpPr/>
          <p:nvPr/>
        </p:nvSpPr>
        <p:spPr>
          <a:xfrm>
            <a:off x="7924682" y="57277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g309ccf49e7f_0_19"/>
          <p:cNvSpPr txBox="1"/>
          <p:nvPr/>
        </p:nvSpPr>
        <p:spPr>
          <a:xfrm>
            <a:off x="9302875" y="6035550"/>
            <a:ext cx="9423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APLICACIÓN</a:t>
            </a:r>
            <a:endParaRPr sz="1400" b="0" i="0" u="none" strike="noStrike" cap="none">
              <a:solidFill>
                <a:srgbClr val="A8222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09ccf49e7f_0_98"/>
          <p:cNvSpPr/>
          <p:nvPr/>
        </p:nvSpPr>
        <p:spPr>
          <a:xfrm>
            <a:off x="13250372" y="2624377"/>
            <a:ext cx="9552600" cy="995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09ccf49e7f_0_98"/>
          <p:cNvSpPr txBox="1"/>
          <p:nvPr/>
        </p:nvSpPr>
        <p:spPr>
          <a:xfrm>
            <a:off x="14206775" y="3740663"/>
            <a:ext cx="76398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Dios ordenó que Su voluntad fuera escrita en cada miembro de la familia, marcando a nuestros hijos en las manos y en la frente, significando la sujeción de los pensamientos y las acciones.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30" name="Google Shape;230;g309ccf49e7f_0_98" descr="DALL·E 2024-09-26 23.13.40 - A detailed, clear, and vibrant image of a happy family reading the Bible together. The family is composed of a mother, father, and two young children,.jpeg"/>
          <p:cNvPicPr preferRelativeResize="0"/>
          <p:nvPr/>
        </p:nvPicPr>
        <p:blipFill rotWithShape="1">
          <a:blip r:embed="rId4">
            <a:alphaModFix/>
          </a:blip>
          <a:srcRect l="5193" t="7337" r="11031" b="7344"/>
          <a:stretch/>
        </p:blipFill>
        <p:spPr>
          <a:xfrm>
            <a:off x="1579758" y="1786331"/>
            <a:ext cx="11419478" cy="11630666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1" y="3016"/>
                </a:cubicBezTo>
                <a:cubicBezTo>
                  <a:pt x="-961" y="7038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8"/>
                  <a:pt x="16797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09ccf49e7f_0_130"/>
          <p:cNvSpPr/>
          <p:nvPr/>
        </p:nvSpPr>
        <p:spPr>
          <a:xfrm>
            <a:off x="13189374" y="2799997"/>
            <a:ext cx="9782100" cy="1034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g309ccf49e7f_0_130"/>
          <p:cNvSpPr txBox="1"/>
          <p:nvPr/>
        </p:nvSpPr>
        <p:spPr>
          <a:xfrm>
            <a:off x="14041825" y="4533700"/>
            <a:ext cx="80772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obediencia al Señor es el poderoso mecanismo generador de identidad. "Sed santos porque yo soy santo," dijo Dios. "En esto conocerán que sois mis discípulos, si se aman los unos a los otros."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37" name="Google Shape;237;g309ccf49e7f_0_130" descr="PAZ__3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929084" y="2541692"/>
            <a:ext cx="16594184" cy="11171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09ccf49e7f_0_133"/>
          <p:cNvSpPr/>
          <p:nvPr/>
        </p:nvSpPr>
        <p:spPr>
          <a:xfrm>
            <a:off x="2082365" y="4960800"/>
            <a:ext cx="9552600" cy="5237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309ccf49e7f_0_133"/>
          <p:cNvSpPr txBox="1"/>
          <p:nvPr/>
        </p:nvSpPr>
        <p:spPr>
          <a:xfrm>
            <a:off x="3363675" y="5411700"/>
            <a:ext cx="69900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Que en todas las leyes Dios nos ordena buscar Su imagen. Identidad y pertenencia.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44" name="Google Shape;244;g309ccf49e7f_0_133" descr="DALL·E 2024-09-06 09.19.04 - A detailed image focusing only on the hand of Jesus, extended towards the viewer in an inviting and compassionate gesture. The background is softly li.jpeg"/>
          <p:cNvPicPr preferRelativeResize="0"/>
          <p:nvPr/>
        </p:nvPicPr>
        <p:blipFill rotWithShape="1">
          <a:blip r:embed="rId4">
            <a:alphaModFix/>
          </a:blip>
          <a:srcRect l="6252" t="264" b="5190"/>
          <a:stretch/>
        </p:blipFill>
        <p:spPr>
          <a:xfrm>
            <a:off x="13377089" y="2203743"/>
            <a:ext cx="9552600" cy="9308513"/>
          </a:xfrm>
          <a:custGeom>
            <a:avLst/>
            <a:gdLst/>
            <a:ahLst/>
            <a:cxnLst/>
            <a:rect l="l" t="t" r="r" b="b"/>
            <a:pathLst>
              <a:path w="20590" h="20595" extrusionOk="0">
                <a:moveTo>
                  <a:pt x="10346" y="0"/>
                </a:moveTo>
                <a:cubicBezTo>
                  <a:pt x="7698" y="0"/>
                  <a:pt x="5050" y="1006"/>
                  <a:pt x="3030" y="3016"/>
                </a:cubicBezTo>
                <a:cubicBezTo>
                  <a:pt x="-1010" y="7038"/>
                  <a:pt x="-1010" y="13557"/>
                  <a:pt x="3030" y="17579"/>
                </a:cubicBezTo>
                <a:cubicBezTo>
                  <a:pt x="7070" y="21600"/>
                  <a:pt x="13621" y="21600"/>
                  <a:pt x="17661" y="17579"/>
                </a:cubicBezTo>
                <a:cubicBezTo>
                  <a:pt x="19314" y="15934"/>
                  <a:pt x="20289" y="13871"/>
                  <a:pt x="20590" y="11732"/>
                </a:cubicBezTo>
                <a:lnTo>
                  <a:pt x="20590" y="8862"/>
                </a:lnTo>
                <a:cubicBezTo>
                  <a:pt x="20289" y="6723"/>
                  <a:pt x="19314" y="4661"/>
                  <a:pt x="17661" y="3016"/>
                </a:cubicBezTo>
                <a:cubicBezTo>
                  <a:pt x="15641" y="1006"/>
                  <a:pt x="12993" y="0"/>
                  <a:pt x="10346" y="0"/>
                </a:cubicBezTo>
                <a:close/>
              </a:path>
            </a:pathLst>
          </a:custGeom>
          <a:noFill/>
          <a:ln>
            <a:noFill/>
          </a:ln>
          <a:effectLst>
            <a:reflection stA="50000" endPos="40000" fadeDir="5400012" sy="-100000" algn="bl" rotWithShape="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09ccf49e7f_0_136"/>
          <p:cNvSpPr/>
          <p:nvPr/>
        </p:nvSpPr>
        <p:spPr>
          <a:xfrm>
            <a:off x="2793701" y="4923597"/>
            <a:ext cx="9552600" cy="470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g309ccf49e7f_0_136"/>
          <p:cNvSpPr txBox="1"/>
          <p:nvPr/>
        </p:nvSpPr>
        <p:spPr>
          <a:xfrm>
            <a:off x="3294560" y="5533827"/>
            <a:ext cx="85509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salmista afirmó en el Salmo 91 que la verdad de Dios es protección y escudo.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51" name="Google Shape;251;g309ccf49e7f_0_136" descr="Captura_de_pantalla_2024-09-27_a_la_s__10.05.24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956754" y="2387449"/>
            <a:ext cx="8744311" cy="9781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09ccf49e7f_0_139"/>
          <p:cNvSpPr/>
          <p:nvPr/>
        </p:nvSpPr>
        <p:spPr>
          <a:xfrm>
            <a:off x="4428998" y="7916154"/>
            <a:ext cx="15525900" cy="4389000"/>
          </a:xfrm>
          <a:prstGeom prst="rect">
            <a:avLst/>
          </a:prstGeom>
          <a:solidFill>
            <a:srgbClr val="F0F1ED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309ccf49e7f_0_139"/>
          <p:cNvSpPr txBox="1"/>
          <p:nvPr/>
        </p:nvSpPr>
        <p:spPr>
          <a:xfrm>
            <a:off x="5618400" y="8789450"/>
            <a:ext cx="131472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Jesús nos revela que el amor es un estado del ser que se identifica por un código de conducta: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58" name="Google Shape;258;g309ccf49e7f_0_139" descr="Diseño_sin_título__31_-removebg-preview.png"/>
          <p:cNvPicPr preferRelativeResize="0"/>
          <p:nvPr/>
        </p:nvPicPr>
        <p:blipFill rotWithShape="1">
          <a:blip r:embed="rId4">
            <a:alphaModFix/>
          </a:blip>
          <a:srcRect b="14726"/>
          <a:stretch/>
        </p:blipFill>
        <p:spPr>
          <a:xfrm>
            <a:off x="5823175" y="-1598402"/>
            <a:ext cx="12737650" cy="1071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g309ccf49e7f_0_59" descr="DALL·E 2024-09-25 22.43.00 - A cute illustration of two hands gently holding a smiling red heart. The heart has a friendly face with closed eyes and a happy expression. The backgr.jpeg"/>
          <p:cNvPicPr preferRelativeResize="0"/>
          <p:nvPr/>
        </p:nvPicPr>
        <p:blipFill rotWithShape="1">
          <a:blip r:embed="rId4">
            <a:alphaModFix/>
          </a:blip>
          <a:srcRect l="2391" b="7131"/>
          <a:stretch/>
        </p:blipFill>
        <p:spPr>
          <a:xfrm>
            <a:off x="6038575" y="1531700"/>
            <a:ext cx="10820655" cy="10294919"/>
          </a:xfrm>
          <a:custGeom>
            <a:avLst/>
            <a:gdLst/>
            <a:ahLst/>
            <a:cxnLst/>
            <a:rect l="l" t="t" r="r" b="b"/>
            <a:pathLst>
              <a:path w="20571" h="20592" extrusionOk="0">
                <a:moveTo>
                  <a:pt x="9449" y="0"/>
                </a:moveTo>
                <a:cubicBezTo>
                  <a:pt x="7126" y="235"/>
                  <a:pt x="4867" y="1223"/>
                  <a:pt x="3086" y="2968"/>
                </a:cubicBezTo>
                <a:cubicBezTo>
                  <a:pt x="-1029" y="6999"/>
                  <a:pt x="-1029" y="13536"/>
                  <a:pt x="3086" y="17568"/>
                </a:cubicBezTo>
                <a:cubicBezTo>
                  <a:pt x="7201" y="21600"/>
                  <a:pt x="13873" y="21600"/>
                  <a:pt x="17988" y="17568"/>
                </a:cubicBezTo>
                <a:cubicBezTo>
                  <a:pt x="19217" y="16365"/>
                  <a:pt x="20076" y="14937"/>
                  <a:pt x="20571" y="13420"/>
                </a:cubicBezTo>
                <a:lnTo>
                  <a:pt x="20571" y="7116"/>
                </a:lnTo>
                <a:cubicBezTo>
                  <a:pt x="20076" y="5599"/>
                  <a:pt x="19217" y="4171"/>
                  <a:pt x="17988" y="2968"/>
                </a:cubicBezTo>
                <a:cubicBezTo>
                  <a:pt x="16208" y="1223"/>
                  <a:pt x="13949" y="235"/>
                  <a:pt x="11626" y="0"/>
                </a:cubicBezTo>
                <a:lnTo>
                  <a:pt x="944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64" name="Google Shape;264;g309ccf49e7f_0_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935425" y="5072992"/>
            <a:ext cx="7090475" cy="3570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9ccf49e7f_0_0"/>
          <p:cNvSpPr/>
          <p:nvPr/>
        </p:nvSpPr>
        <p:spPr>
          <a:xfrm>
            <a:off x="7854000" y="5575300"/>
            <a:ext cx="133758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ccf49e7f_0_0"/>
          <p:cNvSpPr txBox="1"/>
          <p:nvPr/>
        </p:nvSpPr>
        <p:spPr>
          <a:xfrm>
            <a:off x="8575950" y="5744875"/>
            <a:ext cx="12653850" cy="222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dirty="0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INTRODUCCIÓN</a:t>
            </a:r>
            <a:endParaRPr sz="12000" b="1" dirty="0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09ccf49e7f_0_142"/>
          <p:cNvSpPr txBox="1"/>
          <p:nvPr/>
        </p:nvSpPr>
        <p:spPr>
          <a:xfrm>
            <a:off x="3625650" y="4690200"/>
            <a:ext cx="171327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“El amor es paciente y bondadoso. El amor no arde en celos, no se envanece, no es orgulloso, no se conduce de forma inconveniente, no busca sus propios intereses, no se irrita, no se resiente del mal.”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1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Cor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i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ntios 13: 4,5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09ccf49e7f_0_12"/>
          <p:cNvSpPr txBox="1"/>
          <p:nvPr/>
        </p:nvSpPr>
        <p:spPr>
          <a:xfrm>
            <a:off x="4923750" y="5113500"/>
            <a:ext cx="145365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“El amor no se regocija en la injusticia, sino que se alegra con la verdad. Todo lo sufre, todo lo cree, todo lo espera, todo lo soporta.”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I Cor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i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ntios 13: 6, 7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g309ccf49e7f_0_162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60583" y="2376001"/>
            <a:ext cx="11250700" cy="112507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g309ccf49e7f_0_162"/>
          <p:cNvSpPr txBox="1"/>
          <p:nvPr/>
        </p:nvSpPr>
        <p:spPr>
          <a:xfrm>
            <a:off x="14936250" y="4986950"/>
            <a:ext cx="63129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Padre, que mi casa tenga las marcas de Tu Reino y </a:t>
            </a:r>
            <a:endParaRPr sz="5500">
              <a:solidFill>
                <a:schemeClr val="dk1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que hoy ya esté gobernando el corazón de todos en mi hogar.</a:t>
            </a:r>
            <a:endParaRPr sz="5500"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09ccf49e7f_0_165"/>
          <p:cNvSpPr txBox="1"/>
          <p:nvPr/>
        </p:nvSpPr>
        <p:spPr>
          <a:xfrm>
            <a:off x="1701025" y="3587075"/>
            <a:ext cx="95682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Que Tu ley en los dinteles de las puertas de mi casa sea el guardián infalible contra la invasión de cualquier ídolo y que el amor de todos por Ti sea fácilmente reconocido en la manifestación de la voluntad de hacerte feliz con nuestra obediencia. </a:t>
            </a:r>
            <a:endParaRPr sz="5500"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0" u="none" strike="noStrike" cap="none">
                <a:solidFill>
                  <a:srgbClr val="00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AMÉ</a:t>
            </a:r>
            <a:r>
              <a:rPr lang="en-US" sz="5500" b="1"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N</a:t>
            </a:r>
            <a:endParaRPr sz="5500" b="1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86" name="Google Shape;286;g309ccf49e7f_0_165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45261" y="2143201"/>
            <a:ext cx="11456068" cy="114560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9ccf49e7f_0_30"/>
          <p:cNvSpPr txBox="1"/>
          <p:nvPr/>
        </p:nvSpPr>
        <p:spPr>
          <a:xfrm>
            <a:off x="1371900" y="8560775"/>
            <a:ext cx="21640200" cy="38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identidad es, sin duda, uno de los grandes temas de la actualidad. Han sido definidas a lo largo de la historia por el lugar de nacimiento, por la profesión de la familia, también por el grupo social, por la cultura, por la religión.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" name="Google Shape;102;g309ccf49e7f_0_30" descr="Captura_de_pantalla_2024-09-24_a_la_s__23.43.09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4051" y="398289"/>
            <a:ext cx="7176054" cy="8573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09ccf49e7f_0_33"/>
          <p:cNvSpPr txBox="1"/>
          <p:nvPr/>
        </p:nvSpPr>
        <p:spPr>
          <a:xfrm>
            <a:off x="1954350" y="3868775"/>
            <a:ext cx="8599200" cy="80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Ansiedad, decepciones seguidas de desencanto con la vida, búsqueda autodestructiva de recursos adictivos.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Todo esto es consecuencia de un anhelo por querer ser y pertenecer.  </a:t>
            </a:r>
            <a:endParaRPr sz="900">
              <a:solidFill>
                <a:schemeClr val="dk1"/>
              </a:solidFill>
            </a:endParaRPr>
          </a:p>
        </p:txBody>
      </p:sp>
      <p:pic>
        <p:nvPicPr>
          <p:cNvPr id="108" name="Google Shape;108;g309ccf49e7f_0_33" descr="DALL·E 2024-09-25 17.46.57 - A realistic illustration of a person sitting down, holding their head in their hands, expressing stress or emotional distress. The person is wearing a.jpeg"/>
          <p:cNvPicPr preferRelativeResize="0"/>
          <p:nvPr/>
        </p:nvPicPr>
        <p:blipFill rotWithShape="1">
          <a:blip r:embed="rId4">
            <a:alphaModFix/>
          </a:blip>
          <a:srcRect l="12622" t="3212" r="7841" b="19560"/>
          <a:stretch/>
        </p:blipFill>
        <p:spPr>
          <a:xfrm>
            <a:off x="11232638" y="2325910"/>
            <a:ext cx="11448061" cy="11115533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1" y="3016"/>
                </a:cubicBezTo>
                <a:cubicBezTo>
                  <a:pt x="-961" y="7038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8"/>
                  <a:pt x="16797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 w="1016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ccf49e7f_0_36"/>
          <p:cNvSpPr txBox="1"/>
          <p:nvPr/>
        </p:nvSpPr>
        <p:spPr>
          <a:xfrm>
            <a:off x="14501250" y="5319038"/>
            <a:ext cx="68190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Por eso, buscar una identidad que satisfaga el vacío en uno mismo está condenado al fracaso.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4" name="Google Shape;114;g309ccf49e7f_0_36" descr="Diseño_sin_título__19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38467" y="1819903"/>
            <a:ext cx="11333867" cy="11333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>
          <a:extLst>
            <a:ext uri="{FF2B5EF4-FFF2-40B4-BE49-F238E27FC236}">
              <a16:creationId xmlns:a16="http://schemas.microsoft.com/office/drawing/2014/main" id="{842195EA-EA9A-9CCC-DE88-E3B0E8E16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9ccf49e7f_0_39">
            <a:extLst>
              <a:ext uri="{FF2B5EF4-FFF2-40B4-BE49-F238E27FC236}">
                <a16:creationId xmlns:a16="http://schemas.microsoft.com/office/drawing/2014/main" id="{F8F2827D-9DEF-16CB-B666-43D762804B8A}"/>
              </a:ext>
            </a:extLst>
          </p:cNvPr>
          <p:cNvSpPr txBox="1"/>
          <p:nvPr/>
        </p:nvSpPr>
        <p:spPr>
          <a:xfrm>
            <a:off x="4869157" y="4629142"/>
            <a:ext cx="135408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Somos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personas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diferentes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sujetos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transformación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cada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evento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vida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44C6E97-2D64-8892-AB63-53F9D281E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" y="8654162"/>
            <a:ext cx="24376743" cy="506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09ccf49e7f_0_42"/>
          <p:cNvSpPr txBox="1"/>
          <p:nvPr/>
        </p:nvSpPr>
        <p:spPr>
          <a:xfrm>
            <a:off x="12581012" y="3603923"/>
            <a:ext cx="92265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Nuestra identidad, al contrario de lo que afirman las ideas de nuestro tiempo, no puede provenir de sentimientos, porque la mayoría de ellos no los conocemos, y tampoco puede encontrarse en los rasgos de personalidad que usamos para definirnos.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8" name="Google Shape;128;g309ccf49e7f_0_42" descr="Diseño_sin_título__21_-removebg-preview.png"/>
          <p:cNvPicPr preferRelativeResize="0"/>
          <p:nvPr/>
        </p:nvPicPr>
        <p:blipFill rotWithShape="1">
          <a:blip r:embed="rId4">
            <a:alphaModFix/>
          </a:blip>
          <a:srcRect l="7541" r="7532"/>
          <a:stretch/>
        </p:blipFill>
        <p:spPr>
          <a:xfrm>
            <a:off x="2507847" y="2226646"/>
            <a:ext cx="9615794" cy="11322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09ccf49e7f_0_16"/>
          <p:cNvSpPr/>
          <p:nvPr/>
        </p:nvSpPr>
        <p:spPr>
          <a:xfrm>
            <a:off x="8507521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309ccf49e7f_0_16"/>
          <p:cNvSpPr/>
          <p:nvPr/>
        </p:nvSpPr>
        <p:spPr>
          <a:xfrm>
            <a:off x="9626521" y="8407444"/>
            <a:ext cx="103041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309ccf49e7f_0_16"/>
          <p:cNvSpPr txBox="1"/>
          <p:nvPr/>
        </p:nvSpPr>
        <p:spPr>
          <a:xfrm>
            <a:off x="10595119" y="5883150"/>
            <a:ext cx="9335502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 i="0" u="none" strike="noStrike" cap="none" dirty="0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CONTEXTO</a:t>
            </a:r>
            <a:endParaRPr sz="1400" b="1" i="0" u="none" strike="noStrike" cap="none" dirty="0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136" name="Google Shape;136;g309ccf49e7f_0_16"/>
          <p:cNvSpPr txBox="1"/>
          <p:nvPr/>
        </p:nvSpPr>
        <p:spPr>
          <a:xfrm>
            <a:off x="11775482" y="8715244"/>
            <a:ext cx="6006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BÍBLICO</a:t>
            </a:r>
            <a:endParaRPr sz="14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Microsoft Office PowerPoint</Application>
  <PresentationFormat>Personalizar</PresentationFormat>
  <Paragraphs>40</Paragraphs>
  <Slides>34</Slides>
  <Notes>34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9" baseType="lpstr">
      <vt:lpstr>Arial</vt:lpstr>
      <vt:lpstr>Helvetica Neue</vt:lpstr>
      <vt:lpstr>Georgia</vt:lpstr>
      <vt:lpstr>Cormorant Garamond</vt:lpstr>
      <vt:lpstr>23_ClassicWhite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DSA - Maria Cristina Barbosa</cp:lastModifiedBy>
  <cp:revision>1</cp:revision>
  <dcterms:modified xsi:type="dcterms:W3CDTF">2024-10-28T13:05:09Z</dcterms:modified>
</cp:coreProperties>
</file>