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24384000" cy="13716000"/>
  <p:notesSz cx="6858000" cy="9144000"/>
  <p:embeddedFontLst>
    <p:embeddedFont>
      <p:font typeface="Cormorant Garamond" panose="020B0604020202020204" charset="0"/>
      <p:regular r:id="rId42"/>
      <p:bold r:id="rId43"/>
      <p:italic r:id="rId44"/>
      <p:boldItalic r:id="rId45"/>
    </p:embeddedFont>
    <p:embeddedFont>
      <p:font typeface="Georgia" panose="02040502050405020303" pitchFamily="18" charset="0"/>
      <p:regular r:id="rId46"/>
      <p:bold r:id="rId47"/>
      <p:italic r:id="rId48"/>
      <p:boldItalic r:id="rId49"/>
    </p:embeddedFont>
    <p:embeddedFont>
      <p:font typeface="Helvetica Neue" panose="020B0604020202020204" charset="0"/>
      <p:regular r:id="rId50"/>
      <p:bold r:id="rId51"/>
      <p:italic r:id="rId52"/>
      <p:boldItalic r:id="rId5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4" roundtripDataSignature="AMtx7mhVG3G/s70Fe8TGwg0U1EfEUt1dO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0" d="100"/>
          <a:sy n="40" d="100"/>
        </p:scale>
        <p:origin x="754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59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54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font" Target="fonts/font11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Maria Cristina Barbosa" userId="a7deaa94-27fa-4381-b313-ee83126f3c73" providerId="ADAL" clId="{C83A8594-5CC9-4E59-8616-C05E3AAD8442}"/>
    <pc:docChg chg="custSel modSld">
      <pc:chgData name="DSA - Maria Cristina Barbosa" userId="a7deaa94-27fa-4381-b313-ee83126f3c73" providerId="ADAL" clId="{C83A8594-5CC9-4E59-8616-C05E3AAD8442}" dt="2024-10-28T14:25:37.894" v="81" actId="1076"/>
      <pc:docMkLst>
        <pc:docMk/>
      </pc:docMkLst>
      <pc:sldChg chg="modSp mod">
        <pc:chgData name="DSA - Maria Cristina Barbosa" userId="a7deaa94-27fa-4381-b313-ee83126f3c73" providerId="ADAL" clId="{C83A8594-5CC9-4E59-8616-C05E3AAD8442}" dt="2024-10-28T13:29:09.596" v="2" actId="1076"/>
        <pc:sldMkLst>
          <pc:docMk/>
          <pc:sldMk cId="0" sldId="257"/>
        </pc:sldMkLst>
        <pc:picChg chg="mod">
          <ac:chgData name="DSA - Maria Cristina Barbosa" userId="a7deaa94-27fa-4381-b313-ee83126f3c73" providerId="ADAL" clId="{C83A8594-5CC9-4E59-8616-C05E3AAD8442}" dt="2024-10-28T13:29:09.596" v="2" actId="1076"/>
          <ac:picMkLst>
            <pc:docMk/>
            <pc:sldMk cId="0" sldId="257"/>
            <ac:picMk id="90" creationId="{00000000-0000-0000-0000-000000000000}"/>
          </ac:picMkLst>
        </pc:picChg>
      </pc:sldChg>
      <pc:sldChg chg="modSp mod">
        <pc:chgData name="DSA - Maria Cristina Barbosa" userId="a7deaa94-27fa-4381-b313-ee83126f3c73" providerId="ADAL" clId="{C83A8594-5CC9-4E59-8616-C05E3AAD8442}" dt="2024-10-28T13:29:15.030" v="3" actId="14100"/>
        <pc:sldMkLst>
          <pc:docMk/>
          <pc:sldMk cId="0" sldId="258"/>
        </pc:sldMkLst>
        <pc:spChg chg="mod">
          <ac:chgData name="DSA - Maria Cristina Barbosa" userId="a7deaa94-27fa-4381-b313-ee83126f3c73" providerId="ADAL" clId="{C83A8594-5CC9-4E59-8616-C05E3AAD8442}" dt="2024-10-28T13:29:15.030" v="3" actId="14100"/>
          <ac:spMkLst>
            <pc:docMk/>
            <pc:sldMk cId="0" sldId="258"/>
            <ac:spMk id="96" creationId="{00000000-0000-0000-0000-000000000000}"/>
          </ac:spMkLst>
        </pc:spChg>
      </pc:sldChg>
      <pc:sldChg chg="modSp mod">
        <pc:chgData name="DSA - Maria Cristina Barbosa" userId="a7deaa94-27fa-4381-b313-ee83126f3c73" providerId="ADAL" clId="{C83A8594-5CC9-4E59-8616-C05E3AAD8442}" dt="2024-10-28T13:32:51.168" v="25" actId="14100"/>
        <pc:sldMkLst>
          <pc:docMk/>
          <pc:sldMk cId="0" sldId="259"/>
        </pc:sldMkLst>
        <pc:spChg chg="mod">
          <ac:chgData name="DSA - Maria Cristina Barbosa" userId="a7deaa94-27fa-4381-b313-ee83126f3c73" providerId="ADAL" clId="{C83A8594-5CC9-4E59-8616-C05E3AAD8442}" dt="2024-10-28T13:31:07.883" v="16" actId="1076"/>
          <ac:spMkLst>
            <pc:docMk/>
            <pc:sldMk cId="0" sldId="259"/>
            <ac:spMk id="101" creationId="{00000000-0000-0000-0000-000000000000}"/>
          </ac:spMkLst>
        </pc:spChg>
        <pc:picChg chg="mod">
          <ac:chgData name="DSA - Maria Cristina Barbosa" userId="a7deaa94-27fa-4381-b313-ee83126f3c73" providerId="ADAL" clId="{C83A8594-5CC9-4E59-8616-C05E3AAD8442}" dt="2024-10-28T13:30:02.950" v="9" actId="1076"/>
          <ac:picMkLst>
            <pc:docMk/>
            <pc:sldMk cId="0" sldId="259"/>
            <ac:picMk id="102" creationId="{00000000-0000-0000-0000-000000000000}"/>
          </ac:picMkLst>
        </pc:picChg>
        <pc:picChg chg="mod">
          <ac:chgData name="DSA - Maria Cristina Barbosa" userId="a7deaa94-27fa-4381-b313-ee83126f3c73" providerId="ADAL" clId="{C83A8594-5CC9-4E59-8616-C05E3AAD8442}" dt="2024-10-28T13:29:52.828" v="7" actId="1076"/>
          <ac:picMkLst>
            <pc:docMk/>
            <pc:sldMk cId="0" sldId="259"/>
            <ac:picMk id="103" creationId="{00000000-0000-0000-0000-000000000000}"/>
          </ac:picMkLst>
        </pc:picChg>
        <pc:picChg chg="mod">
          <ac:chgData name="DSA - Maria Cristina Barbosa" userId="a7deaa94-27fa-4381-b313-ee83126f3c73" providerId="ADAL" clId="{C83A8594-5CC9-4E59-8616-C05E3AAD8442}" dt="2024-10-28T13:30:09.099" v="10" actId="1076"/>
          <ac:picMkLst>
            <pc:docMk/>
            <pc:sldMk cId="0" sldId="259"/>
            <ac:picMk id="104" creationId="{00000000-0000-0000-0000-000000000000}"/>
          </ac:picMkLst>
        </pc:picChg>
        <pc:picChg chg="mod">
          <ac:chgData name="DSA - Maria Cristina Barbosa" userId="a7deaa94-27fa-4381-b313-ee83126f3c73" providerId="ADAL" clId="{C83A8594-5CC9-4E59-8616-C05E3AAD8442}" dt="2024-10-28T13:29:57.074" v="8" actId="1076"/>
          <ac:picMkLst>
            <pc:docMk/>
            <pc:sldMk cId="0" sldId="259"/>
            <ac:picMk id="105" creationId="{00000000-0000-0000-0000-000000000000}"/>
          </ac:picMkLst>
        </pc:picChg>
        <pc:picChg chg="mod">
          <ac:chgData name="DSA - Maria Cristina Barbosa" userId="a7deaa94-27fa-4381-b313-ee83126f3c73" providerId="ADAL" clId="{C83A8594-5CC9-4E59-8616-C05E3AAD8442}" dt="2024-10-28T13:29:41.347" v="6" actId="1076"/>
          <ac:picMkLst>
            <pc:docMk/>
            <pc:sldMk cId="0" sldId="259"/>
            <ac:picMk id="106" creationId="{00000000-0000-0000-0000-000000000000}"/>
          </ac:picMkLst>
        </pc:picChg>
        <pc:picChg chg="mod">
          <ac:chgData name="DSA - Maria Cristina Barbosa" userId="a7deaa94-27fa-4381-b313-ee83126f3c73" providerId="ADAL" clId="{C83A8594-5CC9-4E59-8616-C05E3AAD8442}" dt="2024-10-28T13:32:51.168" v="25" actId="14100"/>
          <ac:picMkLst>
            <pc:docMk/>
            <pc:sldMk cId="0" sldId="259"/>
            <ac:picMk id="107" creationId="{00000000-0000-0000-0000-000000000000}"/>
          </ac:picMkLst>
        </pc:picChg>
      </pc:sldChg>
      <pc:sldChg chg="modSp mod">
        <pc:chgData name="DSA - Maria Cristina Barbosa" userId="a7deaa94-27fa-4381-b313-ee83126f3c73" providerId="ADAL" clId="{C83A8594-5CC9-4E59-8616-C05E3AAD8442}" dt="2024-10-28T14:25:29.919" v="80" actId="14100"/>
        <pc:sldMkLst>
          <pc:docMk/>
          <pc:sldMk cId="0" sldId="268"/>
        </pc:sldMkLst>
        <pc:picChg chg="mod">
          <ac:chgData name="DSA - Maria Cristina Barbosa" userId="a7deaa94-27fa-4381-b313-ee83126f3c73" providerId="ADAL" clId="{C83A8594-5CC9-4E59-8616-C05E3AAD8442}" dt="2024-10-28T14:25:29.919" v="80" actId="14100"/>
          <ac:picMkLst>
            <pc:docMk/>
            <pc:sldMk cId="0" sldId="268"/>
            <ac:picMk id="161" creationId="{00000000-0000-0000-0000-000000000000}"/>
          </ac:picMkLst>
        </pc:picChg>
      </pc:sldChg>
      <pc:sldChg chg="modSp mod">
        <pc:chgData name="DSA - Maria Cristina Barbosa" userId="a7deaa94-27fa-4381-b313-ee83126f3c73" providerId="ADAL" clId="{C83A8594-5CC9-4E59-8616-C05E3AAD8442}" dt="2024-10-28T14:25:37.894" v="81" actId="1076"/>
        <pc:sldMkLst>
          <pc:docMk/>
          <pc:sldMk cId="0" sldId="275"/>
        </pc:sldMkLst>
        <pc:picChg chg="mod">
          <ac:chgData name="DSA - Maria Cristina Barbosa" userId="a7deaa94-27fa-4381-b313-ee83126f3c73" providerId="ADAL" clId="{C83A8594-5CC9-4E59-8616-C05E3AAD8442}" dt="2024-10-28T14:25:37.894" v="81" actId="1076"/>
          <ac:picMkLst>
            <pc:docMk/>
            <pc:sldMk cId="0" sldId="275"/>
            <ac:picMk id="202" creationId="{00000000-0000-0000-0000-000000000000}"/>
          </ac:picMkLst>
        </pc:picChg>
      </pc:sldChg>
      <pc:sldChg chg="modSp mod">
        <pc:chgData name="DSA - Maria Cristina Barbosa" userId="a7deaa94-27fa-4381-b313-ee83126f3c73" providerId="ADAL" clId="{C83A8594-5CC9-4E59-8616-C05E3AAD8442}" dt="2024-10-28T13:33:32.645" v="30" actId="1076"/>
        <pc:sldMkLst>
          <pc:docMk/>
          <pc:sldMk cId="0" sldId="278"/>
        </pc:sldMkLst>
        <pc:spChg chg="mod">
          <ac:chgData name="DSA - Maria Cristina Barbosa" userId="a7deaa94-27fa-4381-b313-ee83126f3c73" providerId="ADAL" clId="{C83A8594-5CC9-4E59-8616-C05E3AAD8442}" dt="2024-10-28T13:33:32.645" v="30" actId="1076"/>
          <ac:spMkLst>
            <pc:docMk/>
            <pc:sldMk cId="0" sldId="278"/>
            <ac:spMk id="218" creationId="{00000000-0000-0000-0000-000000000000}"/>
          </ac:spMkLst>
        </pc:spChg>
        <pc:picChg chg="mod">
          <ac:chgData name="DSA - Maria Cristina Barbosa" userId="a7deaa94-27fa-4381-b313-ee83126f3c73" providerId="ADAL" clId="{C83A8594-5CC9-4E59-8616-C05E3AAD8442}" dt="2024-10-28T13:33:25.409" v="28" actId="1076"/>
          <ac:picMkLst>
            <pc:docMk/>
            <pc:sldMk cId="0" sldId="278"/>
            <ac:picMk id="219" creationId="{00000000-0000-0000-0000-000000000000}"/>
          </ac:picMkLst>
        </pc:picChg>
      </pc:sldChg>
      <pc:sldChg chg="modSp mod">
        <pc:chgData name="DSA - Maria Cristina Barbosa" userId="a7deaa94-27fa-4381-b313-ee83126f3c73" providerId="ADAL" clId="{C83A8594-5CC9-4E59-8616-C05E3AAD8442}" dt="2024-10-28T13:33:41.501" v="31" actId="1076"/>
        <pc:sldMkLst>
          <pc:docMk/>
          <pc:sldMk cId="0" sldId="279"/>
        </pc:sldMkLst>
        <pc:spChg chg="mod">
          <ac:chgData name="DSA - Maria Cristina Barbosa" userId="a7deaa94-27fa-4381-b313-ee83126f3c73" providerId="ADAL" clId="{C83A8594-5CC9-4E59-8616-C05E3AAD8442}" dt="2024-10-28T13:33:41.501" v="31" actId="1076"/>
          <ac:spMkLst>
            <pc:docMk/>
            <pc:sldMk cId="0" sldId="279"/>
            <ac:spMk id="224" creationId="{00000000-0000-0000-0000-000000000000}"/>
          </ac:spMkLst>
        </pc:spChg>
      </pc:sldChg>
      <pc:sldChg chg="delSp modSp mod">
        <pc:chgData name="DSA - Maria Cristina Barbosa" userId="a7deaa94-27fa-4381-b313-ee83126f3c73" providerId="ADAL" clId="{C83A8594-5CC9-4E59-8616-C05E3AAD8442}" dt="2024-10-28T13:38:44.376" v="79" actId="1076"/>
        <pc:sldMkLst>
          <pc:docMk/>
          <pc:sldMk cId="0" sldId="289"/>
        </pc:sldMkLst>
        <pc:spChg chg="mod">
          <ac:chgData name="DSA - Maria Cristina Barbosa" userId="a7deaa94-27fa-4381-b313-ee83126f3c73" providerId="ADAL" clId="{C83A8594-5CC9-4E59-8616-C05E3AAD8442}" dt="2024-10-28T13:37:33.954" v="69" actId="14100"/>
          <ac:spMkLst>
            <pc:docMk/>
            <pc:sldMk cId="0" sldId="289"/>
            <ac:spMk id="284" creationId="{00000000-0000-0000-0000-000000000000}"/>
          </ac:spMkLst>
        </pc:spChg>
        <pc:spChg chg="mod">
          <ac:chgData name="DSA - Maria Cristina Barbosa" userId="a7deaa94-27fa-4381-b313-ee83126f3c73" providerId="ADAL" clId="{C83A8594-5CC9-4E59-8616-C05E3AAD8442}" dt="2024-10-28T13:37:30.069" v="68" actId="14100"/>
          <ac:spMkLst>
            <pc:docMk/>
            <pc:sldMk cId="0" sldId="289"/>
            <ac:spMk id="285" creationId="{00000000-0000-0000-0000-000000000000}"/>
          </ac:spMkLst>
        </pc:spChg>
        <pc:picChg chg="mod">
          <ac:chgData name="DSA - Maria Cristina Barbosa" userId="a7deaa94-27fa-4381-b313-ee83126f3c73" providerId="ADAL" clId="{C83A8594-5CC9-4E59-8616-C05E3AAD8442}" dt="2024-10-28T13:38:25.712" v="76" actId="1076"/>
          <ac:picMkLst>
            <pc:docMk/>
            <pc:sldMk cId="0" sldId="289"/>
            <ac:picMk id="286" creationId="{00000000-0000-0000-0000-000000000000}"/>
          </ac:picMkLst>
        </pc:picChg>
        <pc:picChg chg="mod">
          <ac:chgData name="DSA - Maria Cristina Barbosa" userId="a7deaa94-27fa-4381-b313-ee83126f3c73" providerId="ADAL" clId="{C83A8594-5CC9-4E59-8616-C05E3AAD8442}" dt="2024-10-28T13:38:12.271" v="74" actId="1076"/>
          <ac:picMkLst>
            <pc:docMk/>
            <pc:sldMk cId="0" sldId="289"/>
            <ac:picMk id="287" creationId="{00000000-0000-0000-0000-000000000000}"/>
          </ac:picMkLst>
        </pc:picChg>
        <pc:picChg chg="mod">
          <ac:chgData name="DSA - Maria Cristina Barbosa" userId="a7deaa94-27fa-4381-b313-ee83126f3c73" providerId="ADAL" clId="{C83A8594-5CC9-4E59-8616-C05E3AAD8442}" dt="2024-10-28T13:37:43.449" v="70" actId="1076"/>
          <ac:picMkLst>
            <pc:docMk/>
            <pc:sldMk cId="0" sldId="289"/>
            <ac:picMk id="288" creationId="{00000000-0000-0000-0000-000000000000}"/>
          </ac:picMkLst>
        </pc:picChg>
        <pc:picChg chg="mod">
          <ac:chgData name="DSA - Maria Cristina Barbosa" userId="a7deaa94-27fa-4381-b313-ee83126f3c73" providerId="ADAL" clId="{C83A8594-5CC9-4E59-8616-C05E3AAD8442}" dt="2024-10-28T13:37:46.118" v="71" actId="1076"/>
          <ac:picMkLst>
            <pc:docMk/>
            <pc:sldMk cId="0" sldId="289"/>
            <ac:picMk id="289" creationId="{00000000-0000-0000-0000-000000000000}"/>
          </ac:picMkLst>
        </pc:picChg>
        <pc:picChg chg="mod">
          <ac:chgData name="DSA - Maria Cristina Barbosa" userId="a7deaa94-27fa-4381-b313-ee83126f3c73" providerId="ADAL" clId="{C83A8594-5CC9-4E59-8616-C05E3AAD8442}" dt="2024-10-28T13:38:44.376" v="79" actId="1076"/>
          <ac:picMkLst>
            <pc:docMk/>
            <pc:sldMk cId="0" sldId="289"/>
            <ac:picMk id="290" creationId="{00000000-0000-0000-0000-000000000000}"/>
          </ac:picMkLst>
        </pc:picChg>
        <pc:picChg chg="del mod">
          <ac:chgData name="DSA - Maria Cristina Barbosa" userId="a7deaa94-27fa-4381-b313-ee83126f3c73" providerId="ADAL" clId="{C83A8594-5CC9-4E59-8616-C05E3AAD8442}" dt="2024-10-28T13:35:55.483" v="53" actId="478"/>
          <ac:picMkLst>
            <pc:docMk/>
            <pc:sldMk cId="0" sldId="289"/>
            <ac:picMk id="291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09e2f428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4" name="Google Shape;84;g309e2f428ca_0_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309e2f428ca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1" name="Google Shape;141;g309e2f428ca_0_5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09e2f428ca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7" name="Google Shape;147;g309e2f428ca_0_6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309e2f428ca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2" name="Google Shape;152;g309e2f428ca_0_6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09e2f428ca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8" name="Google Shape;158;g309e2f428ca_0_6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09e2f428ca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4" name="Google Shape;164;g309e2f428ca_0_7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09e2f428ca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0" name="Google Shape;170;g309e2f428ca_0_5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09e2f428ca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6" name="Google Shape;176;g309e2f428ca_0_7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09e2f428ca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1" name="Google Shape;181;g309e2f428ca_0_9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09e2f428ca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8" name="Google Shape;188;g309e2f428ca_0_9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09e2f428ca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4" name="Google Shape;194;g309e2f428ca_0_9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09e2f428ca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8" name="Google Shape;88;g309e2f428ca_0_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09e2f428ca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9" name="Google Shape;199;g309e2f428ca_0_11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309e2f428ca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5" name="Google Shape;205;g309e2f428ca_0_10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09e2f428ca_0_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1" name="Google Shape;211;g309e2f428ca_0_12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09e2f428ca_0_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6" name="Google Shape;216;g309e2f428ca_0_12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09e2f428ca_0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2" name="Google Shape;222;g309e2f428ca_0_13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309e2f428ca_0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8" name="Google Shape;228;g309e2f428ca_0_12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309e2f428ca_0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4" name="Google Shape;234;g309e2f428ca_0_14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09e2f428ca_0_1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9" name="Google Shape;239;g309e2f428ca_0_14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09e2f428ca_0_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45" name="Google Shape;245;g309e2f428ca_0_14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309e2f428ca_0_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1" name="Google Shape;251;g309e2f428ca_0_14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09e2f428ca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3" name="Google Shape;93;g309e2f428ca_0_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309e2f428ca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7" name="Google Shape;257;g309e2f428ca_0_11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309e2f428ca_0_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62" name="Google Shape;262;g309e2f428ca_0_16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309e2f428ca_0_1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68" name="Google Shape;268;g309e2f428ca_0_16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309e2f428ca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74" name="Google Shape;274;g309e2f428ca_0_1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09e2f428ca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82" name="Google Shape;282;g309e2f428ca_0_17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309e2f428ca_0_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94" name="Google Shape;294;g309e2f428ca_0_17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309e2f428ca_0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01" name="Google Shape;301;g309e2f428ca_0_15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309e2f428ca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07" name="Google Shape;307;g309e2f428ca_0_18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309e2f428ca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12" name="Google Shape;312;g309e2f428ca_0_7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09e2f428ca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18" name="Google Shape;318;g309e2f428ca_0_3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09e2f428ca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9" name="Google Shape;99;g309e2f428ca_0_3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09e2f428ca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0" name="Google Shape;110;g309e2f428ca_0_1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09e2f428ca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8" name="Google Shape;118;g309e2f428ca_0_1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09e2f428ca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4" name="Google Shape;124;g309e2f428ca_0_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09e2f428ca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0" name="Google Shape;130;g309e2f428ca_0_4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09e2f428ca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5" name="Google Shape;135;g309e2f428ca_0_5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tx">
  <p:cSld name="TITLE_AND_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1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ción">
  <p:cSld name="Sección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50"/>
          <p:cNvSpPr txBox="1">
            <a:spLocks noGrp="1"/>
          </p:cNvSpPr>
          <p:nvPr>
            <p:ph type="title"/>
          </p:nvPr>
        </p:nvSpPr>
        <p:spPr>
          <a:xfrm>
            <a:off x="1219200" y="3242270"/>
            <a:ext cx="21945600" cy="6604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50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ólo título">
  <p:cSld name="Sólo título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1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51"/>
          <p:cNvSpPr txBox="1">
            <a:spLocks noGrp="1"/>
          </p:cNvSpPr>
          <p:nvPr>
            <p:ph type="body" idx="1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51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Agenda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52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52"/>
          <p:cNvSpPr txBox="1">
            <a:spLocks noGrp="1"/>
          </p:cNvSpPr>
          <p:nvPr>
            <p:ph type="body" idx="1"/>
          </p:nvPr>
        </p:nvSpPr>
        <p:spPr>
          <a:xfrm>
            <a:off x="1219200" y="4013200"/>
            <a:ext cx="21945600" cy="8385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52"/>
          <p:cNvSpPr txBox="1">
            <a:spLocks noGrp="1"/>
          </p:cNvSpPr>
          <p:nvPr>
            <p:ph type="body" idx="2"/>
          </p:nvPr>
        </p:nvSpPr>
        <p:spPr>
          <a:xfrm>
            <a:off x="1219200" y="2387115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52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claración">
  <p:cSld name="Declaració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53"/>
          <p:cNvSpPr txBox="1">
            <a:spLocks noGrp="1"/>
          </p:cNvSpPr>
          <p:nvPr>
            <p:ph type="body" idx="1"/>
          </p:nvPr>
        </p:nvSpPr>
        <p:spPr>
          <a:xfrm>
            <a:off x="1219200" y="3251200"/>
            <a:ext cx="21945600" cy="66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53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to (grande)">
  <p:cSld name="Dato (grande)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54"/>
          <p:cNvSpPr txBox="1">
            <a:spLocks noGrp="1"/>
          </p:cNvSpPr>
          <p:nvPr>
            <p:ph type="body" idx="1"/>
          </p:nvPr>
        </p:nvSpPr>
        <p:spPr>
          <a:xfrm>
            <a:off x="1219200" y="8462239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54"/>
          <p:cNvSpPr txBox="1">
            <a:spLocks noGrp="1"/>
          </p:cNvSpPr>
          <p:nvPr>
            <p:ph type="body" idx="2"/>
          </p:nvPr>
        </p:nvSpPr>
        <p:spPr>
          <a:xfrm>
            <a:off x="1219200" y="4214484"/>
            <a:ext cx="21945600" cy="4269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54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ita">
  <p:cSld name="Cita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55"/>
          <p:cNvSpPr txBox="1">
            <a:spLocks noGrp="1"/>
          </p:cNvSpPr>
          <p:nvPr>
            <p:ph type="body" idx="1"/>
          </p:nvPr>
        </p:nvSpPr>
        <p:spPr>
          <a:xfrm>
            <a:off x="1219200" y="11100053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55"/>
          <p:cNvSpPr txBox="1">
            <a:spLocks noGrp="1"/>
          </p:cNvSpPr>
          <p:nvPr>
            <p:ph type="body" idx="2"/>
          </p:nvPr>
        </p:nvSpPr>
        <p:spPr>
          <a:xfrm>
            <a:off x="1219200" y="4178300"/>
            <a:ext cx="21945600" cy="4416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55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fotos">
  <p:cSld name="3 fotos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56"/>
          <p:cNvSpPr>
            <a:spLocks noGrp="1"/>
          </p:cNvSpPr>
          <p:nvPr>
            <p:ph type="pic" idx="2"/>
          </p:nvPr>
        </p:nvSpPr>
        <p:spPr>
          <a:xfrm>
            <a:off x="15744825" y="5581752"/>
            <a:ext cx="7365408" cy="8280401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56"/>
          <p:cNvSpPr>
            <a:spLocks noGrp="1"/>
          </p:cNvSpPr>
          <p:nvPr>
            <p:ph type="pic" idx="3"/>
          </p:nvPr>
        </p:nvSpPr>
        <p:spPr>
          <a:xfrm>
            <a:off x="15363825" y="1270000"/>
            <a:ext cx="8115300" cy="5409006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56"/>
          <p:cNvSpPr>
            <a:spLocks noGrp="1"/>
          </p:cNvSpPr>
          <p:nvPr>
            <p:ph type="pic" idx="4"/>
          </p:nvPr>
        </p:nvSpPr>
        <p:spPr>
          <a:xfrm>
            <a:off x="-63500" y="1270000"/>
            <a:ext cx="16764000" cy="11176000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56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to">
  <p:cSld name="Foto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57"/>
          <p:cNvSpPr>
            <a:spLocks noGrp="1"/>
          </p:cNvSpPr>
          <p:nvPr>
            <p:ph type="pic" idx="2"/>
          </p:nvPr>
        </p:nvSpPr>
        <p:spPr>
          <a:xfrm>
            <a:off x="1270000" y="-423334"/>
            <a:ext cx="21844000" cy="14562668"/>
          </a:xfrm>
          <a:prstGeom prst="rect">
            <a:avLst/>
          </a:prstGeom>
          <a:noFill/>
          <a:ln>
            <a:noFill/>
          </a:ln>
        </p:spPr>
      </p:sp>
      <p:sp>
        <p:nvSpPr>
          <p:cNvPr id="81" name="Google Shape;81;p57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2"/>
          <p:cNvSpPr txBox="1">
            <a:spLocks noGrp="1"/>
          </p:cNvSpPr>
          <p:nvPr>
            <p:ph type="body" idx="1"/>
          </p:nvPr>
        </p:nvSpPr>
        <p:spPr>
          <a:xfrm>
            <a:off x="1219200" y="11986162"/>
            <a:ext cx="21945599" cy="605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  <a:defRPr sz="3000"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13" name="Google Shape;13;p42"/>
          <p:cNvSpPr txBox="1">
            <a:spLocks noGrp="1"/>
          </p:cNvSpPr>
          <p:nvPr>
            <p:ph type="title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42"/>
          <p:cNvSpPr txBox="1">
            <a:spLocks noGrp="1"/>
          </p:cNvSpPr>
          <p:nvPr>
            <p:ph type="body" idx="2"/>
          </p:nvPr>
        </p:nvSpPr>
        <p:spPr>
          <a:xfrm>
            <a:off x="1219200" y="7567579"/>
            <a:ext cx="21945600" cy="2250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42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foto">
  <p:cSld name="Título y foto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3"/>
          <p:cNvSpPr>
            <a:spLocks noGrp="1"/>
          </p:cNvSpPr>
          <p:nvPr>
            <p:ph type="pic" idx="2"/>
          </p:nvPr>
        </p:nvSpPr>
        <p:spPr>
          <a:xfrm>
            <a:off x="0" y="-1270000"/>
            <a:ext cx="24384000" cy="16256000"/>
          </a:xfrm>
          <a:prstGeom prst="rect">
            <a:avLst/>
          </a:prstGeom>
          <a:noFill/>
          <a:ln>
            <a:noFill/>
          </a:ln>
        </p:spPr>
      </p:sp>
      <p:sp>
        <p:nvSpPr>
          <p:cNvPr id="18" name="Google Shape;18;p43"/>
          <p:cNvSpPr txBox="1">
            <a:spLocks noGrp="1"/>
          </p:cNvSpPr>
          <p:nvPr>
            <p:ph type="title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800"/>
              <a:buFont typeface="Arial"/>
              <a:buNone/>
              <a:defRPr sz="12800">
                <a:solidFill>
                  <a:srgbClr val="FFFFFF"/>
                </a:solidFill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3"/>
          <p:cNvSpPr txBox="1">
            <a:spLocks noGrp="1"/>
          </p:cNvSpPr>
          <p:nvPr>
            <p:ph type="body" idx="1"/>
          </p:nvPr>
        </p:nvSpPr>
        <p:spPr>
          <a:xfrm>
            <a:off x="1219200" y="7569200"/>
            <a:ext cx="21945600" cy="2252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43"/>
          <p:cNvSpPr txBox="1">
            <a:spLocks noGrp="1"/>
          </p:cNvSpPr>
          <p:nvPr>
            <p:ph type="body" idx="3"/>
          </p:nvPr>
        </p:nvSpPr>
        <p:spPr>
          <a:xfrm>
            <a:off x="1219200" y="11988800"/>
            <a:ext cx="21945602" cy="605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43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>
              <a:solidFill>
                <a:srgbClr val="5E5E5E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foto alternativa">
  <p:cSld name="Título y foto alternativa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4"/>
          <p:cNvSpPr txBox="1">
            <a:spLocks noGrp="1"/>
          </p:cNvSpPr>
          <p:nvPr>
            <p:ph type="title"/>
          </p:nvPr>
        </p:nvSpPr>
        <p:spPr>
          <a:xfrm>
            <a:off x="1215495" y="4585102"/>
            <a:ext cx="9757338" cy="2540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4"/>
          <p:cNvSpPr>
            <a:spLocks noGrp="1"/>
          </p:cNvSpPr>
          <p:nvPr>
            <p:ph type="pic" idx="2"/>
          </p:nvPr>
        </p:nvSpPr>
        <p:spPr>
          <a:xfrm>
            <a:off x="9283700" y="1270000"/>
            <a:ext cx="16751300" cy="11176000"/>
          </a:xfrm>
          <a:prstGeom prst="rect">
            <a:avLst/>
          </a:prstGeom>
          <a:noFill/>
          <a:ln>
            <a:noFill/>
          </a:ln>
        </p:spPr>
      </p:sp>
      <p:sp>
        <p:nvSpPr>
          <p:cNvPr id="25" name="Google Shape;25;p44"/>
          <p:cNvSpPr txBox="1">
            <a:spLocks noGrp="1"/>
          </p:cNvSpPr>
          <p:nvPr>
            <p:ph type="body" idx="1"/>
          </p:nvPr>
        </p:nvSpPr>
        <p:spPr>
          <a:xfrm>
            <a:off x="1219200" y="7016750"/>
            <a:ext cx="9753600" cy="541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44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viñetas">
  <p:cSld name="Título y viñeta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5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5"/>
          <p:cNvSpPr txBox="1">
            <a:spLocks noGrp="1"/>
          </p:cNvSpPr>
          <p:nvPr>
            <p:ph type="body" idx="1"/>
          </p:nvPr>
        </p:nvSpPr>
        <p:spPr>
          <a:xfrm>
            <a:off x="1219200" y="4013200"/>
            <a:ext cx="21948577" cy="84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45"/>
          <p:cNvSpPr txBox="1">
            <a:spLocks noGrp="1"/>
          </p:cNvSpPr>
          <p:nvPr>
            <p:ph type="body" idx="2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45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ñetas">
  <p:cSld name="Viñeta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6"/>
          <p:cNvSpPr txBox="1">
            <a:spLocks noGrp="1"/>
          </p:cNvSpPr>
          <p:nvPr>
            <p:ph type="body" idx="1"/>
          </p:nvPr>
        </p:nvSpPr>
        <p:spPr>
          <a:xfrm>
            <a:off x="1219200" y="4013200"/>
            <a:ext cx="21945600" cy="8487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6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, viñetas y foto">
  <p:cSld name="Título, viñetas y foto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7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47"/>
          <p:cNvSpPr>
            <a:spLocks noGrp="1"/>
          </p:cNvSpPr>
          <p:nvPr>
            <p:ph type="pic" idx="2"/>
          </p:nvPr>
        </p:nvSpPr>
        <p:spPr>
          <a:xfrm>
            <a:off x="12192644" y="718588"/>
            <a:ext cx="10972801" cy="12329624"/>
          </a:xfrm>
          <a:prstGeom prst="rect">
            <a:avLst/>
          </a:prstGeom>
          <a:noFill/>
          <a:ln>
            <a:noFill/>
          </a:ln>
        </p:spPr>
      </p:sp>
      <p:sp>
        <p:nvSpPr>
          <p:cNvPr id="38" name="Google Shape;38;p47"/>
          <p:cNvSpPr txBox="1">
            <a:spLocks noGrp="1"/>
          </p:cNvSpPr>
          <p:nvPr>
            <p:ph type="body" idx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7"/>
          <p:cNvSpPr txBox="1">
            <a:spLocks noGrp="1"/>
          </p:cNvSpPr>
          <p:nvPr>
            <p:ph type="body" idx="3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7"/>
          <p:cNvSpPr txBox="1">
            <a:spLocks noGrp="1"/>
          </p:cNvSpPr>
          <p:nvPr>
            <p:ph type="sldNum" idx="1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, viñetas, y video en vivo (pequeño)">
  <p:cSld name="Título, viñetas, y video en vivo (pequeño)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8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48"/>
          <p:cNvSpPr txBox="1">
            <a:spLocks noGrp="1"/>
          </p:cNvSpPr>
          <p:nvPr>
            <p:ph type="body" idx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48"/>
          <p:cNvSpPr txBox="1">
            <a:spLocks noGrp="1"/>
          </p:cNvSpPr>
          <p:nvPr>
            <p:ph type="body" idx="2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48"/>
          <p:cNvSpPr txBox="1">
            <a:spLocks noGrp="1"/>
          </p:cNvSpPr>
          <p:nvPr>
            <p:ph type="sldNum" idx="1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, viñetas, y video en vivo (grande)">
  <p:cSld name="Título, viñetas, y video en vivo (grande)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9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9"/>
          <p:cNvSpPr txBox="1">
            <a:spLocks noGrp="1"/>
          </p:cNvSpPr>
          <p:nvPr>
            <p:ph type="body" idx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9"/>
          <p:cNvSpPr txBox="1">
            <a:spLocks noGrp="1"/>
          </p:cNvSpPr>
          <p:nvPr>
            <p:ph type="body" idx="2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49"/>
          <p:cNvSpPr txBox="1">
            <a:spLocks noGrp="1"/>
          </p:cNvSpPr>
          <p:nvPr>
            <p:ph type="sldNum" idx="1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0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40"/>
          <p:cNvSpPr txBox="1">
            <a:spLocks noGrp="1"/>
          </p:cNvSpPr>
          <p:nvPr>
            <p:ph type="body" idx="1"/>
          </p:nvPr>
        </p:nvSpPr>
        <p:spPr>
          <a:xfrm>
            <a:off x="1219200" y="4013200"/>
            <a:ext cx="21948577" cy="84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marR="0" lvl="0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40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g"/><Relationship Id="rId7" Type="http://schemas.openxmlformats.org/officeDocument/2006/relationships/image" Target="../media/image40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Relationship Id="rId9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09e2f428ca_0_59"/>
          <p:cNvSpPr txBox="1"/>
          <p:nvPr/>
        </p:nvSpPr>
        <p:spPr>
          <a:xfrm>
            <a:off x="2941600" y="4538738"/>
            <a:ext cx="80739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 texto bíblico que hemos usado esta semana no deja ninguna duda sobre la familia como el plan de Dios para el desarrollo de la fe y su transmisión: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44" name="Google Shape;144;g309e2f428ca_0_59" descr="Captura_de_pantalla_2024-09-19_a_la_s__22.54.38-removebg-preview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963625" y="2261325"/>
            <a:ext cx="10690106" cy="105836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09e2f428ca_0_62"/>
          <p:cNvSpPr txBox="1"/>
          <p:nvPr/>
        </p:nvSpPr>
        <p:spPr>
          <a:xfrm>
            <a:off x="5398650" y="4266900"/>
            <a:ext cx="13586700" cy="518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“Estas palabras que hoy te mando estarán en tu corazón. Se las inculcarás a tus hijos, y hablarás de ellas sentado en tu casa, andando por el camino, al acostarte y al levantarte.”</a:t>
            </a:r>
            <a:endParaRPr sz="5500" i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Deuteron</a:t>
            </a:r>
            <a:r>
              <a:rPr lang="en-US" sz="5500" b="1" i="1">
                <a:latin typeface="Georgia"/>
                <a:ea typeface="Georgia"/>
                <a:cs typeface="Georgia"/>
                <a:sym typeface="Georgia"/>
              </a:rPr>
              <a:t>o</a:t>
            </a: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mio 6:6,7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09e2f428ca_0_65"/>
          <p:cNvSpPr txBox="1"/>
          <p:nvPr/>
        </p:nvSpPr>
        <p:spPr>
          <a:xfrm>
            <a:off x="14054775" y="4649925"/>
            <a:ext cx="82407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Una vez recibida la herencia de la fe, esta será el fundamento de las marcas que nos identifican como familia de Dios y sirven de luz para el mundo.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55" name="Google Shape;155;g309e2f428ca_0_65" descr="Diseño_sin_título__59_-removebg-preview.png"/>
          <p:cNvPicPr preferRelativeResize="0"/>
          <p:nvPr/>
        </p:nvPicPr>
        <p:blipFill rotWithShape="1">
          <a:blip r:embed="rId4">
            <a:alphaModFix/>
          </a:blip>
          <a:srcRect t="12103" b="10650"/>
          <a:stretch/>
        </p:blipFill>
        <p:spPr>
          <a:xfrm>
            <a:off x="-180173" y="2243001"/>
            <a:ext cx="14234941" cy="10842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09e2f428ca_0_68"/>
          <p:cNvSpPr txBox="1"/>
          <p:nvPr/>
        </p:nvSpPr>
        <p:spPr>
          <a:xfrm>
            <a:off x="1924900" y="3556725"/>
            <a:ext cx="9129900" cy="85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marca de nuestra identidad</a:t>
            </a:r>
            <a:endParaRPr sz="55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endParaRPr sz="55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fe en Dios es lo que define quiénes somos como cristianos. En Hebreos 11:1, la fe se describe como </a:t>
            </a: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certeza de lo que esperamos y la convicción de lo que no vemos</a:t>
            </a: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. </a:t>
            </a:r>
            <a:endParaRPr sz="5500" b="1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61" name="Google Shape;161;g309e2f428ca_0_68" descr="Diseño_sin_título__60_-removebg-preview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54809" y="793475"/>
            <a:ext cx="13062492" cy="13379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09e2f428ca_0_71"/>
          <p:cNvSpPr txBox="1"/>
          <p:nvPr/>
        </p:nvSpPr>
        <p:spPr>
          <a:xfrm>
            <a:off x="14312775" y="3420300"/>
            <a:ext cx="6652200" cy="68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Es lo que nos conecta a la realidad de Dios y al propósito que Él tiene para nosotros. El apóstol Pablo repite esta verdad en Gálatas 2:20: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67" name="Google Shape;167;g309e2f428ca_0_71" descr="Diseño_sin_título__57_-removebg-preview.png"/>
          <p:cNvPicPr preferRelativeResize="0"/>
          <p:nvPr/>
        </p:nvPicPr>
        <p:blipFill rotWithShape="1">
          <a:blip r:embed="rId4">
            <a:alphaModFix/>
          </a:blip>
          <a:srcRect r="11496" b="12747"/>
          <a:stretch/>
        </p:blipFill>
        <p:spPr>
          <a:xfrm>
            <a:off x="755855" y="778073"/>
            <a:ext cx="12333988" cy="121597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g309e2f428ca_0_51" descr="DALL·E 2024-10-03 20.16.11 - A majestic image of the cross of Jesus standing tall on the peak of a mountain. The cross is wooden and weathered, symbolizing sacrifice and redemptio.jpeg"/>
          <p:cNvPicPr preferRelativeResize="0"/>
          <p:nvPr/>
        </p:nvPicPr>
        <p:blipFill rotWithShape="1">
          <a:blip r:embed="rId4">
            <a:alphaModFix/>
          </a:blip>
          <a:srcRect l="128" t="248" r="129" b="4193"/>
          <a:stretch/>
        </p:blipFill>
        <p:spPr>
          <a:xfrm>
            <a:off x="6115978" y="1517206"/>
            <a:ext cx="10707787" cy="10258575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1" y="3016"/>
                </a:cubicBezTo>
                <a:cubicBezTo>
                  <a:pt x="-961" y="7037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7"/>
                  <a:pt x="16797" y="3016"/>
                </a:cubicBezTo>
                <a:cubicBezTo>
                  <a:pt x="14875" y="1005"/>
                  <a:pt x="12357" y="0"/>
                  <a:pt x="9839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73" name="Google Shape;173;g309e2f428ca_0_5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296000" y="4670201"/>
            <a:ext cx="6250875" cy="437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09e2f428ca_0_74"/>
          <p:cNvSpPr txBox="1"/>
          <p:nvPr/>
        </p:nvSpPr>
        <p:spPr>
          <a:xfrm>
            <a:off x="5392950" y="4266900"/>
            <a:ext cx="13598100" cy="518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“He sido crucificado con Cristo, y ya no soy yo quien vive, sino que Cristo vive en mí. Y la vida que ahora vivo en el cuerpo, la vivo por la fe en el Hijo de Dios, quien me amó y se entregó por mí.”</a:t>
            </a: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endParaRPr sz="5500" i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 Gálatas 2:20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09e2f428ca_0_95"/>
          <p:cNvSpPr txBox="1"/>
          <p:nvPr/>
        </p:nvSpPr>
        <p:spPr>
          <a:xfrm>
            <a:off x="2533175" y="4182300"/>
            <a:ext cx="8955000" cy="68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Marcas de nuestra salud</a:t>
            </a:r>
            <a:endParaRPr sz="55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endParaRPr sz="5500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salud física y emocional también está profundamente conectada con nuestra fe. En Proverbios 3:5-8, se nos instruye: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84" name="Google Shape;184;g309e2f428ca_0_95" descr="DALL·E 2024-10-03 22.32.06 - A simple and clean illustration featuring two hands. One hand is holding a brain symbol, representing intellect and logic, while the other hand holds .jpeg"/>
          <p:cNvPicPr preferRelativeResize="0"/>
          <p:nvPr/>
        </p:nvPicPr>
        <p:blipFill rotWithShape="1">
          <a:blip r:embed="rId4">
            <a:alphaModFix/>
          </a:blip>
          <a:srcRect l="13683" t="11148" r="13682" b="56459"/>
          <a:stretch/>
        </p:blipFill>
        <p:spPr>
          <a:xfrm>
            <a:off x="12443935" y="2386532"/>
            <a:ext cx="9549198" cy="4258478"/>
          </a:xfrm>
          <a:custGeom>
            <a:avLst/>
            <a:gdLst/>
            <a:ahLst/>
            <a:cxnLst/>
            <a:rect l="l" t="t" r="r" b="b"/>
            <a:pathLst>
              <a:path w="21600" h="21598" extrusionOk="0">
                <a:moveTo>
                  <a:pt x="4038" y="0"/>
                </a:moveTo>
                <a:cubicBezTo>
                  <a:pt x="2853" y="0"/>
                  <a:pt x="2142" y="-1"/>
                  <a:pt x="1668" y="443"/>
                </a:cubicBezTo>
                <a:cubicBezTo>
                  <a:pt x="985" y="1000"/>
                  <a:pt x="447" y="2208"/>
                  <a:pt x="198" y="3740"/>
                </a:cubicBezTo>
                <a:cubicBezTo>
                  <a:pt x="0" y="4803"/>
                  <a:pt x="0" y="6397"/>
                  <a:pt x="0" y="9054"/>
                </a:cubicBezTo>
                <a:lnTo>
                  <a:pt x="0" y="12544"/>
                </a:lnTo>
                <a:cubicBezTo>
                  <a:pt x="0" y="15201"/>
                  <a:pt x="0" y="16795"/>
                  <a:pt x="198" y="17858"/>
                </a:cubicBezTo>
                <a:cubicBezTo>
                  <a:pt x="447" y="19390"/>
                  <a:pt x="985" y="20598"/>
                  <a:pt x="1668" y="21155"/>
                </a:cubicBezTo>
                <a:cubicBezTo>
                  <a:pt x="2142" y="21599"/>
                  <a:pt x="2853" y="21598"/>
                  <a:pt x="4038" y="21598"/>
                </a:cubicBezTo>
                <a:lnTo>
                  <a:pt x="17561" y="21598"/>
                </a:lnTo>
                <a:cubicBezTo>
                  <a:pt x="18746" y="21598"/>
                  <a:pt x="19457" y="21599"/>
                  <a:pt x="19931" y="21155"/>
                </a:cubicBezTo>
                <a:cubicBezTo>
                  <a:pt x="20614" y="20598"/>
                  <a:pt x="21153" y="19390"/>
                  <a:pt x="21402" y="17858"/>
                </a:cubicBezTo>
                <a:cubicBezTo>
                  <a:pt x="21599" y="16795"/>
                  <a:pt x="21600" y="15201"/>
                  <a:pt x="21600" y="12544"/>
                </a:cubicBezTo>
                <a:lnTo>
                  <a:pt x="21600" y="9054"/>
                </a:lnTo>
                <a:cubicBezTo>
                  <a:pt x="21600" y="6397"/>
                  <a:pt x="21599" y="4803"/>
                  <a:pt x="21402" y="3740"/>
                </a:cubicBezTo>
                <a:cubicBezTo>
                  <a:pt x="21153" y="2208"/>
                  <a:pt x="20614" y="1000"/>
                  <a:pt x="19931" y="443"/>
                </a:cubicBezTo>
                <a:cubicBezTo>
                  <a:pt x="19457" y="-1"/>
                  <a:pt x="18746" y="0"/>
                  <a:pt x="17561" y="0"/>
                </a:cubicBezTo>
                <a:lnTo>
                  <a:pt x="4038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85" name="Google Shape;185;g309e2f428ca_0_95" descr="DALL·E 2024-10-03 22.31.06 - A close-up image of a hand holding a red paper heart with a white heartbeat line across it. The background is simple and clean, with a soft white tone.jpeg"/>
          <p:cNvPicPr preferRelativeResize="0"/>
          <p:nvPr/>
        </p:nvPicPr>
        <p:blipFill rotWithShape="1">
          <a:blip r:embed="rId5">
            <a:alphaModFix/>
          </a:blip>
          <a:srcRect l="3941" t="14852" r="3942" b="26646"/>
          <a:stretch/>
        </p:blipFill>
        <p:spPr>
          <a:xfrm>
            <a:off x="12443935" y="7048146"/>
            <a:ext cx="9549198" cy="606463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3146" y="0"/>
                </a:moveTo>
                <a:cubicBezTo>
                  <a:pt x="2223" y="0"/>
                  <a:pt x="1668" y="0"/>
                  <a:pt x="1299" y="243"/>
                </a:cubicBezTo>
                <a:cubicBezTo>
                  <a:pt x="767" y="548"/>
                  <a:pt x="348" y="1207"/>
                  <a:pt x="154" y="2045"/>
                </a:cubicBezTo>
                <a:cubicBezTo>
                  <a:pt x="0" y="2627"/>
                  <a:pt x="0" y="3500"/>
                  <a:pt x="0" y="4953"/>
                </a:cubicBezTo>
                <a:lnTo>
                  <a:pt x="0" y="16647"/>
                </a:lnTo>
                <a:cubicBezTo>
                  <a:pt x="0" y="18100"/>
                  <a:pt x="0" y="18972"/>
                  <a:pt x="154" y="19553"/>
                </a:cubicBezTo>
                <a:cubicBezTo>
                  <a:pt x="348" y="20391"/>
                  <a:pt x="767" y="21052"/>
                  <a:pt x="1299" y="21357"/>
                </a:cubicBezTo>
                <a:cubicBezTo>
                  <a:pt x="1668" y="21600"/>
                  <a:pt x="2223" y="21600"/>
                  <a:pt x="3146" y="21600"/>
                </a:cubicBezTo>
                <a:lnTo>
                  <a:pt x="18454" y="21600"/>
                </a:lnTo>
                <a:cubicBezTo>
                  <a:pt x="19377" y="21600"/>
                  <a:pt x="19931" y="21600"/>
                  <a:pt x="20300" y="21357"/>
                </a:cubicBezTo>
                <a:cubicBezTo>
                  <a:pt x="20832" y="21052"/>
                  <a:pt x="21252" y="20391"/>
                  <a:pt x="21446" y="19553"/>
                </a:cubicBezTo>
                <a:cubicBezTo>
                  <a:pt x="21600" y="18972"/>
                  <a:pt x="21600" y="18100"/>
                  <a:pt x="21600" y="16647"/>
                </a:cubicBezTo>
                <a:lnTo>
                  <a:pt x="21600" y="4953"/>
                </a:lnTo>
                <a:cubicBezTo>
                  <a:pt x="21600" y="3500"/>
                  <a:pt x="21600" y="2627"/>
                  <a:pt x="21446" y="2045"/>
                </a:cubicBezTo>
                <a:cubicBezTo>
                  <a:pt x="21252" y="1207"/>
                  <a:pt x="20832" y="548"/>
                  <a:pt x="20300" y="243"/>
                </a:cubicBezTo>
                <a:cubicBezTo>
                  <a:pt x="19931" y="0"/>
                  <a:pt x="19377" y="0"/>
                  <a:pt x="18454" y="0"/>
                </a:cubicBezTo>
                <a:lnTo>
                  <a:pt x="3146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g309e2f428ca_0_92" descr="DALL·E 2024-09-06 09.19.52 - A detailed image focusing only on the hand of Jesus, extended towards the viewer in an inviting and compassionate gesture. The background is softly li.jpeg"/>
          <p:cNvPicPr preferRelativeResize="0"/>
          <p:nvPr/>
        </p:nvPicPr>
        <p:blipFill rotWithShape="1">
          <a:blip r:embed="rId4">
            <a:alphaModFix/>
          </a:blip>
          <a:srcRect l="12621" t="1340" r="3794" b="18857"/>
          <a:stretch/>
        </p:blipFill>
        <p:spPr>
          <a:xfrm>
            <a:off x="6143877" y="1570080"/>
            <a:ext cx="10870089" cy="10377615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2" y="3016"/>
                </a:cubicBezTo>
                <a:cubicBezTo>
                  <a:pt x="-961" y="7037"/>
                  <a:pt x="-961" y="13557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7"/>
                  <a:pt x="20639" y="7037"/>
                  <a:pt x="16796" y="3016"/>
                </a:cubicBezTo>
                <a:cubicBezTo>
                  <a:pt x="14875" y="1005"/>
                  <a:pt x="12357" y="0"/>
                  <a:pt x="9839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91" name="Google Shape;191;g309e2f428ca_0_9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013975" y="5053288"/>
            <a:ext cx="6758050" cy="341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09e2f428ca_0_98"/>
          <p:cNvSpPr txBox="1"/>
          <p:nvPr/>
        </p:nvSpPr>
        <p:spPr>
          <a:xfrm>
            <a:off x="4096500" y="3843600"/>
            <a:ext cx="161910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“Confía en el Señor con todo tu corazón y no te apoyes en tu propio entendimiento; reconoce al Señor en todos tus caminos, y Él enderezará tus sendas. No seas sabio en tu propia opinión; teme al Señor y apártate del mal. Esto traerá salud a tu cuerpo y fortaleza a tus huesos.”</a:t>
            </a:r>
            <a:endParaRPr sz="5500" i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Prov</a:t>
            </a:r>
            <a:r>
              <a:rPr lang="en-US" sz="5500" b="1" i="1">
                <a:latin typeface="Georgia"/>
                <a:ea typeface="Georgia"/>
                <a:cs typeface="Georgia"/>
                <a:sym typeface="Georgia"/>
              </a:rPr>
              <a:t>e</a:t>
            </a: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rbios 3:5-8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g309e2f428ca_0_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192000" y="4198501"/>
            <a:ext cx="10131200" cy="746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09e2f428ca_0_112"/>
          <p:cNvSpPr txBox="1"/>
          <p:nvPr/>
        </p:nvSpPr>
        <p:spPr>
          <a:xfrm>
            <a:off x="14434275" y="4565538"/>
            <a:ext cx="84366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Marcas de nuestro trabajo</a:t>
            </a:r>
            <a:endParaRPr sz="55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55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Nuestro trabajo también debe estar fundamentado en la fe. Colosenses 3:23-24 nos instruye:</a:t>
            </a:r>
            <a:endParaRPr sz="5500" b="1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02" name="Google Shape;202;g309e2f428ca_0_112" descr="Diseño_sin_título__62_-removebg-preview.png"/>
          <p:cNvPicPr preferRelativeResize="0"/>
          <p:nvPr/>
        </p:nvPicPr>
        <p:blipFill rotWithShape="1">
          <a:blip r:embed="rId4">
            <a:alphaModFix/>
          </a:blip>
          <a:srcRect t="17994" b="15918"/>
          <a:stretch/>
        </p:blipFill>
        <p:spPr>
          <a:xfrm>
            <a:off x="164377" y="2726426"/>
            <a:ext cx="14689010" cy="9707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g309e2f428ca_0_107" descr="DALL·E 2024-09-25 22.43.00 - A cute illustration of two hands gently holding a smiling red heart. The heart has a friendly face with closed eyes and a happy expression. The backgr.jpeg"/>
          <p:cNvPicPr preferRelativeResize="0"/>
          <p:nvPr/>
        </p:nvPicPr>
        <p:blipFill rotWithShape="1">
          <a:blip r:embed="rId4">
            <a:alphaModFix/>
          </a:blip>
          <a:srcRect l="9683" t="9811" r="9676" b="13463"/>
          <a:stretch/>
        </p:blipFill>
        <p:spPr>
          <a:xfrm>
            <a:off x="6032506" y="1344956"/>
            <a:ext cx="10944230" cy="10412472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0" y="0"/>
                  <a:pt x="4803" y="1005"/>
                  <a:pt x="2882" y="3016"/>
                </a:cubicBezTo>
                <a:cubicBezTo>
                  <a:pt x="-961" y="7037"/>
                  <a:pt x="-961" y="13557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7"/>
                  <a:pt x="20639" y="7037"/>
                  <a:pt x="16796" y="3016"/>
                </a:cubicBezTo>
                <a:cubicBezTo>
                  <a:pt x="14875" y="1005"/>
                  <a:pt x="12357" y="0"/>
                  <a:pt x="9839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208" name="Google Shape;208;g309e2f428ca_0_10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118775" y="8954475"/>
            <a:ext cx="7440050" cy="3433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309e2f428ca_0_124"/>
          <p:cNvSpPr txBox="1"/>
          <p:nvPr/>
        </p:nvSpPr>
        <p:spPr>
          <a:xfrm>
            <a:off x="4769550" y="4266900"/>
            <a:ext cx="14844900" cy="518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“Todo lo que hagan, háganlo de todo corazón, como para el Señor y no para los hombres, sabiendo que recibirán del Señor la recompensa de la herencia. Es a Cristo el Señor a quien están sirviendo.”</a:t>
            </a:r>
            <a:endParaRPr sz="5500" i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Colosenses 3:23-24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09e2f428ca_0_127"/>
          <p:cNvSpPr txBox="1"/>
          <p:nvPr/>
        </p:nvSpPr>
        <p:spPr>
          <a:xfrm>
            <a:off x="15240508" y="5528932"/>
            <a:ext cx="8095742" cy="4334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Sin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fe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trabajo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puede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volverse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vacío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desprovisto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de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propósito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y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significado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y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una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fuente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de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enfermedad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.</a:t>
            </a:r>
            <a:endParaRPr sz="5500" dirty="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19" name="Google Shape;219;g309e2f428ca_0_127" descr="Diseño_sin_título__63_-removebg-preview.png"/>
          <p:cNvPicPr preferRelativeResize="0"/>
          <p:nvPr/>
        </p:nvPicPr>
        <p:blipFill rotWithShape="1">
          <a:blip r:embed="rId4">
            <a:alphaModFix/>
          </a:blip>
          <a:srcRect t="23105"/>
          <a:stretch/>
        </p:blipFill>
        <p:spPr>
          <a:xfrm>
            <a:off x="0" y="3626288"/>
            <a:ext cx="15507208" cy="11645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09e2f428ca_0_130"/>
          <p:cNvSpPr txBox="1"/>
          <p:nvPr/>
        </p:nvSpPr>
        <p:spPr>
          <a:xfrm>
            <a:off x="1525176" y="3785731"/>
            <a:ext cx="9102600" cy="68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b="1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</a:t>
            </a:r>
            <a:r>
              <a:rPr lang="en-US" sz="5500" b="1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marca</a:t>
            </a:r>
            <a:r>
              <a:rPr lang="en-US" sz="5500" b="1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de </a:t>
            </a:r>
            <a:r>
              <a:rPr lang="en-US" sz="5500" b="1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nuestras</a:t>
            </a:r>
            <a:r>
              <a:rPr lang="en-US" sz="5500" b="1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b="1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relaciones</a:t>
            </a:r>
            <a:endParaRPr sz="5500" b="1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endParaRPr sz="5500" b="1" i="0" u="none" strike="noStrike" cap="none" dirty="0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 las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relaciones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la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fe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Dios es lo que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nos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permite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amar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y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perdonar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incluso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cuando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es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difícil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. En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Efesios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4:32, Pablo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nos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exhorta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:</a:t>
            </a:r>
            <a:endParaRPr sz="5500" dirty="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25" name="Google Shape;225;g309e2f428ca_0_130" descr="Captura_de_pantalla_2024-09-12_a_la_s__09.08.08-removebg-preview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627776" y="3054869"/>
            <a:ext cx="14336039" cy="9612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g309e2f428ca_0_121" descr="DALL·E 2024-10-03 20.42.51 - A peaceful and comforting scene of Jesus sitting with a woman, gently consoling her. The woman appears emotional, covering her face with her hands, wh.jpeg"/>
          <p:cNvPicPr preferRelativeResize="0"/>
          <p:nvPr/>
        </p:nvPicPr>
        <p:blipFill rotWithShape="1">
          <a:blip r:embed="rId4">
            <a:alphaModFix/>
          </a:blip>
          <a:srcRect t="4861"/>
          <a:stretch/>
        </p:blipFill>
        <p:spPr>
          <a:xfrm>
            <a:off x="6049934" y="1554786"/>
            <a:ext cx="10763658" cy="1024039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0"/>
                </a:moveTo>
                <a:cubicBezTo>
                  <a:pt x="8036" y="0"/>
                  <a:pt x="5272" y="1055"/>
                  <a:pt x="3163" y="3163"/>
                </a:cubicBezTo>
                <a:cubicBezTo>
                  <a:pt x="1055" y="5272"/>
                  <a:pt x="0" y="8036"/>
                  <a:pt x="0" y="10800"/>
                </a:cubicBezTo>
                <a:cubicBezTo>
                  <a:pt x="0" y="13563"/>
                  <a:pt x="1055" y="16328"/>
                  <a:pt x="3163" y="18437"/>
                </a:cubicBezTo>
                <a:cubicBezTo>
                  <a:pt x="5272" y="20545"/>
                  <a:pt x="8036" y="21600"/>
                  <a:pt x="10800" y="21600"/>
                </a:cubicBezTo>
                <a:cubicBezTo>
                  <a:pt x="13564" y="21600"/>
                  <a:pt x="16328" y="20545"/>
                  <a:pt x="18437" y="18437"/>
                </a:cubicBezTo>
                <a:cubicBezTo>
                  <a:pt x="20545" y="16328"/>
                  <a:pt x="21600" y="13563"/>
                  <a:pt x="21600" y="10800"/>
                </a:cubicBezTo>
                <a:cubicBezTo>
                  <a:pt x="21600" y="8036"/>
                  <a:pt x="20545" y="5272"/>
                  <a:pt x="18437" y="3163"/>
                </a:cubicBezTo>
                <a:cubicBezTo>
                  <a:pt x="16328" y="1055"/>
                  <a:pt x="13564" y="0"/>
                  <a:pt x="10800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231" name="Google Shape;231;g309e2f428ca_0_1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493900" y="4593950"/>
            <a:ext cx="5811050" cy="452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309e2f428ca_0_143"/>
          <p:cNvSpPr txBox="1"/>
          <p:nvPr/>
        </p:nvSpPr>
        <p:spPr>
          <a:xfrm>
            <a:off x="5436159" y="5113492"/>
            <a:ext cx="13511700" cy="34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“Sean bondadosos y compasivos unos con otros, perdonándose mutuamente, así como Dios los perdonó en Cristo.”</a:t>
            </a:r>
            <a:endParaRPr sz="5500" i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Ef</a:t>
            </a:r>
            <a:r>
              <a:rPr lang="en-US" sz="5500" b="1" i="1">
                <a:latin typeface="Georgia"/>
                <a:ea typeface="Georgia"/>
                <a:cs typeface="Georgia"/>
                <a:sym typeface="Georgia"/>
              </a:rPr>
              <a:t>e</a:t>
            </a: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sios: 4:32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309e2f428ca_0_146"/>
          <p:cNvSpPr txBox="1"/>
          <p:nvPr/>
        </p:nvSpPr>
        <p:spPr>
          <a:xfrm>
            <a:off x="2426447" y="4397449"/>
            <a:ext cx="76722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Sin fe, no podemos practicar el amor sacrificial y el perdón genuino, que son fundamentales para relaciones saludables y duraderas.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42" name="Google Shape;242;g309e2f428ca_0_146" descr="Diseño_sin_título__64_-removebg-preview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51283" y="1138908"/>
            <a:ext cx="12545859" cy="125458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09e2f428ca_0_149"/>
          <p:cNvSpPr txBox="1"/>
          <p:nvPr/>
        </p:nvSpPr>
        <p:spPr>
          <a:xfrm>
            <a:off x="15492675" y="4711450"/>
            <a:ext cx="6786900" cy="68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Las marcas de nuestro servicio</a:t>
            </a:r>
            <a:endParaRPr sz="55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 servicio cristiano también está enraizado en la fe. En 1 Corintios 15:58, Pablo nos anima: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48" name="Google Shape;248;g309e2f428ca_0_149" descr="DALL·E 2024-10-03 23.35.31 - A symbolic image of Jesus and a young man walking side by side, both seen from behind. Jesus is wearing sandals and walking on sand, while the young m.jpeg"/>
          <p:cNvPicPr preferRelativeResize="0"/>
          <p:nvPr/>
        </p:nvPicPr>
        <p:blipFill rotWithShape="1">
          <a:blip r:embed="rId4">
            <a:alphaModFix/>
          </a:blip>
          <a:srcRect l="23935" t="45304" r="32735" b="19159"/>
          <a:stretch/>
        </p:blipFill>
        <p:spPr>
          <a:xfrm>
            <a:off x="1780194" y="3298752"/>
            <a:ext cx="11828484" cy="970083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587" y="0"/>
                </a:moveTo>
                <a:cubicBezTo>
                  <a:pt x="1828" y="0"/>
                  <a:pt x="1372" y="0"/>
                  <a:pt x="1068" y="155"/>
                </a:cubicBezTo>
                <a:cubicBezTo>
                  <a:pt x="631" y="349"/>
                  <a:pt x="286" y="769"/>
                  <a:pt x="127" y="1303"/>
                </a:cubicBezTo>
                <a:cubicBezTo>
                  <a:pt x="0" y="1673"/>
                  <a:pt x="0" y="2228"/>
                  <a:pt x="0" y="3154"/>
                </a:cubicBezTo>
                <a:lnTo>
                  <a:pt x="0" y="18446"/>
                </a:lnTo>
                <a:cubicBezTo>
                  <a:pt x="0" y="19372"/>
                  <a:pt x="0" y="19926"/>
                  <a:pt x="127" y="20297"/>
                </a:cubicBezTo>
                <a:cubicBezTo>
                  <a:pt x="286" y="20830"/>
                  <a:pt x="631" y="21251"/>
                  <a:pt x="1068" y="21445"/>
                </a:cubicBezTo>
                <a:cubicBezTo>
                  <a:pt x="1372" y="21600"/>
                  <a:pt x="1828" y="21600"/>
                  <a:pt x="2587" y="21600"/>
                </a:cubicBezTo>
                <a:lnTo>
                  <a:pt x="19013" y="21600"/>
                </a:lnTo>
                <a:cubicBezTo>
                  <a:pt x="19772" y="21600"/>
                  <a:pt x="20228" y="21600"/>
                  <a:pt x="20532" y="21445"/>
                </a:cubicBezTo>
                <a:cubicBezTo>
                  <a:pt x="20969" y="21251"/>
                  <a:pt x="21314" y="20830"/>
                  <a:pt x="21473" y="20297"/>
                </a:cubicBezTo>
                <a:cubicBezTo>
                  <a:pt x="21600" y="19926"/>
                  <a:pt x="21600" y="19372"/>
                  <a:pt x="21600" y="18446"/>
                </a:cubicBezTo>
                <a:lnTo>
                  <a:pt x="21600" y="3154"/>
                </a:lnTo>
                <a:cubicBezTo>
                  <a:pt x="21600" y="2228"/>
                  <a:pt x="21600" y="1673"/>
                  <a:pt x="21473" y="1303"/>
                </a:cubicBezTo>
                <a:cubicBezTo>
                  <a:pt x="21314" y="769"/>
                  <a:pt x="20969" y="349"/>
                  <a:pt x="20532" y="155"/>
                </a:cubicBezTo>
                <a:cubicBezTo>
                  <a:pt x="20228" y="0"/>
                  <a:pt x="19772" y="0"/>
                  <a:pt x="19013" y="0"/>
                </a:cubicBezTo>
                <a:lnTo>
                  <a:pt x="2587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oogle Shape;253;g309e2f428ca_0_140" descr="DALL·E 2024-09-11 19.03.35 - A photorealistic image of a happy family looking upwards with reverence, symbolizing their connection to God. The family consists of parents and two c.jpeg"/>
          <p:cNvPicPr preferRelativeResize="0"/>
          <p:nvPr/>
        </p:nvPicPr>
        <p:blipFill rotWithShape="1">
          <a:blip r:embed="rId4">
            <a:alphaModFix/>
          </a:blip>
          <a:srcRect l="3297" t="1696" r="3296" b="9437"/>
          <a:stretch/>
        </p:blipFill>
        <p:spPr>
          <a:xfrm>
            <a:off x="5895603" y="1343702"/>
            <a:ext cx="11220720" cy="10675161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1" y="3016"/>
                </a:cubicBezTo>
                <a:cubicBezTo>
                  <a:pt x="-961" y="7037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7"/>
                  <a:pt x="16797" y="3016"/>
                </a:cubicBezTo>
                <a:cubicBezTo>
                  <a:pt x="14875" y="1005"/>
                  <a:pt x="12357" y="0"/>
                  <a:pt x="9839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254" name="Google Shape;254;g309e2f428ca_0_1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116325" y="4859725"/>
            <a:ext cx="6744150" cy="3996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09e2f428ca_0_3"/>
          <p:cNvSpPr/>
          <p:nvPr/>
        </p:nvSpPr>
        <p:spPr>
          <a:xfrm>
            <a:off x="7854000" y="5575300"/>
            <a:ext cx="133758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g309e2f428ca_0_3"/>
          <p:cNvSpPr txBox="1"/>
          <p:nvPr/>
        </p:nvSpPr>
        <p:spPr>
          <a:xfrm>
            <a:off x="8575950" y="5744875"/>
            <a:ext cx="12245700" cy="222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2000" b="1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INTRODUCCIÓN</a:t>
            </a:r>
            <a:endParaRPr sz="12000" b="1">
              <a:solidFill>
                <a:srgbClr val="A82229"/>
              </a:solidFill>
              <a:latin typeface="Cormorant Garamond"/>
              <a:ea typeface="Cormorant Garamond"/>
              <a:cs typeface="Cormorant Garamond"/>
              <a:sym typeface="Cormorant Garamond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09e2f428ca_0_115"/>
          <p:cNvSpPr txBox="1"/>
          <p:nvPr/>
        </p:nvSpPr>
        <p:spPr>
          <a:xfrm>
            <a:off x="5303550" y="4266900"/>
            <a:ext cx="13776900" cy="518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“Por lo tanto, mis queridos hermanos, manténganse firmes y que nada los haga retroceder. Dedíquense siempre de lleno a la obra del Señor, conscientes de que su trabajo en el Señor no es en vano.”</a:t>
            </a:r>
            <a:endParaRPr sz="5500" i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Cor</a:t>
            </a:r>
            <a:r>
              <a:rPr lang="en-US" sz="5500" b="1" i="1">
                <a:latin typeface="Georgia"/>
                <a:ea typeface="Georgia"/>
                <a:cs typeface="Georgia"/>
                <a:sym typeface="Georgia"/>
              </a:rPr>
              <a:t>i</a:t>
            </a: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ntios 15:58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309e2f428ca_0_164"/>
          <p:cNvSpPr txBox="1"/>
          <p:nvPr/>
        </p:nvSpPr>
        <p:spPr>
          <a:xfrm>
            <a:off x="14717350" y="5780625"/>
            <a:ext cx="64608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fe nos da la certeza de que nuestro servicio a Dios tiene un valor eterno.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65" name="Google Shape;265;g309e2f428ca_0_164" descr="Diseño_sin_título__66_-removebg-preview.png"/>
          <p:cNvPicPr preferRelativeResize="0"/>
          <p:nvPr/>
        </p:nvPicPr>
        <p:blipFill rotWithShape="1">
          <a:blip r:embed="rId4">
            <a:alphaModFix/>
          </a:blip>
          <a:srcRect t="14476" b="10547"/>
          <a:stretch/>
        </p:blipFill>
        <p:spPr>
          <a:xfrm>
            <a:off x="1025473" y="2268541"/>
            <a:ext cx="15365516" cy="113597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309e2f428ca_0_167"/>
          <p:cNvSpPr txBox="1"/>
          <p:nvPr/>
        </p:nvSpPr>
        <p:spPr>
          <a:xfrm>
            <a:off x="3215513" y="5727642"/>
            <a:ext cx="65757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latin typeface="Georgia"/>
                <a:ea typeface="Georgia"/>
                <a:cs typeface="Georgia"/>
                <a:sym typeface="Georgia"/>
              </a:rPr>
              <a:t>Dios ve y recompensará cada acto de servicio hecho en Su nombre.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71" name="Google Shape;271;g309e2f428ca_0_167" descr="DALL·E 2024-10-02 19.42.44 - A close-up image showing a pair of elderly hands passing a red heart-shaped object into the hands of a child. The scene symbolizes love, care, and gen.jpeg"/>
          <p:cNvPicPr preferRelativeResize="0"/>
          <p:nvPr/>
        </p:nvPicPr>
        <p:blipFill rotWithShape="1">
          <a:blip r:embed="rId4">
            <a:alphaModFix/>
          </a:blip>
          <a:srcRect l="9559" t="8902" r="9566" b="8893"/>
          <a:stretch/>
        </p:blipFill>
        <p:spPr>
          <a:xfrm>
            <a:off x="11580103" y="2550325"/>
            <a:ext cx="10517580" cy="1069021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3442" y="0"/>
                </a:moveTo>
                <a:cubicBezTo>
                  <a:pt x="2432" y="0"/>
                  <a:pt x="1826" y="0"/>
                  <a:pt x="1422" y="166"/>
                </a:cubicBezTo>
                <a:cubicBezTo>
                  <a:pt x="840" y="375"/>
                  <a:pt x="381" y="826"/>
                  <a:pt x="169" y="1399"/>
                </a:cubicBezTo>
                <a:cubicBezTo>
                  <a:pt x="0" y="1797"/>
                  <a:pt x="0" y="2393"/>
                  <a:pt x="0" y="3386"/>
                </a:cubicBezTo>
                <a:lnTo>
                  <a:pt x="0" y="18214"/>
                </a:lnTo>
                <a:cubicBezTo>
                  <a:pt x="0" y="19207"/>
                  <a:pt x="0" y="19803"/>
                  <a:pt x="169" y="20201"/>
                </a:cubicBezTo>
                <a:cubicBezTo>
                  <a:pt x="381" y="20774"/>
                  <a:pt x="840" y="21225"/>
                  <a:pt x="1422" y="21434"/>
                </a:cubicBezTo>
                <a:cubicBezTo>
                  <a:pt x="1826" y="21600"/>
                  <a:pt x="2432" y="21600"/>
                  <a:pt x="3442" y="21600"/>
                </a:cubicBezTo>
                <a:lnTo>
                  <a:pt x="18158" y="21600"/>
                </a:lnTo>
                <a:cubicBezTo>
                  <a:pt x="19168" y="21600"/>
                  <a:pt x="19774" y="21600"/>
                  <a:pt x="20178" y="21434"/>
                </a:cubicBezTo>
                <a:cubicBezTo>
                  <a:pt x="20760" y="21225"/>
                  <a:pt x="21219" y="20774"/>
                  <a:pt x="21431" y="20201"/>
                </a:cubicBezTo>
                <a:cubicBezTo>
                  <a:pt x="21600" y="19803"/>
                  <a:pt x="21600" y="19207"/>
                  <a:pt x="21600" y="18214"/>
                </a:cubicBezTo>
                <a:lnTo>
                  <a:pt x="21600" y="3386"/>
                </a:lnTo>
                <a:cubicBezTo>
                  <a:pt x="21600" y="2393"/>
                  <a:pt x="21600" y="1797"/>
                  <a:pt x="21431" y="1399"/>
                </a:cubicBezTo>
                <a:cubicBezTo>
                  <a:pt x="21219" y="826"/>
                  <a:pt x="20760" y="375"/>
                  <a:pt x="20178" y="166"/>
                </a:cubicBezTo>
                <a:cubicBezTo>
                  <a:pt x="19774" y="0"/>
                  <a:pt x="19168" y="0"/>
                  <a:pt x="18158" y="0"/>
                </a:cubicBezTo>
                <a:lnTo>
                  <a:pt x="3442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309e2f428ca_0_19"/>
          <p:cNvSpPr/>
          <p:nvPr/>
        </p:nvSpPr>
        <p:spPr>
          <a:xfrm>
            <a:off x="7772282" y="5575300"/>
            <a:ext cx="121794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g309e2f428ca_0_19"/>
          <p:cNvSpPr txBox="1"/>
          <p:nvPr/>
        </p:nvSpPr>
        <p:spPr>
          <a:xfrm>
            <a:off x="9453775" y="5883150"/>
            <a:ext cx="8816400" cy="19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2000" b="1" i="0" u="none" strike="noStrike" cap="none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APLICAÇÃO</a:t>
            </a:r>
            <a:endParaRPr sz="12000" b="1" i="0" u="none" strike="noStrike" cap="none">
              <a:solidFill>
                <a:srgbClr val="A82229"/>
              </a:solidFill>
              <a:latin typeface="Cormorant Garamond"/>
              <a:ea typeface="Cormorant Garamond"/>
              <a:cs typeface="Cormorant Garamond"/>
              <a:sym typeface="Cormorant Garamond"/>
            </a:endParaRPr>
          </a:p>
        </p:txBody>
      </p:sp>
      <p:sp>
        <p:nvSpPr>
          <p:cNvPr id="278" name="Google Shape;278;g309e2f428ca_0_19"/>
          <p:cNvSpPr/>
          <p:nvPr/>
        </p:nvSpPr>
        <p:spPr>
          <a:xfrm>
            <a:off x="7772282" y="5575300"/>
            <a:ext cx="121794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g309e2f428ca_0_19"/>
          <p:cNvSpPr txBox="1"/>
          <p:nvPr/>
        </p:nvSpPr>
        <p:spPr>
          <a:xfrm>
            <a:off x="9150475" y="5883150"/>
            <a:ext cx="9423000" cy="19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A3F3B"/>
              </a:buClr>
              <a:buSzPts val="12000"/>
              <a:buFont typeface="Cormorant Garamond"/>
              <a:buNone/>
            </a:pPr>
            <a:r>
              <a:rPr lang="en-US" sz="12000" b="1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APLICACIÓN</a:t>
            </a:r>
            <a:endParaRPr sz="1400" b="0" i="0" u="none" strike="noStrike" cap="none">
              <a:solidFill>
                <a:srgbClr val="A82229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09e2f428ca_0_170"/>
          <p:cNvSpPr/>
          <p:nvPr/>
        </p:nvSpPr>
        <p:spPr>
          <a:xfrm>
            <a:off x="102195" y="3012620"/>
            <a:ext cx="9765705" cy="56719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g309e2f428ca_0_170"/>
          <p:cNvSpPr txBox="1"/>
          <p:nvPr/>
        </p:nvSpPr>
        <p:spPr>
          <a:xfrm>
            <a:off x="121177" y="2847842"/>
            <a:ext cx="9746723" cy="5180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fe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no solo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nos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define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como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cristianos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sino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que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también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nos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capacita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para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vivir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de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acuerdo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con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propósito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de Dios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la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salud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trabajo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las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relaciones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y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servicio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. </a:t>
            </a:r>
            <a:endParaRPr sz="5500" dirty="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86" name="Google Shape;286;g309e2f428ca_0_170" descr="DALL·E 2024-10-02 20.39.40 - A realistic image of a young man praying. He is sitting quietly, with his hands clasped in front of his face, eyes closed in deep concentration or ref.jpeg"/>
          <p:cNvPicPr preferRelativeResize="0"/>
          <p:nvPr/>
        </p:nvPicPr>
        <p:blipFill rotWithShape="1">
          <a:blip r:embed="rId4">
            <a:alphaModFix/>
          </a:blip>
          <a:srcRect t="3635" b="14851"/>
          <a:stretch/>
        </p:blipFill>
        <p:spPr>
          <a:xfrm>
            <a:off x="12983060" y="8606204"/>
            <a:ext cx="7712496" cy="628689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1" y="0"/>
                </a:moveTo>
                <a:lnTo>
                  <a:pt x="0" y="10801"/>
                </a:lnTo>
                <a:lnTo>
                  <a:pt x="10801" y="21600"/>
                </a:lnTo>
                <a:lnTo>
                  <a:pt x="21600" y="10801"/>
                </a:lnTo>
                <a:lnTo>
                  <a:pt x="10801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87" name="Google Shape;287;g309e2f428ca_0_170" descr="DALL·E 2024-09-19 17.09.13 - A realistic image similar to the one shown, featuring hands gently holding a red heart with a white heartbeat line across it. The heart symbolizes hea.jpeg"/>
          <p:cNvPicPr preferRelativeResize="0"/>
          <p:nvPr/>
        </p:nvPicPr>
        <p:blipFill rotWithShape="1">
          <a:blip r:embed="rId5">
            <a:alphaModFix/>
          </a:blip>
          <a:srcRect l="5697" t="9714" r="5697" b="18057"/>
          <a:stretch/>
        </p:blipFill>
        <p:spPr>
          <a:xfrm>
            <a:off x="8856813" y="5203964"/>
            <a:ext cx="7712496" cy="628689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1" y="0"/>
                </a:moveTo>
                <a:lnTo>
                  <a:pt x="0" y="10801"/>
                </a:lnTo>
                <a:lnTo>
                  <a:pt x="10801" y="21600"/>
                </a:lnTo>
                <a:lnTo>
                  <a:pt x="21600" y="10801"/>
                </a:lnTo>
                <a:lnTo>
                  <a:pt x="10801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88" name="Google Shape;288;g309e2f428ca_0_170" descr="DALL·E 2024-09-19 17.55.48 - A highly realistic image of two business professionals shaking hands, symbolizing agreement and partnership. The individuals are wearing business suit.jpeg"/>
          <p:cNvPicPr preferRelativeResize="0"/>
          <p:nvPr/>
        </p:nvPicPr>
        <p:blipFill rotWithShape="1">
          <a:blip r:embed="rId6">
            <a:alphaModFix/>
          </a:blip>
          <a:srcRect l="3081" t="21579" b="7"/>
          <a:stretch/>
        </p:blipFill>
        <p:spPr>
          <a:xfrm>
            <a:off x="16958189" y="5109623"/>
            <a:ext cx="7474734" cy="604789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1144" y="0"/>
                </a:moveTo>
                <a:lnTo>
                  <a:pt x="0" y="11227"/>
                </a:lnTo>
                <a:lnTo>
                  <a:pt x="10297" y="21600"/>
                </a:lnTo>
                <a:lnTo>
                  <a:pt x="11992" y="21600"/>
                </a:lnTo>
                <a:lnTo>
                  <a:pt x="21600" y="11919"/>
                </a:lnTo>
                <a:lnTo>
                  <a:pt x="21600" y="10536"/>
                </a:lnTo>
                <a:lnTo>
                  <a:pt x="11144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89" name="Google Shape;289;g309e2f428ca_0_170" descr="DALL·E 2024-09-26 13.23.37 - A radiant image of Jesus with long hair, wearing white robes, smiling warmly with open arms. The background is filled with bright, heavenly light, cre.jpeg"/>
          <p:cNvPicPr preferRelativeResize="0"/>
          <p:nvPr/>
        </p:nvPicPr>
        <p:blipFill rotWithShape="1">
          <a:blip r:embed="rId7">
            <a:alphaModFix/>
          </a:blip>
          <a:srcRect l="16523" t="11647" r="16523" b="33772"/>
          <a:stretch/>
        </p:blipFill>
        <p:spPr>
          <a:xfrm>
            <a:off x="12983060" y="1846673"/>
            <a:ext cx="7712496" cy="628689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1" y="0"/>
                </a:moveTo>
                <a:lnTo>
                  <a:pt x="0" y="10801"/>
                </a:lnTo>
                <a:lnTo>
                  <a:pt x="10801" y="21600"/>
                </a:lnTo>
                <a:lnTo>
                  <a:pt x="21600" y="10801"/>
                </a:lnTo>
                <a:lnTo>
                  <a:pt x="10801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90" name="Google Shape;290;g309e2f428ca_0_170" descr="DALL·E 2024-09-19 18.55.36 - A realistic image of an open Bible resting on a surface with a beautiful sunset in the background. The warm, golden light from the sunset illuminates .jpeg"/>
          <p:cNvPicPr preferRelativeResize="0"/>
          <p:nvPr/>
        </p:nvPicPr>
        <p:blipFill rotWithShape="1">
          <a:blip r:embed="rId8">
            <a:alphaModFix/>
          </a:blip>
          <a:srcRect t="33839"/>
          <a:stretch/>
        </p:blipFill>
        <p:spPr>
          <a:xfrm>
            <a:off x="4881684" y="8543109"/>
            <a:ext cx="7712496" cy="518090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1" y="0"/>
                </a:moveTo>
                <a:lnTo>
                  <a:pt x="0" y="13307"/>
                </a:lnTo>
                <a:lnTo>
                  <a:pt x="6731" y="21600"/>
                </a:lnTo>
                <a:lnTo>
                  <a:pt x="14870" y="21600"/>
                </a:lnTo>
                <a:lnTo>
                  <a:pt x="21600" y="13307"/>
                </a:lnTo>
                <a:lnTo>
                  <a:pt x="10801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309e2f428ca_0_178"/>
          <p:cNvSpPr/>
          <p:nvPr/>
        </p:nvSpPr>
        <p:spPr>
          <a:xfrm>
            <a:off x="11886349" y="3481974"/>
            <a:ext cx="10744500" cy="9167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g309e2f428ca_0_178"/>
          <p:cNvSpPr txBox="1"/>
          <p:nvPr/>
        </p:nvSpPr>
        <p:spPr>
          <a:xfrm>
            <a:off x="13174550" y="5051475"/>
            <a:ext cx="81681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fe es, por lo tanto, una herencia preciosa, transmitida tanto por la familia como por la comunión con la comunidad de fe a lo largo de la historia.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98" name="Google Shape;298;g309e2f428ca_0_178" descr="DALL·E 2024-09-19 21.57.21 - A realistic image of a family reading the Bible together. The father, mother, and two young daughters are laying on the floor, smiling and engaged in .jpeg"/>
          <p:cNvPicPr preferRelativeResize="0"/>
          <p:nvPr/>
        </p:nvPicPr>
        <p:blipFill rotWithShape="1">
          <a:blip r:embed="rId4">
            <a:alphaModFix/>
          </a:blip>
          <a:srcRect l="7905" t="8191" r="2254" b="4752"/>
          <a:stretch/>
        </p:blipFill>
        <p:spPr>
          <a:xfrm>
            <a:off x="1143992" y="2497176"/>
            <a:ext cx="11493569" cy="11137416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6"/>
                  <a:pt x="2881" y="3016"/>
                </a:cubicBezTo>
                <a:cubicBezTo>
                  <a:pt x="-961" y="7038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8"/>
                  <a:pt x="16797" y="3016"/>
                </a:cubicBezTo>
                <a:cubicBezTo>
                  <a:pt x="14875" y="1006"/>
                  <a:pt x="12357" y="0"/>
                  <a:pt x="9839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oogle Shape;303;g309e2f428ca_0_159" descr="DALL·E 2024-10-04 00.20.38 - A warm and cozy scene of an elderly man sitting on a comfortable chair with a young boy on his lap. The boy is happily holding and reading a book, whi.jpeg"/>
          <p:cNvPicPr preferRelativeResize="0"/>
          <p:nvPr/>
        </p:nvPicPr>
        <p:blipFill rotWithShape="1">
          <a:blip r:embed="rId4">
            <a:alphaModFix/>
          </a:blip>
          <a:srcRect l="1527" t="6602" r="13065" b="15266"/>
          <a:stretch/>
        </p:blipFill>
        <p:spPr>
          <a:xfrm>
            <a:off x="5888543" y="1663518"/>
            <a:ext cx="11106237" cy="10160904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1" y="3016"/>
                </a:cubicBezTo>
                <a:cubicBezTo>
                  <a:pt x="-961" y="7037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7"/>
                  <a:pt x="16797" y="3016"/>
                </a:cubicBezTo>
                <a:cubicBezTo>
                  <a:pt x="14875" y="1005"/>
                  <a:pt x="12357" y="0"/>
                  <a:pt x="9839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304" name="Google Shape;304;g309e2f428ca_0_15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644675" y="4570401"/>
            <a:ext cx="5637275" cy="4575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309e2f428ca_0_181"/>
          <p:cNvSpPr txBox="1"/>
          <p:nvPr/>
        </p:nvSpPr>
        <p:spPr>
          <a:xfrm>
            <a:off x="4719310" y="5113492"/>
            <a:ext cx="14945400" cy="34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“Una generación contará a la otra la grandiosidad de tus hechos; anunciarán tus poderosos actos.”</a:t>
            </a:r>
            <a:endParaRPr sz="5500" i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Salmo 145:4 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309e2f428ca_0_77"/>
          <p:cNvSpPr txBox="1"/>
          <p:nvPr/>
        </p:nvSpPr>
        <p:spPr>
          <a:xfrm>
            <a:off x="2321450" y="4416838"/>
            <a:ext cx="7805700" cy="68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Señor, te doy gracias por la herencia de fe que he recibido y me entrego a ti para ser un eslabón que mantenga viva la fe que debe ser transmitida a través de mí. </a:t>
            </a:r>
            <a:endParaRPr sz="5500">
              <a:solidFill>
                <a:schemeClr val="dk1"/>
              </a:solidFill>
              <a:highlight>
                <a:srgbClr val="F3F3F3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b="1" i="0" u="none" strike="noStrike" cap="none">
                <a:solidFill>
                  <a:srgbClr val="000000"/>
                </a:solidFill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AMÉ</a:t>
            </a:r>
            <a:r>
              <a:rPr lang="en-US" sz="5500" b="1"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N</a:t>
            </a:r>
            <a:endParaRPr sz="5500" b="1" i="0" u="none" strike="noStrike" cap="none">
              <a:solidFill>
                <a:srgbClr val="000000"/>
              </a:solidFill>
              <a:highlight>
                <a:srgbClr val="F3F3F3"/>
              </a:highlight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315" name="Google Shape;315;g309e2f428ca_0_77" descr="oracion (1)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29098" y="2352393"/>
            <a:ext cx="11004290" cy="11004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09e2f428ca_0_36"/>
          <p:cNvSpPr txBox="1"/>
          <p:nvPr/>
        </p:nvSpPr>
        <p:spPr>
          <a:xfrm>
            <a:off x="80819" y="3051515"/>
            <a:ext cx="12151347" cy="348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fe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es un principio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activo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de la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vida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. </a:t>
            </a:r>
            <a:endParaRPr sz="5500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fe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es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cimiento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que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sostiene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todas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las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áreas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de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nuestra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vida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: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salud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trabajo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relaciones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y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servicio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. </a:t>
            </a:r>
            <a:endParaRPr sz="5500" dirty="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02" name="Google Shape;102;g309e2f428ca_0_36" descr="DALL·E 2024-09-19 18.50.25 - A realistic image of a young woman praying, her hands clasped gently in front of her, seen from a moderate distance. The setting is peaceful, with sof.jpeg"/>
          <p:cNvPicPr preferRelativeResize="0"/>
          <p:nvPr/>
        </p:nvPicPr>
        <p:blipFill rotWithShape="1">
          <a:blip r:embed="rId4">
            <a:alphaModFix/>
          </a:blip>
          <a:srcRect t="4703" b="13783"/>
          <a:stretch/>
        </p:blipFill>
        <p:spPr>
          <a:xfrm>
            <a:off x="12379947" y="8622966"/>
            <a:ext cx="7712496" cy="628689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1" y="0"/>
                </a:moveTo>
                <a:lnTo>
                  <a:pt x="0" y="10801"/>
                </a:lnTo>
                <a:lnTo>
                  <a:pt x="10801" y="21600"/>
                </a:lnTo>
                <a:lnTo>
                  <a:pt x="21600" y="10801"/>
                </a:lnTo>
                <a:lnTo>
                  <a:pt x="10801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03" name="Google Shape;103;g309e2f428ca_0_36" descr="DALL·E 2024-09-19 17.24.07 - A realistic image similar to the one shown, featuring a heart-shaped plate filled with healthy fruits and vegetables such as oranges, apples, carrots,.jpeg"/>
          <p:cNvPicPr preferRelativeResize="0"/>
          <p:nvPr/>
        </p:nvPicPr>
        <p:blipFill rotWithShape="1">
          <a:blip r:embed="rId5">
            <a:alphaModFix/>
          </a:blip>
          <a:srcRect t="14663" b="3821"/>
          <a:stretch/>
        </p:blipFill>
        <p:spPr>
          <a:xfrm>
            <a:off x="8443769" y="5355375"/>
            <a:ext cx="7712496" cy="628689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1" y="0"/>
                </a:moveTo>
                <a:lnTo>
                  <a:pt x="0" y="10801"/>
                </a:lnTo>
                <a:lnTo>
                  <a:pt x="10801" y="21600"/>
                </a:lnTo>
                <a:lnTo>
                  <a:pt x="21600" y="10801"/>
                </a:lnTo>
                <a:lnTo>
                  <a:pt x="10801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04" name="Google Shape;104;g309e2f428ca_0_36" descr="DALL·E 2024-09-19 17.55.48 - A highly realistic image of two business professionals shaking hands, symbolizing agreement and partnership. The individuals are wearing business suit.jpeg"/>
          <p:cNvPicPr preferRelativeResize="0"/>
          <p:nvPr/>
        </p:nvPicPr>
        <p:blipFill rotWithShape="1">
          <a:blip r:embed="rId6">
            <a:alphaModFix/>
          </a:blip>
          <a:srcRect l="3081" t="21579" b="7"/>
          <a:stretch/>
        </p:blipFill>
        <p:spPr>
          <a:xfrm>
            <a:off x="16344212" y="5398140"/>
            <a:ext cx="7474734" cy="604789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1144" y="0"/>
                </a:moveTo>
                <a:lnTo>
                  <a:pt x="0" y="11227"/>
                </a:lnTo>
                <a:lnTo>
                  <a:pt x="10297" y="21600"/>
                </a:lnTo>
                <a:lnTo>
                  <a:pt x="11992" y="21600"/>
                </a:lnTo>
                <a:lnTo>
                  <a:pt x="21600" y="11919"/>
                </a:lnTo>
                <a:lnTo>
                  <a:pt x="21600" y="10536"/>
                </a:lnTo>
                <a:lnTo>
                  <a:pt x="11144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05" name="Google Shape;105;g309e2f428ca_0_36" descr="DALL·E 2024-09-06 09.19.52 - A detailed image focusing only on the hand of Jesus, extended towards the viewer in an inviting and compassionate gesture. The background is softly li.jpeg"/>
          <p:cNvPicPr preferRelativeResize="0"/>
          <p:nvPr/>
        </p:nvPicPr>
        <p:blipFill rotWithShape="1">
          <a:blip r:embed="rId7">
            <a:alphaModFix/>
          </a:blip>
          <a:srcRect t="333" b="18152"/>
          <a:stretch/>
        </p:blipFill>
        <p:spPr>
          <a:xfrm>
            <a:off x="12408034" y="2146323"/>
            <a:ext cx="7712496" cy="628689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1" y="0"/>
                </a:moveTo>
                <a:lnTo>
                  <a:pt x="0" y="10801"/>
                </a:lnTo>
                <a:lnTo>
                  <a:pt x="10801" y="21600"/>
                </a:lnTo>
                <a:lnTo>
                  <a:pt x="21600" y="10801"/>
                </a:lnTo>
                <a:lnTo>
                  <a:pt x="10801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06" name="Google Shape;106;g309e2f428ca_0_36" descr="DALL·E 2024-09-19 18.55.36 - A realistic image of an open Bible resting on a surface with a beautiful sunset in the background. The warm, golden light from the sunset illuminates .jpeg"/>
          <p:cNvPicPr preferRelativeResize="0"/>
          <p:nvPr/>
        </p:nvPicPr>
        <p:blipFill rotWithShape="1">
          <a:blip r:embed="rId8">
            <a:alphaModFix/>
          </a:blip>
          <a:srcRect t="33839"/>
          <a:stretch/>
        </p:blipFill>
        <p:spPr>
          <a:xfrm>
            <a:off x="4479504" y="8613378"/>
            <a:ext cx="7712496" cy="510262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1" y="0"/>
                </a:moveTo>
                <a:lnTo>
                  <a:pt x="0" y="13307"/>
                </a:lnTo>
                <a:lnTo>
                  <a:pt x="6731" y="21600"/>
                </a:lnTo>
                <a:lnTo>
                  <a:pt x="14870" y="21600"/>
                </a:lnTo>
                <a:lnTo>
                  <a:pt x="21600" y="13307"/>
                </a:lnTo>
                <a:lnTo>
                  <a:pt x="10801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07" name="Google Shape;107;g309e2f428ca_0_36" descr="DALL·E 2024-09-19 18.01.39 - A realistic image of two hands gently holding a group of paper-cut figures in different colors, symbolizing community, unity, and diversity. The figur.jpeg"/>
          <p:cNvPicPr preferRelativeResize="0"/>
          <p:nvPr/>
        </p:nvPicPr>
        <p:blipFill rotWithShape="1">
          <a:blip r:embed="rId9">
            <a:alphaModFix/>
          </a:blip>
          <a:srcRect l="21862" t="11485" b="7000"/>
          <a:stretch/>
        </p:blipFill>
        <p:spPr>
          <a:xfrm rot="153409">
            <a:off x="18922336" y="1481347"/>
            <a:ext cx="5458886" cy="5501151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3823" y="0"/>
                </a:moveTo>
                <a:lnTo>
                  <a:pt x="0" y="10801"/>
                </a:lnTo>
                <a:lnTo>
                  <a:pt x="13823" y="21600"/>
                </a:lnTo>
                <a:lnTo>
                  <a:pt x="21600" y="15524"/>
                </a:lnTo>
                <a:lnTo>
                  <a:pt x="21600" y="6077"/>
                </a:lnTo>
                <a:lnTo>
                  <a:pt x="13823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09e2f428ca_0_16"/>
          <p:cNvSpPr/>
          <p:nvPr/>
        </p:nvSpPr>
        <p:spPr>
          <a:xfrm>
            <a:off x="8507521" y="5575300"/>
            <a:ext cx="121794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g309e2f428ca_0_16"/>
          <p:cNvSpPr/>
          <p:nvPr/>
        </p:nvSpPr>
        <p:spPr>
          <a:xfrm>
            <a:off x="9626521" y="8407444"/>
            <a:ext cx="103041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g309e2f428ca_0_16"/>
          <p:cNvSpPr txBox="1"/>
          <p:nvPr/>
        </p:nvSpPr>
        <p:spPr>
          <a:xfrm>
            <a:off x="10189025" y="5883150"/>
            <a:ext cx="8816400" cy="19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2000" b="1" i="0" u="none" strike="noStrike" cap="none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CONTEXTO</a:t>
            </a:r>
            <a:endParaRPr sz="12000" b="1" i="0" u="none" strike="noStrike" cap="none">
              <a:solidFill>
                <a:srgbClr val="A82229"/>
              </a:solidFill>
              <a:latin typeface="Cormorant Garamond"/>
              <a:ea typeface="Cormorant Garamond"/>
              <a:cs typeface="Cormorant Garamond"/>
              <a:sym typeface="Cormorant Garamond"/>
            </a:endParaRPr>
          </a:p>
        </p:txBody>
      </p:sp>
      <p:sp>
        <p:nvSpPr>
          <p:cNvPr id="115" name="Google Shape;115;g309e2f428ca_0_16"/>
          <p:cNvSpPr txBox="1"/>
          <p:nvPr/>
        </p:nvSpPr>
        <p:spPr>
          <a:xfrm>
            <a:off x="11501825" y="8715250"/>
            <a:ext cx="6190800" cy="19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2000" b="1" i="0" u="none" strike="noStrike" cap="none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BÍBLICO</a:t>
            </a:r>
            <a:endParaRPr sz="12000" b="1" i="0" u="none" strike="noStrike" cap="none">
              <a:solidFill>
                <a:srgbClr val="A82229"/>
              </a:solidFill>
              <a:latin typeface="Cormorant Garamond"/>
              <a:ea typeface="Cormorant Garamond"/>
              <a:cs typeface="Cormorant Garamond"/>
              <a:sym typeface="Cormorant Garamon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09e2f428ca_0_12"/>
          <p:cNvSpPr txBox="1"/>
          <p:nvPr/>
        </p:nvSpPr>
        <p:spPr>
          <a:xfrm>
            <a:off x="2865325" y="4368650"/>
            <a:ext cx="7723800" cy="68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Uno de los ejemplos más claros de la transmisión de la fe dentro de la familia se encuentra en la vida de Timoteo. En 2 Timoteo 1:5, el apóstol Pablo escribe: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21" name="Google Shape;121;g309e2f428ca_0_12" descr="Diseño_sin_título__16_-removebg-preview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453430" y="2549408"/>
            <a:ext cx="10513920" cy="105139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g309e2f428ca_0_6" descr="DALL·E 2024-09-19 20.24.42 - A biblical scene featuring three generations_ a grandmother, a mother, and a young boy, similar to the story of Timothy. The grandmother is holding a .jpeg"/>
          <p:cNvPicPr preferRelativeResize="0"/>
          <p:nvPr/>
        </p:nvPicPr>
        <p:blipFill rotWithShape="1">
          <a:blip r:embed="rId4">
            <a:alphaModFix/>
          </a:blip>
          <a:srcRect l="1882" t="10712" r="9258" b="2337"/>
          <a:stretch/>
        </p:blipFill>
        <p:spPr>
          <a:xfrm>
            <a:off x="5974325" y="1481387"/>
            <a:ext cx="10990131" cy="10753216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2" y="3016"/>
                </a:cubicBezTo>
                <a:cubicBezTo>
                  <a:pt x="-961" y="7037"/>
                  <a:pt x="-961" y="13557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7"/>
                  <a:pt x="20639" y="7037"/>
                  <a:pt x="16796" y="3016"/>
                </a:cubicBezTo>
                <a:cubicBezTo>
                  <a:pt x="14875" y="1005"/>
                  <a:pt x="12357" y="0"/>
                  <a:pt x="9839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27" name="Google Shape;127;g309e2f428ca_0_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964446" y="5142234"/>
            <a:ext cx="6629925" cy="3431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09e2f428ca_0_46"/>
          <p:cNvSpPr txBox="1"/>
          <p:nvPr/>
        </p:nvSpPr>
        <p:spPr>
          <a:xfrm>
            <a:off x="4939350" y="4690200"/>
            <a:ext cx="14505300" cy="43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“Recuerdo tu fe sincera, la misma fe que primero habitó en tu abuela Loida y en tu madre Eunice, y estoy convencido de que también habita en ti.”</a:t>
            </a:r>
            <a:endParaRPr sz="5500" i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2 Tim</a:t>
            </a:r>
            <a:r>
              <a:rPr lang="en-US" sz="5500" b="1" i="1">
                <a:latin typeface="Georgia"/>
                <a:ea typeface="Georgia"/>
                <a:cs typeface="Georgia"/>
                <a:sym typeface="Georgia"/>
              </a:rPr>
              <a:t>o</a:t>
            </a: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teo 1:5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09e2f428ca_0_56"/>
          <p:cNvSpPr txBox="1"/>
          <p:nvPr/>
        </p:nvSpPr>
        <p:spPr>
          <a:xfrm>
            <a:off x="13644625" y="4579250"/>
            <a:ext cx="77112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fe de Timoteo fue nutrida y fortalecida por el ejemplo de su abuela y madre, mostrando la importancia de la familia como vehículo de la herencia espiritual.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38" name="Google Shape;138;g309e2f428ca_0_56" descr="DALL·E 2024-09-19 20.24.42 - A biblical scene featuring three generations_ a grandmother, a mother, and a young boy, similar to the story of Timothy. The grandmother is holding a .jpeg"/>
          <p:cNvPicPr preferRelativeResize="0"/>
          <p:nvPr/>
        </p:nvPicPr>
        <p:blipFill rotWithShape="1">
          <a:blip r:embed="rId4">
            <a:alphaModFix/>
          </a:blip>
          <a:srcRect t="1076" b="1085"/>
          <a:stretch/>
        </p:blipFill>
        <p:spPr>
          <a:xfrm>
            <a:off x="2218879" y="2191393"/>
            <a:ext cx="11042946" cy="10804497"/>
          </a:xfrm>
          <a:custGeom>
            <a:avLst/>
            <a:gdLst/>
            <a:ahLst/>
            <a:cxnLst/>
            <a:rect l="l" t="t" r="r" b="b"/>
            <a:pathLst>
              <a:path w="21600" h="20595" extrusionOk="0">
                <a:moveTo>
                  <a:pt x="10800" y="0"/>
                </a:moveTo>
                <a:cubicBezTo>
                  <a:pt x="8036" y="0"/>
                  <a:pt x="5272" y="1005"/>
                  <a:pt x="3163" y="3016"/>
                </a:cubicBezTo>
                <a:cubicBezTo>
                  <a:pt x="1055" y="5027"/>
                  <a:pt x="0" y="7662"/>
                  <a:pt x="0" y="10297"/>
                </a:cubicBezTo>
                <a:cubicBezTo>
                  <a:pt x="0" y="12933"/>
                  <a:pt x="1055" y="15568"/>
                  <a:pt x="3163" y="17579"/>
                </a:cubicBezTo>
                <a:cubicBezTo>
                  <a:pt x="7381" y="21600"/>
                  <a:pt x="14219" y="21600"/>
                  <a:pt x="18437" y="17579"/>
                </a:cubicBezTo>
                <a:cubicBezTo>
                  <a:pt x="20545" y="15568"/>
                  <a:pt x="21600" y="12933"/>
                  <a:pt x="21600" y="10297"/>
                </a:cubicBezTo>
                <a:cubicBezTo>
                  <a:pt x="21600" y="7662"/>
                  <a:pt x="20545" y="5027"/>
                  <a:pt x="18437" y="3016"/>
                </a:cubicBezTo>
                <a:cubicBezTo>
                  <a:pt x="16328" y="1005"/>
                  <a:pt x="13564" y="0"/>
                  <a:pt x="10800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839</Words>
  <Application>Microsoft Office PowerPoint</Application>
  <PresentationFormat>Personalizar</PresentationFormat>
  <Paragraphs>51</Paragraphs>
  <Slides>39</Slides>
  <Notes>39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39</vt:i4>
      </vt:variant>
    </vt:vector>
  </HeadingPairs>
  <TitlesOfParts>
    <vt:vector size="44" baseType="lpstr">
      <vt:lpstr>Arial</vt:lpstr>
      <vt:lpstr>Cormorant Garamond</vt:lpstr>
      <vt:lpstr>Georgia</vt:lpstr>
      <vt:lpstr>Helvetica Neue</vt:lpstr>
      <vt:lpstr>23_ClassicWhite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DSA - Maria Cristina Barbosa</cp:lastModifiedBy>
  <cp:revision>1</cp:revision>
  <dcterms:modified xsi:type="dcterms:W3CDTF">2024-10-28T14:25:38Z</dcterms:modified>
</cp:coreProperties>
</file>