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24384000" cy="13716000"/>
  <p:notesSz cx="6858000" cy="9144000"/>
  <p:embeddedFontLst>
    <p:embeddedFont>
      <p:font typeface="Cormorant Garamond" panose="020B0604020202020204" charset="0"/>
      <p:regular r:id="rId38"/>
      <p:bold r:id="rId39"/>
      <p:italic r:id="rId40"/>
      <p:boldItalic r:id="rId41"/>
    </p:embeddedFont>
    <p:embeddedFont>
      <p:font typeface="Georgia" panose="02040502050405020303" pitchFamily="18" charset="0"/>
      <p:regular r:id="rId42"/>
      <p:bold r:id="rId43"/>
      <p:italic r:id="rId44"/>
      <p:boldItalic r:id="rId45"/>
    </p:embeddedFont>
    <p:embeddedFont>
      <p:font typeface="Helvetica Neue" panose="020B060402020202020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itIu+nMMZPGVEn4NR5Cw47vVcDf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0" d="100"/>
          <a:sy n="40" d="100"/>
        </p:scale>
        <p:origin x="754"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customschemas.google.com/relationships/presentationmetadata" Target="meta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C0028E7D-318D-4A5C-87A9-E0782B277EB1}"/>
    <pc:docChg chg="custSel modSld">
      <pc:chgData name="DSA - Maria Cristina Barbosa" userId="a7deaa94-27fa-4381-b313-ee83126f3c73" providerId="ADAL" clId="{C0028E7D-318D-4A5C-87A9-E0782B277EB1}" dt="2024-10-28T13:11:44.336" v="45" actId="1076"/>
      <pc:docMkLst>
        <pc:docMk/>
      </pc:docMkLst>
      <pc:sldChg chg="modSp mod">
        <pc:chgData name="DSA - Maria Cristina Barbosa" userId="a7deaa94-27fa-4381-b313-ee83126f3c73" providerId="ADAL" clId="{C0028E7D-318D-4A5C-87A9-E0782B277EB1}" dt="2024-10-28T13:05:37.350" v="0" actId="14100"/>
        <pc:sldMkLst>
          <pc:docMk/>
          <pc:sldMk cId="0" sldId="258"/>
        </pc:sldMkLst>
        <pc:spChg chg="mod">
          <ac:chgData name="DSA - Maria Cristina Barbosa" userId="a7deaa94-27fa-4381-b313-ee83126f3c73" providerId="ADAL" clId="{C0028E7D-318D-4A5C-87A9-E0782B277EB1}" dt="2024-10-28T13:05:37.350" v="0" actId="14100"/>
          <ac:spMkLst>
            <pc:docMk/>
            <pc:sldMk cId="0" sldId="258"/>
            <ac:spMk id="96" creationId="{00000000-0000-0000-0000-000000000000}"/>
          </ac:spMkLst>
        </pc:spChg>
      </pc:sldChg>
      <pc:sldChg chg="delSp modSp mod">
        <pc:chgData name="DSA - Maria Cristina Barbosa" userId="a7deaa94-27fa-4381-b313-ee83126f3c73" providerId="ADAL" clId="{C0028E7D-318D-4A5C-87A9-E0782B277EB1}" dt="2024-10-28T13:06:19.827" v="6" actId="1076"/>
        <pc:sldMkLst>
          <pc:docMk/>
          <pc:sldMk cId="0" sldId="259"/>
        </pc:sldMkLst>
        <pc:spChg chg="mod">
          <ac:chgData name="DSA - Maria Cristina Barbosa" userId="a7deaa94-27fa-4381-b313-ee83126f3c73" providerId="ADAL" clId="{C0028E7D-318D-4A5C-87A9-E0782B277EB1}" dt="2024-10-28T13:06:19.827" v="6" actId="1076"/>
          <ac:spMkLst>
            <pc:docMk/>
            <pc:sldMk cId="0" sldId="259"/>
            <ac:spMk id="101" creationId="{00000000-0000-0000-0000-000000000000}"/>
          </ac:spMkLst>
        </pc:spChg>
        <pc:spChg chg="del">
          <ac:chgData name="DSA - Maria Cristina Barbosa" userId="a7deaa94-27fa-4381-b313-ee83126f3c73" providerId="ADAL" clId="{C0028E7D-318D-4A5C-87A9-E0782B277EB1}" dt="2024-10-28T13:06:16.039" v="5" actId="478"/>
          <ac:spMkLst>
            <pc:docMk/>
            <pc:sldMk cId="0" sldId="259"/>
            <ac:spMk id="102" creationId="{00000000-0000-0000-0000-000000000000}"/>
          </ac:spMkLst>
        </pc:spChg>
        <pc:picChg chg="mod">
          <ac:chgData name="DSA - Maria Cristina Barbosa" userId="a7deaa94-27fa-4381-b313-ee83126f3c73" providerId="ADAL" clId="{C0028E7D-318D-4A5C-87A9-E0782B277EB1}" dt="2024-10-28T13:05:54.919" v="3" actId="1076"/>
          <ac:picMkLst>
            <pc:docMk/>
            <pc:sldMk cId="0" sldId="259"/>
            <ac:picMk id="103" creationId="{00000000-0000-0000-0000-000000000000}"/>
          </ac:picMkLst>
        </pc:picChg>
      </pc:sldChg>
      <pc:sldChg chg="modSp mod">
        <pc:chgData name="DSA - Maria Cristina Barbosa" userId="a7deaa94-27fa-4381-b313-ee83126f3c73" providerId="ADAL" clId="{C0028E7D-318D-4A5C-87A9-E0782B277EB1}" dt="2024-10-28T13:06:38.426" v="8" actId="1076"/>
        <pc:sldMkLst>
          <pc:docMk/>
          <pc:sldMk cId="0" sldId="260"/>
        </pc:sldMkLst>
        <pc:spChg chg="mod">
          <ac:chgData name="DSA - Maria Cristina Barbosa" userId="a7deaa94-27fa-4381-b313-ee83126f3c73" providerId="ADAL" clId="{C0028E7D-318D-4A5C-87A9-E0782B277EB1}" dt="2024-10-28T13:06:38.426" v="8" actId="1076"/>
          <ac:spMkLst>
            <pc:docMk/>
            <pc:sldMk cId="0" sldId="260"/>
            <ac:spMk id="109" creationId="{00000000-0000-0000-0000-000000000000}"/>
          </ac:spMkLst>
        </pc:spChg>
        <pc:picChg chg="mod">
          <ac:chgData name="DSA - Maria Cristina Barbosa" userId="a7deaa94-27fa-4381-b313-ee83126f3c73" providerId="ADAL" clId="{C0028E7D-318D-4A5C-87A9-E0782B277EB1}" dt="2024-10-28T13:06:34.150" v="7" actId="14100"/>
          <ac:picMkLst>
            <pc:docMk/>
            <pc:sldMk cId="0" sldId="260"/>
            <ac:picMk id="110" creationId="{00000000-0000-0000-0000-000000000000}"/>
          </ac:picMkLst>
        </pc:picChg>
      </pc:sldChg>
      <pc:sldChg chg="modSp mod">
        <pc:chgData name="DSA - Maria Cristina Barbosa" userId="a7deaa94-27fa-4381-b313-ee83126f3c73" providerId="ADAL" clId="{C0028E7D-318D-4A5C-87A9-E0782B277EB1}" dt="2024-10-28T13:06:45.902" v="9" actId="14100"/>
        <pc:sldMkLst>
          <pc:docMk/>
          <pc:sldMk cId="0" sldId="261"/>
        </pc:sldMkLst>
        <pc:spChg chg="mod">
          <ac:chgData name="DSA - Maria Cristina Barbosa" userId="a7deaa94-27fa-4381-b313-ee83126f3c73" providerId="ADAL" clId="{C0028E7D-318D-4A5C-87A9-E0782B277EB1}" dt="2024-10-28T13:06:45.902" v="9" actId="14100"/>
          <ac:spMkLst>
            <pc:docMk/>
            <pc:sldMk cId="0" sldId="261"/>
            <ac:spMk id="117" creationId="{00000000-0000-0000-0000-000000000000}"/>
          </ac:spMkLst>
        </pc:spChg>
      </pc:sldChg>
      <pc:sldChg chg="modSp mod">
        <pc:chgData name="DSA - Maria Cristina Barbosa" userId="a7deaa94-27fa-4381-b313-ee83126f3c73" providerId="ADAL" clId="{C0028E7D-318D-4A5C-87A9-E0782B277EB1}" dt="2024-10-28T13:08:51.471" v="23" actId="14100"/>
        <pc:sldMkLst>
          <pc:docMk/>
          <pc:sldMk cId="0" sldId="272"/>
        </pc:sldMkLst>
        <pc:spChg chg="mod">
          <ac:chgData name="DSA - Maria Cristina Barbosa" userId="a7deaa94-27fa-4381-b313-ee83126f3c73" providerId="ADAL" clId="{C0028E7D-318D-4A5C-87A9-E0782B277EB1}" dt="2024-10-28T13:08:51.471" v="23" actId="14100"/>
          <ac:spMkLst>
            <pc:docMk/>
            <pc:sldMk cId="0" sldId="272"/>
            <ac:spMk id="179" creationId="{00000000-0000-0000-0000-000000000000}"/>
          </ac:spMkLst>
        </pc:spChg>
        <pc:picChg chg="mod">
          <ac:chgData name="DSA - Maria Cristina Barbosa" userId="a7deaa94-27fa-4381-b313-ee83126f3c73" providerId="ADAL" clId="{C0028E7D-318D-4A5C-87A9-E0782B277EB1}" dt="2024-10-28T13:08:09.934" v="19" actId="1076"/>
          <ac:picMkLst>
            <pc:docMk/>
            <pc:sldMk cId="0" sldId="272"/>
            <ac:picMk id="180" creationId="{00000000-0000-0000-0000-000000000000}"/>
          </ac:picMkLst>
        </pc:picChg>
        <pc:picChg chg="mod">
          <ac:chgData name="DSA - Maria Cristina Barbosa" userId="a7deaa94-27fa-4381-b313-ee83126f3c73" providerId="ADAL" clId="{C0028E7D-318D-4A5C-87A9-E0782B277EB1}" dt="2024-10-28T13:08:33.167" v="21" actId="1076"/>
          <ac:picMkLst>
            <pc:docMk/>
            <pc:sldMk cId="0" sldId="272"/>
            <ac:picMk id="181" creationId="{00000000-0000-0000-0000-000000000000}"/>
          </ac:picMkLst>
        </pc:picChg>
        <pc:picChg chg="mod">
          <ac:chgData name="DSA - Maria Cristina Barbosa" userId="a7deaa94-27fa-4381-b313-ee83126f3c73" providerId="ADAL" clId="{C0028E7D-318D-4A5C-87A9-E0782B277EB1}" dt="2024-10-28T13:08:25.196" v="20" actId="1076"/>
          <ac:picMkLst>
            <pc:docMk/>
            <pc:sldMk cId="0" sldId="272"/>
            <ac:picMk id="182" creationId="{00000000-0000-0000-0000-000000000000}"/>
          </ac:picMkLst>
        </pc:picChg>
        <pc:picChg chg="mod">
          <ac:chgData name="DSA - Maria Cristina Barbosa" userId="a7deaa94-27fa-4381-b313-ee83126f3c73" providerId="ADAL" clId="{C0028E7D-318D-4A5C-87A9-E0782B277EB1}" dt="2024-10-28T13:07:47.733" v="16" actId="1076"/>
          <ac:picMkLst>
            <pc:docMk/>
            <pc:sldMk cId="0" sldId="272"/>
            <ac:picMk id="183" creationId="{00000000-0000-0000-0000-000000000000}"/>
          </ac:picMkLst>
        </pc:picChg>
      </pc:sldChg>
      <pc:sldChg chg="addSp delSp modSp mod">
        <pc:chgData name="DSA - Maria Cristina Barbosa" userId="a7deaa94-27fa-4381-b313-ee83126f3c73" providerId="ADAL" clId="{C0028E7D-318D-4A5C-87A9-E0782B277EB1}" dt="2024-10-28T13:10:36.060" v="35" actId="1076"/>
        <pc:sldMkLst>
          <pc:docMk/>
          <pc:sldMk cId="0" sldId="273"/>
        </pc:sldMkLst>
        <pc:spChg chg="mod">
          <ac:chgData name="DSA - Maria Cristina Barbosa" userId="a7deaa94-27fa-4381-b313-ee83126f3c73" providerId="ADAL" clId="{C0028E7D-318D-4A5C-87A9-E0782B277EB1}" dt="2024-10-28T13:10:36.060" v="35" actId="1076"/>
          <ac:spMkLst>
            <pc:docMk/>
            <pc:sldMk cId="0" sldId="273"/>
            <ac:spMk id="188" creationId="{00000000-0000-0000-0000-000000000000}"/>
          </ac:spMkLst>
        </pc:spChg>
        <pc:picChg chg="add mod">
          <ac:chgData name="DSA - Maria Cristina Barbosa" userId="a7deaa94-27fa-4381-b313-ee83126f3c73" providerId="ADAL" clId="{C0028E7D-318D-4A5C-87A9-E0782B277EB1}" dt="2024-10-28T13:10:29.567" v="34" actId="14100"/>
          <ac:picMkLst>
            <pc:docMk/>
            <pc:sldMk cId="0" sldId="273"/>
            <ac:picMk id="3" creationId="{FEA6CF15-A16D-942A-18B0-255BB3B8DDC5}"/>
          </ac:picMkLst>
        </pc:picChg>
        <pc:picChg chg="del">
          <ac:chgData name="DSA - Maria Cristina Barbosa" userId="a7deaa94-27fa-4381-b313-ee83126f3c73" providerId="ADAL" clId="{C0028E7D-318D-4A5C-87A9-E0782B277EB1}" dt="2024-10-28T13:10:04.544" v="27" actId="478"/>
          <ac:picMkLst>
            <pc:docMk/>
            <pc:sldMk cId="0" sldId="273"/>
            <ac:picMk id="189" creationId="{00000000-0000-0000-0000-000000000000}"/>
          </ac:picMkLst>
        </pc:picChg>
        <pc:picChg chg="del mod">
          <ac:chgData name="DSA - Maria Cristina Barbosa" userId="a7deaa94-27fa-4381-b313-ee83126f3c73" providerId="ADAL" clId="{C0028E7D-318D-4A5C-87A9-E0782B277EB1}" dt="2024-10-28T13:10:06.816" v="28" actId="478"/>
          <ac:picMkLst>
            <pc:docMk/>
            <pc:sldMk cId="0" sldId="273"/>
            <ac:picMk id="190" creationId="{00000000-0000-0000-0000-000000000000}"/>
          </ac:picMkLst>
        </pc:picChg>
        <pc:picChg chg="del mod">
          <ac:chgData name="DSA - Maria Cristina Barbosa" userId="a7deaa94-27fa-4381-b313-ee83126f3c73" providerId="ADAL" clId="{C0028E7D-318D-4A5C-87A9-E0782B277EB1}" dt="2024-10-28T13:10:02.069" v="26" actId="478"/>
          <ac:picMkLst>
            <pc:docMk/>
            <pc:sldMk cId="0" sldId="273"/>
            <ac:picMk id="191" creationId="{00000000-0000-0000-0000-000000000000}"/>
          </ac:picMkLst>
        </pc:picChg>
      </pc:sldChg>
      <pc:sldChg chg="modSp mod">
        <pc:chgData name="DSA - Maria Cristina Barbosa" userId="a7deaa94-27fa-4381-b313-ee83126f3c73" providerId="ADAL" clId="{C0028E7D-318D-4A5C-87A9-E0782B277EB1}" dt="2024-10-28T13:10:58.886" v="37" actId="1076"/>
        <pc:sldMkLst>
          <pc:docMk/>
          <pc:sldMk cId="0" sldId="274"/>
        </pc:sldMkLst>
        <pc:spChg chg="mod">
          <ac:chgData name="DSA - Maria Cristina Barbosa" userId="a7deaa94-27fa-4381-b313-ee83126f3c73" providerId="ADAL" clId="{C0028E7D-318D-4A5C-87A9-E0782B277EB1}" dt="2024-10-28T13:10:54.578" v="36" actId="1076"/>
          <ac:spMkLst>
            <pc:docMk/>
            <pc:sldMk cId="0" sldId="274"/>
            <ac:spMk id="196" creationId="{00000000-0000-0000-0000-000000000000}"/>
          </ac:spMkLst>
        </pc:spChg>
        <pc:picChg chg="mod">
          <ac:chgData name="DSA - Maria Cristina Barbosa" userId="a7deaa94-27fa-4381-b313-ee83126f3c73" providerId="ADAL" clId="{C0028E7D-318D-4A5C-87A9-E0782B277EB1}" dt="2024-10-28T13:10:58.886" v="37" actId="1076"/>
          <ac:picMkLst>
            <pc:docMk/>
            <pc:sldMk cId="0" sldId="274"/>
            <ac:picMk id="197" creationId="{00000000-0000-0000-0000-000000000000}"/>
          </ac:picMkLst>
        </pc:picChg>
      </pc:sldChg>
      <pc:sldChg chg="modSp mod">
        <pc:chgData name="DSA - Maria Cristina Barbosa" userId="a7deaa94-27fa-4381-b313-ee83126f3c73" providerId="ADAL" clId="{C0028E7D-318D-4A5C-87A9-E0782B277EB1}" dt="2024-10-28T13:11:44.336" v="45" actId="1076"/>
        <pc:sldMkLst>
          <pc:docMk/>
          <pc:sldMk cId="0" sldId="279"/>
        </pc:sldMkLst>
        <pc:spChg chg="mod">
          <ac:chgData name="DSA - Maria Cristina Barbosa" userId="a7deaa94-27fa-4381-b313-ee83126f3c73" providerId="ADAL" clId="{C0028E7D-318D-4A5C-87A9-E0782B277EB1}" dt="2024-10-28T13:11:39.478" v="44" actId="1076"/>
          <ac:spMkLst>
            <pc:docMk/>
            <pc:sldMk cId="0" sldId="279"/>
            <ac:spMk id="226" creationId="{00000000-0000-0000-0000-000000000000}"/>
          </ac:spMkLst>
        </pc:spChg>
        <pc:spChg chg="mod">
          <ac:chgData name="DSA - Maria Cristina Barbosa" userId="a7deaa94-27fa-4381-b313-ee83126f3c73" providerId="ADAL" clId="{C0028E7D-318D-4A5C-87A9-E0782B277EB1}" dt="2024-10-28T13:11:44.336" v="45" actId="1076"/>
          <ac:spMkLst>
            <pc:docMk/>
            <pc:sldMk cId="0" sldId="279"/>
            <ac:spMk id="22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309d2ed55a5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 name="Google Shape;84;g309d2ed55a5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09d2ed55a5_0_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 name="Google Shape;138;g309d2ed55a5_0_5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09d2ed55a5_0_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g309d2ed55a5_0_5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09d2ed55a5_0_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 name="Google Shape;149;g309d2ed55a5_0_4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09d2ed55a5_0_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 name="Google Shape;155;g309d2ed55a5_0_7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09d2ed55a5_0_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 name="Google Shape;160;g309d2ed55a5_0_7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09d2ed55a5_0_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 name="Google Shape;166;g309d2ed55a5_0_6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09d2ed55a5_0_8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2" name="Google Shape;172;g309d2ed55a5_0_8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09d2ed55a5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g309d2ed55a5_0_9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09d2ed55a5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6" name="Google Shape;186;g309d2ed55a5_0_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09d2ed55a5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4" name="Google Shape;194;g309d2ed55a5_0_9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09d2ed55a5_0_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g309d2ed55a5_0_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09d2ed55a5_0_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0" name="Google Shape;200;g309d2ed55a5_0_8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09d2ed55a5_0_1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 name="Google Shape;206;g309d2ed55a5_0_1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09d2ed55a5_0_1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1" name="Google Shape;211;g309d2ed55a5_0_1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09d2ed55a5_0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8" name="Google Shape;218;g309d2ed55a5_0_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09d2ed55a5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4" name="Google Shape;224;g309d2ed55a5_0_4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09d2ed55a5_0_1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g309d2ed55a5_0_1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09d2ed55a5_0_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9" name="Google Shape;239;g309d2ed55a5_0_8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09d2ed55a5_0_1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5" name="Google Shape;245;g309d2ed55a5_0_1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09d2ed55a5_0_1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0" name="Google Shape;250;g309d2ed55a5_0_1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09d2ed55a5_0_1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5" name="Google Shape;255;g309d2ed55a5_0_1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309d2ed55a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g309d2ed55a5_0_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09d2ed55a5_0_1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4" name="Google Shape;264;g309d2ed55a5_0_14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09d2ed55a5_0_1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1" name="Google Shape;271;g309d2ed55a5_0_1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09d2ed55a5_0_1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 name="Google Shape;277;g309d2ed55a5_0_15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09d2ed55a5_0_1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4" name="Google Shape;284;g309d2ed55a5_0_1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09d2ed55a5_0_1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1" name="Google Shape;291;g309d2ed55a5_0_15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09d2ed55a5_0_1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7" name="Google Shape;297;g309d2ed55a5_0_18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09d2ed55a5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 name="Google Shape;99;g309d2ed55a5_0_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09d2ed55a5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 name="Google Shape;107;g309d2ed55a5_0_3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09d2ed55a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 name="Google Shape;113;g309d2ed55a5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09d2ed55a5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 name="Google Shape;121;g309d2ed55a5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09d2ed55a5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 name="Google Shape;127;g309d2ed55a5_0_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09d2ed55a5_0_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3" name="Google Shape;133;g309d2ed55a5_0_4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tx">
  <p:cSld name="TITLE_AND_BODY">
    <p:spTree>
      <p:nvGrpSpPr>
        <p:cNvPr id="1" name="Shape 9"/>
        <p:cNvGrpSpPr/>
        <p:nvPr/>
      </p:nvGrpSpPr>
      <p:grpSpPr>
        <a:xfrm>
          <a:off x="0" y="0"/>
          <a:ext cx="0" cy="0"/>
          <a:chOff x="0" y="0"/>
          <a:chExt cx="0" cy="0"/>
        </a:xfrm>
      </p:grpSpPr>
      <p:sp>
        <p:nvSpPr>
          <p:cNvPr id="10" name="Google Shape;10;p37"/>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ción">
  <p:cSld name="Sección">
    <p:spTree>
      <p:nvGrpSpPr>
        <p:cNvPr id="1" name="Shape 51"/>
        <p:cNvGrpSpPr/>
        <p:nvPr/>
      </p:nvGrpSpPr>
      <p:grpSpPr>
        <a:xfrm>
          <a:off x="0" y="0"/>
          <a:ext cx="0" cy="0"/>
          <a:chOff x="0" y="0"/>
          <a:chExt cx="0" cy="0"/>
        </a:xfrm>
      </p:grpSpPr>
      <p:sp>
        <p:nvSpPr>
          <p:cNvPr id="52" name="Google Shape;52;p46"/>
          <p:cNvSpPr txBox="1">
            <a:spLocks noGrp="1"/>
          </p:cNvSpPr>
          <p:nvPr>
            <p:ph type="title"/>
          </p:nvPr>
        </p:nvSpPr>
        <p:spPr>
          <a:xfrm>
            <a:off x="1219200" y="3242270"/>
            <a:ext cx="21945600" cy="6604001"/>
          </a:xfrm>
          <a:prstGeom prst="rect">
            <a:avLst/>
          </a:prstGeom>
          <a:noFill/>
          <a:ln>
            <a:noFill/>
          </a:ln>
        </p:spPr>
        <p:txBody>
          <a:bodyPr spcFirstLastPara="1" wrap="square" lIns="50800" tIns="50800" rIns="50800" bIns="50800" anchor="ctr"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3" name="Google Shape;53;p46"/>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ólo título">
  <p:cSld name="Sólo título">
    <p:spTree>
      <p:nvGrpSpPr>
        <p:cNvPr id="1" name="Shape 54"/>
        <p:cNvGrpSpPr/>
        <p:nvPr/>
      </p:nvGrpSpPr>
      <p:grpSpPr>
        <a:xfrm>
          <a:off x="0" y="0"/>
          <a:ext cx="0" cy="0"/>
          <a:chOff x="0" y="0"/>
          <a:chExt cx="0" cy="0"/>
        </a:xfrm>
      </p:grpSpPr>
      <p:sp>
        <p:nvSpPr>
          <p:cNvPr id="55" name="Google Shape;55;p47"/>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6" name="Google Shape;56;p47"/>
          <p:cNvSpPr txBox="1">
            <a:spLocks noGrp="1"/>
          </p:cNvSpPr>
          <p:nvPr>
            <p:ph type="body" idx="1"/>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7" name="Google Shape;57;p47"/>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8"/>
        <p:cNvGrpSpPr/>
        <p:nvPr/>
      </p:nvGrpSpPr>
      <p:grpSpPr>
        <a:xfrm>
          <a:off x="0" y="0"/>
          <a:ext cx="0" cy="0"/>
          <a:chOff x="0" y="0"/>
          <a:chExt cx="0" cy="0"/>
        </a:xfrm>
      </p:grpSpPr>
      <p:sp>
        <p:nvSpPr>
          <p:cNvPr id="59" name="Google Shape;59;p48"/>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60" name="Google Shape;60;p48"/>
          <p:cNvSpPr txBox="1">
            <a:spLocks noGrp="1"/>
          </p:cNvSpPr>
          <p:nvPr>
            <p:ph type="body" idx="1"/>
          </p:nvPr>
        </p:nvSpPr>
        <p:spPr>
          <a:xfrm>
            <a:off x="1219200" y="4013200"/>
            <a:ext cx="21945600" cy="8385548"/>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1pPr>
            <a:lvl2pPr marL="914400" lvl="1"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2pPr>
            <a:lvl3pPr marL="1371600" lvl="2"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3pPr>
            <a:lvl4pPr marL="1828800" lvl="3"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4pPr>
            <a:lvl5pPr marL="2286000" lvl="4"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1" name="Google Shape;61;p48"/>
          <p:cNvSpPr txBox="1">
            <a:spLocks noGrp="1"/>
          </p:cNvSpPr>
          <p:nvPr>
            <p:ph type="body" idx="2"/>
          </p:nvPr>
        </p:nvSpPr>
        <p:spPr>
          <a:xfrm>
            <a:off x="1219200" y="2387115"/>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2" name="Google Shape;62;p48"/>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claración">
  <p:cSld name="Declaración">
    <p:spTree>
      <p:nvGrpSpPr>
        <p:cNvPr id="1" name="Shape 63"/>
        <p:cNvGrpSpPr/>
        <p:nvPr/>
      </p:nvGrpSpPr>
      <p:grpSpPr>
        <a:xfrm>
          <a:off x="0" y="0"/>
          <a:ext cx="0" cy="0"/>
          <a:chOff x="0" y="0"/>
          <a:chExt cx="0" cy="0"/>
        </a:xfrm>
      </p:grpSpPr>
      <p:sp>
        <p:nvSpPr>
          <p:cNvPr id="64" name="Google Shape;64;p49"/>
          <p:cNvSpPr txBox="1">
            <a:spLocks noGrp="1"/>
          </p:cNvSpPr>
          <p:nvPr>
            <p:ph type="body" idx="1"/>
          </p:nvPr>
        </p:nvSpPr>
        <p:spPr>
          <a:xfrm>
            <a:off x="1219200" y="3251200"/>
            <a:ext cx="21945600" cy="6604000"/>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1pPr>
            <a:lvl2pPr marL="914400" lvl="1"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2pPr>
            <a:lvl3pPr marL="1371600" lvl="2"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3pPr>
            <a:lvl4pPr marL="1828800" lvl="3"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4pPr>
            <a:lvl5pPr marL="2286000" lvl="4"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5" name="Google Shape;65;p49"/>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ato (grande)">
  <p:cSld name="Dato (grande)">
    <p:spTree>
      <p:nvGrpSpPr>
        <p:cNvPr id="1" name="Shape 66"/>
        <p:cNvGrpSpPr/>
        <p:nvPr/>
      </p:nvGrpSpPr>
      <p:grpSpPr>
        <a:xfrm>
          <a:off x="0" y="0"/>
          <a:ext cx="0" cy="0"/>
          <a:chOff x="0" y="0"/>
          <a:chExt cx="0" cy="0"/>
        </a:xfrm>
      </p:grpSpPr>
      <p:sp>
        <p:nvSpPr>
          <p:cNvPr id="67" name="Google Shape;67;p50"/>
          <p:cNvSpPr txBox="1">
            <a:spLocks noGrp="1"/>
          </p:cNvSpPr>
          <p:nvPr>
            <p:ph type="body" idx="1"/>
          </p:nvPr>
        </p:nvSpPr>
        <p:spPr>
          <a:xfrm>
            <a:off x="1219200" y="8462239"/>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8" name="Google Shape;68;p50"/>
          <p:cNvSpPr txBox="1">
            <a:spLocks noGrp="1"/>
          </p:cNvSpPr>
          <p:nvPr>
            <p:ph type="body" idx="2"/>
          </p:nvPr>
        </p:nvSpPr>
        <p:spPr>
          <a:xfrm>
            <a:off x="1219200" y="4214484"/>
            <a:ext cx="21945600" cy="4269708"/>
          </a:xfrm>
          <a:prstGeom prst="rect">
            <a:avLst/>
          </a:prstGeom>
          <a:noFill/>
          <a:ln>
            <a:noFill/>
          </a:ln>
        </p:spPr>
        <p:txBody>
          <a:bodyPr spcFirstLastPara="1" wrap="square" lIns="50800" tIns="50800" rIns="50800" bIns="50800" anchor="b" anchorCtr="0">
            <a:normAutofit/>
          </a:bodyPr>
          <a:lstStyle>
            <a:lvl1pPr marL="457200" lvl="0"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1pPr>
            <a:lvl2pPr marL="914400" lvl="1"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2pPr>
            <a:lvl3pPr marL="1371600" lvl="2"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3pPr>
            <a:lvl4pPr marL="1828800" lvl="3"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4pPr>
            <a:lvl5pPr marL="2286000" lvl="4"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9" name="Google Shape;69;p50"/>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ita">
  <p:cSld name="Cita">
    <p:spTree>
      <p:nvGrpSpPr>
        <p:cNvPr id="1" name="Shape 70"/>
        <p:cNvGrpSpPr/>
        <p:nvPr/>
      </p:nvGrpSpPr>
      <p:grpSpPr>
        <a:xfrm>
          <a:off x="0" y="0"/>
          <a:ext cx="0" cy="0"/>
          <a:chOff x="0" y="0"/>
          <a:chExt cx="0" cy="0"/>
        </a:xfrm>
      </p:grpSpPr>
      <p:sp>
        <p:nvSpPr>
          <p:cNvPr id="71" name="Google Shape;71;p51"/>
          <p:cNvSpPr txBox="1">
            <a:spLocks noGrp="1"/>
          </p:cNvSpPr>
          <p:nvPr>
            <p:ph type="body" idx="1"/>
          </p:nvPr>
        </p:nvSpPr>
        <p:spPr>
          <a:xfrm>
            <a:off x="1219200" y="11100053"/>
            <a:ext cx="21945602" cy="832613"/>
          </a:xfrm>
          <a:prstGeom prst="rect">
            <a:avLst/>
          </a:prstGeom>
          <a:noFill/>
          <a:ln>
            <a:noFill/>
          </a:ln>
        </p:spPr>
        <p:txBody>
          <a:bodyPr spcFirstLastPara="1" wrap="square" lIns="50800" tIns="50800" rIns="50800" bIns="50800" anchor="ctr"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2" name="Google Shape;72;p51"/>
          <p:cNvSpPr txBox="1">
            <a:spLocks noGrp="1"/>
          </p:cNvSpPr>
          <p:nvPr>
            <p:ph type="body" idx="2"/>
          </p:nvPr>
        </p:nvSpPr>
        <p:spPr>
          <a:xfrm>
            <a:off x="1219200" y="4178300"/>
            <a:ext cx="21945600" cy="4416425"/>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1pPr>
            <a:lvl2pPr marL="914400" lvl="1"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2pPr>
            <a:lvl3pPr marL="1371600" lvl="2"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3pPr>
            <a:lvl4pPr marL="1828800" lvl="3"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4pPr>
            <a:lvl5pPr marL="2286000" lvl="4"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3" name="Google Shape;73;p51"/>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fotos">
  <p:cSld name="3 fotos">
    <p:spTree>
      <p:nvGrpSpPr>
        <p:cNvPr id="1" name="Shape 74"/>
        <p:cNvGrpSpPr/>
        <p:nvPr/>
      </p:nvGrpSpPr>
      <p:grpSpPr>
        <a:xfrm>
          <a:off x="0" y="0"/>
          <a:ext cx="0" cy="0"/>
          <a:chOff x="0" y="0"/>
          <a:chExt cx="0" cy="0"/>
        </a:xfrm>
      </p:grpSpPr>
      <p:sp>
        <p:nvSpPr>
          <p:cNvPr id="75" name="Google Shape;75;p52"/>
          <p:cNvSpPr>
            <a:spLocks noGrp="1"/>
          </p:cNvSpPr>
          <p:nvPr>
            <p:ph type="pic" idx="2"/>
          </p:nvPr>
        </p:nvSpPr>
        <p:spPr>
          <a:xfrm>
            <a:off x="15744825" y="5581752"/>
            <a:ext cx="7365408" cy="8280401"/>
          </a:xfrm>
          <a:prstGeom prst="rect">
            <a:avLst/>
          </a:prstGeom>
          <a:noFill/>
          <a:ln>
            <a:noFill/>
          </a:ln>
        </p:spPr>
      </p:sp>
      <p:sp>
        <p:nvSpPr>
          <p:cNvPr id="76" name="Google Shape;76;p52"/>
          <p:cNvSpPr>
            <a:spLocks noGrp="1"/>
          </p:cNvSpPr>
          <p:nvPr>
            <p:ph type="pic" idx="3"/>
          </p:nvPr>
        </p:nvSpPr>
        <p:spPr>
          <a:xfrm>
            <a:off x="15363825" y="1270000"/>
            <a:ext cx="8115300" cy="5409006"/>
          </a:xfrm>
          <a:prstGeom prst="rect">
            <a:avLst/>
          </a:prstGeom>
          <a:noFill/>
          <a:ln>
            <a:noFill/>
          </a:ln>
        </p:spPr>
      </p:sp>
      <p:sp>
        <p:nvSpPr>
          <p:cNvPr id="77" name="Google Shape;77;p52"/>
          <p:cNvSpPr>
            <a:spLocks noGrp="1"/>
          </p:cNvSpPr>
          <p:nvPr>
            <p:ph type="pic" idx="4"/>
          </p:nvPr>
        </p:nvSpPr>
        <p:spPr>
          <a:xfrm>
            <a:off x="-63500" y="1270000"/>
            <a:ext cx="16764000" cy="11176000"/>
          </a:xfrm>
          <a:prstGeom prst="rect">
            <a:avLst/>
          </a:prstGeom>
          <a:noFill/>
          <a:ln>
            <a:noFill/>
          </a:ln>
        </p:spPr>
      </p:sp>
      <p:sp>
        <p:nvSpPr>
          <p:cNvPr id="78" name="Google Shape;78;p52"/>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oto">
  <p:cSld name="Foto">
    <p:spTree>
      <p:nvGrpSpPr>
        <p:cNvPr id="1" name="Shape 79"/>
        <p:cNvGrpSpPr/>
        <p:nvPr/>
      </p:nvGrpSpPr>
      <p:grpSpPr>
        <a:xfrm>
          <a:off x="0" y="0"/>
          <a:ext cx="0" cy="0"/>
          <a:chOff x="0" y="0"/>
          <a:chExt cx="0" cy="0"/>
        </a:xfrm>
      </p:grpSpPr>
      <p:sp>
        <p:nvSpPr>
          <p:cNvPr id="80" name="Google Shape;80;p53"/>
          <p:cNvSpPr>
            <a:spLocks noGrp="1"/>
          </p:cNvSpPr>
          <p:nvPr>
            <p:ph type="pic" idx="2"/>
          </p:nvPr>
        </p:nvSpPr>
        <p:spPr>
          <a:xfrm>
            <a:off x="1270000" y="-423334"/>
            <a:ext cx="21844000" cy="14562668"/>
          </a:xfrm>
          <a:prstGeom prst="rect">
            <a:avLst/>
          </a:prstGeom>
          <a:noFill/>
          <a:ln>
            <a:noFill/>
          </a:ln>
        </p:spPr>
      </p:sp>
      <p:sp>
        <p:nvSpPr>
          <p:cNvPr id="81" name="Google Shape;81;p53"/>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type="title">
  <p:cSld name="TITLE">
    <p:spTree>
      <p:nvGrpSpPr>
        <p:cNvPr id="1" name="Shape 11"/>
        <p:cNvGrpSpPr/>
        <p:nvPr/>
      </p:nvGrpSpPr>
      <p:grpSpPr>
        <a:xfrm>
          <a:off x="0" y="0"/>
          <a:ext cx="0" cy="0"/>
          <a:chOff x="0" y="0"/>
          <a:chExt cx="0" cy="0"/>
        </a:xfrm>
      </p:grpSpPr>
      <p:sp>
        <p:nvSpPr>
          <p:cNvPr id="12" name="Google Shape;12;p38"/>
          <p:cNvSpPr txBox="1">
            <a:spLocks noGrp="1"/>
          </p:cNvSpPr>
          <p:nvPr>
            <p:ph type="body" idx="1"/>
          </p:nvPr>
        </p:nvSpPr>
        <p:spPr>
          <a:xfrm>
            <a:off x="1219200" y="11986162"/>
            <a:ext cx="21945599"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000"/>
              <a:buFont typeface="Arial"/>
              <a:buNone/>
              <a:defRPr sz="3000">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3" name="Google Shape;13;p38"/>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4" name="Google Shape;14;p38"/>
          <p:cNvSpPr txBox="1">
            <a:spLocks noGrp="1"/>
          </p:cNvSpPr>
          <p:nvPr>
            <p:ph type="body" idx="2"/>
          </p:nvPr>
        </p:nvSpPr>
        <p:spPr>
          <a:xfrm>
            <a:off x="1219200" y="7567579"/>
            <a:ext cx="21945600" cy="225059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1pPr>
            <a:lvl2pPr marL="914400" lvl="1"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2pPr>
            <a:lvl3pPr marL="1371600" lvl="2"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3pPr>
            <a:lvl4pPr marL="1828800" lvl="3"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4pPr>
            <a:lvl5pPr marL="2286000" lvl="4"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5" name="Google Shape;15;p38"/>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foto">
  <p:cSld name="Título y foto">
    <p:spTree>
      <p:nvGrpSpPr>
        <p:cNvPr id="1" name="Shape 16"/>
        <p:cNvGrpSpPr/>
        <p:nvPr/>
      </p:nvGrpSpPr>
      <p:grpSpPr>
        <a:xfrm>
          <a:off x="0" y="0"/>
          <a:ext cx="0" cy="0"/>
          <a:chOff x="0" y="0"/>
          <a:chExt cx="0" cy="0"/>
        </a:xfrm>
      </p:grpSpPr>
      <p:sp>
        <p:nvSpPr>
          <p:cNvPr id="17" name="Google Shape;17;p39"/>
          <p:cNvSpPr>
            <a:spLocks noGrp="1"/>
          </p:cNvSpPr>
          <p:nvPr>
            <p:ph type="pic" idx="2"/>
          </p:nvPr>
        </p:nvSpPr>
        <p:spPr>
          <a:xfrm>
            <a:off x="0" y="-1270000"/>
            <a:ext cx="24384000" cy="16256000"/>
          </a:xfrm>
          <a:prstGeom prst="rect">
            <a:avLst/>
          </a:prstGeom>
          <a:noFill/>
          <a:ln>
            <a:noFill/>
          </a:ln>
        </p:spPr>
      </p:sp>
      <p:sp>
        <p:nvSpPr>
          <p:cNvPr id="18" name="Google Shape;18;p39"/>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FFFFFF"/>
              </a:buClr>
              <a:buSzPts val="12800"/>
              <a:buFont typeface="Arial"/>
              <a:buNone/>
              <a:defRPr sz="12800">
                <a:solidFill>
                  <a:srgbClr val="FFFFFF"/>
                </a:solidFill>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9" name="Google Shape;19;p39"/>
          <p:cNvSpPr txBox="1">
            <a:spLocks noGrp="1"/>
          </p:cNvSpPr>
          <p:nvPr>
            <p:ph type="body" idx="1"/>
          </p:nvPr>
        </p:nvSpPr>
        <p:spPr>
          <a:xfrm>
            <a:off x="1219200" y="7569200"/>
            <a:ext cx="21945600" cy="22521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1pPr>
            <a:lvl2pPr marL="914400" lvl="1"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2pPr>
            <a:lvl3pPr marL="1371600" lvl="2"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3pPr>
            <a:lvl4pPr marL="1828800" lvl="3"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4pPr>
            <a:lvl5pPr marL="2286000" lvl="4"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0" name="Google Shape;20;p39"/>
          <p:cNvSpPr txBox="1">
            <a:spLocks noGrp="1"/>
          </p:cNvSpPr>
          <p:nvPr>
            <p:ph type="body" idx="3"/>
          </p:nvPr>
        </p:nvSpPr>
        <p:spPr>
          <a:xfrm>
            <a:off x="1219200" y="11988800"/>
            <a:ext cx="21945602"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000"/>
              <a:buFont typeface="Arial"/>
              <a:buNone/>
              <a:defRPr sz="3000">
                <a:solidFill>
                  <a:srgbClr val="FFFFFF"/>
                </a:solidFill>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1" name="Google Shape;21;p39"/>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1pPr>
            <a:lvl2pPr marL="0" marR="0" lvl="1"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2pPr>
            <a:lvl3pPr marL="0" marR="0" lvl="2"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3pPr>
            <a:lvl4pPr marL="0" marR="0" lvl="3"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4pPr>
            <a:lvl5pPr marL="0" marR="0" lvl="4"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5pPr>
            <a:lvl6pPr marL="0" marR="0" lvl="5"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6pPr>
            <a:lvl7pPr marL="0" marR="0" lvl="6"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7pPr>
            <a:lvl8pPr marL="0" marR="0" lvl="7"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8pPr>
            <a:lvl9pPr marL="0" marR="0" lvl="8"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solidFill>
                <a:srgbClr val="5E5E5E"/>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foto alternativa">
  <p:cSld name="Título y foto alternativa">
    <p:spTree>
      <p:nvGrpSpPr>
        <p:cNvPr id="1" name="Shape 22"/>
        <p:cNvGrpSpPr/>
        <p:nvPr/>
      </p:nvGrpSpPr>
      <p:grpSpPr>
        <a:xfrm>
          <a:off x="0" y="0"/>
          <a:ext cx="0" cy="0"/>
          <a:chOff x="0" y="0"/>
          <a:chExt cx="0" cy="0"/>
        </a:xfrm>
      </p:grpSpPr>
      <p:sp>
        <p:nvSpPr>
          <p:cNvPr id="23" name="Google Shape;23;p40"/>
          <p:cNvSpPr txBox="1">
            <a:spLocks noGrp="1"/>
          </p:cNvSpPr>
          <p:nvPr>
            <p:ph type="title"/>
          </p:nvPr>
        </p:nvSpPr>
        <p:spPr>
          <a:xfrm>
            <a:off x="1215495" y="4585102"/>
            <a:ext cx="9757338" cy="2540001"/>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4" name="Google Shape;24;p40"/>
          <p:cNvSpPr>
            <a:spLocks noGrp="1"/>
          </p:cNvSpPr>
          <p:nvPr>
            <p:ph type="pic" idx="2"/>
          </p:nvPr>
        </p:nvSpPr>
        <p:spPr>
          <a:xfrm>
            <a:off x="9283700" y="1270000"/>
            <a:ext cx="16751300" cy="11176000"/>
          </a:xfrm>
          <a:prstGeom prst="rect">
            <a:avLst/>
          </a:prstGeom>
          <a:noFill/>
          <a:ln>
            <a:noFill/>
          </a:ln>
        </p:spPr>
      </p:sp>
      <p:sp>
        <p:nvSpPr>
          <p:cNvPr id="25" name="Google Shape;25;p40"/>
          <p:cNvSpPr txBox="1">
            <a:spLocks noGrp="1"/>
          </p:cNvSpPr>
          <p:nvPr>
            <p:ph type="body" idx="1"/>
          </p:nvPr>
        </p:nvSpPr>
        <p:spPr>
          <a:xfrm>
            <a:off x="1219200" y="7016750"/>
            <a:ext cx="9753600" cy="541655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2pPr>
            <a:lvl3pPr marL="1371600" lvl="2"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3pPr>
            <a:lvl4pPr marL="1828800" lvl="3"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4pPr>
            <a:lvl5pPr marL="2286000" lvl="4"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6" name="Google Shape;26;p40"/>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ítulo y viñetas">
  <p:cSld name="Título y viñetas">
    <p:spTree>
      <p:nvGrpSpPr>
        <p:cNvPr id="1" name="Shape 27"/>
        <p:cNvGrpSpPr/>
        <p:nvPr/>
      </p:nvGrpSpPr>
      <p:grpSpPr>
        <a:xfrm>
          <a:off x="0" y="0"/>
          <a:ext cx="0" cy="0"/>
          <a:chOff x="0" y="0"/>
          <a:chExt cx="0" cy="0"/>
        </a:xfrm>
      </p:grpSpPr>
      <p:sp>
        <p:nvSpPr>
          <p:cNvPr id="28" name="Google Shape;28;p41"/>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9" name="Google Shape;29;p41"/>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0" name="Google Shape;30;p41"/>
          <p:cNvSpPr txBox="1">
            <a:spLocks noGrp="1"/>
          </p:cNvSpPr>
          <p:nvPr>
            <p:ph type="body" idx="2"/>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1" name="Google Shape;31;p41"/>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ñetas">
  <p:cSld name="Viñetas">
    <p:spTree>
      <p:nvGrpSpPr>
        <p:cNvPr id="1" name="Shape 32"/>
        <p:cNvGrpSpPr/>
        <p:nvPr/>
      </p:nvGrpSpPr>
      <p:grpSpPr>
        <a:xfrm>
          <a:off x="0" y="0"/>
          <a:ext cx="0" cy="0"/>
          <a:chOff x="0" y="0"/>
          <a:chExt cx="0" cy="0"/>
        </a:xfrm>
      </p:grpSpPr>
      <p:sp>
        <p:nvSpPr>
          <p:cNvPr id="33" name="Google Shape;33;p42"/>
          <p:cNvSpPr txBox="1">
            <a:spLocks noGrp="1"/>
          </p:cNvSpPr>
          <p:nvPr>
            <p:ph type="body" idx="1"/>
          </p:nvPr>
        </p:nvSpPr>
        <p:spPr>
          <a:xfrm>
            <a:off x="1219200" y="4013200"/>
            <a:ext cx="21945600" cy="8487148"/>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4" name="Google Shape;34;p42"/>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ítulo, viñetas y foto">
  <p:cSld name="Título, viñetas y foto">
    <p:spTree>
      <p:nvGrpSpPr>
        <p:cNvPr id="1" name="Shape 35"/>
        <p:cNvGrpSpPr/>
        <p:nvPr/>
      </p:nvGrpSpPr>
      <p:grpSpPr>
        <a:xfrm>
          <a:off x="0" y="0"/>
          <a:ext cx="0" cy="0"/>
          <a:chOff x="0" y="0"/>
          <a:chExt cx="0" cy="0"/>
        </a:xfrm>
      </p:grpSpPr>
      <p:sp>
        <p:nvSpPr>
          <p:cNvPr id="36" name="Google Shape;36;p43"/>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37" name="Google Shape;37;p43"/>
          <p:cNvSpPr>
            <a:spLocks noGrp="1"/>
          </p:cNvSpPr>
          <p:nvPr>
            <p:ph type="pic" idx="2"/>
          </p:nvPr>
        </p:nvSpPr>
        <p:spPr>
          <a:xfrm>
            <a:off x="12192644" y="718588"/>
            <a:ext cx="10972801" cy="12329624"/>
          </a:xfrm>
          <a:prstGeom prst="rect">
            <a:avLst/>
          </a:prstGeom>
          <a:noFill/>
          <a:ln>
            <a:noFill/>
          </a:ln>
        </p:spPr>
      </p:sp>
      <p:sp>
        <p:nvSpPr>
          <p:cNvPr id="38" name="Google Shape;38;p43"/>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9" name="Google Shape;39;p43"/>
          <p:cNvSpPr txBox="1">
            <a:spLocks noGrp="1"/>
          </p:cNvSpPr>
          <p:nvPr>
            <p:ph type="body" idx="3"/>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0" name="Google Shape;40;p43"/>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ítulo, viñetas, y video en vivo (pequeño)">
  <p:cSld name="Título, viñetas, y video en vivo (pequeño)">
    <p:spTree>
      <p:nvGrpSpPr>
        <p:cNvPr id="1" name="Shape 41"/>
        <p:cNvGrpSpPr/>
        <p:nvPr/>
      </p:nvGrpSpPr>
      <p:grpSpPr>
        <a:xfrm>
          <a:off x="0" y="0"/>
          <a:ext cx="0" cy="0"/>
          <a:chOff x="0" y="0"/>
          <a:chExt cx="0" cy="0"/>
        </a:xfrm>
      </p:grpSpPr>
      <p:sp>
        <p:nvSpPr>
          <p:cNvPr id="42" name="Google Shape;42;p44"/>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3" name="Google Shape;43;p44"/>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4" name="Google Shape;44;p44"/>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5" name="Google Shape;45;p44"/>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viñetas, y video en vivo (grande)">
  <p:cSld name="Título, viñetas, y video en vivo (grande)">
    <p:spTree>
      <p:nvGrpSpPr>
        <p:cNvPr id="1" name="Shape 46"/>
        <p:cNvGrpSpPr/>
        <p:nvPr/>
      </p:nvGrpSpPr>
      <p:grpSpPr>
        <a:xfrm>
          <a:off x="0" y="0"/>
          <a:ext cx="0" cy="0"/>
          <a:chOff x="0" y="0"/>
          <a:chExt cx="0" cy="0"/>
        </a:xfrm>
      </p:grpSpPr>
      <p:sp>
        <p:nvSpPr>
          <p:cNvPr id="47" name="Google Shape;47;p45"/>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8" name="Google Shape;48;p45"/>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9" name="Google Shape;49;p45"/>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0" name="Google Shape;50;p45"/>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36"/>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marR="0" lvl="0"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1pPr>
            <a:lvl2pPr marR="0" lvl="1"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2pPr>
            <a:lvl3pPr marR="0" lvl="2"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3pPr>
            <a:lvl4pPr marR="0" lvl="3"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4pPr>
            <a:lvl5pPr marR="0" lvl="4"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5pPr>
            <a:lvl6pPr marR="0" lvl="5"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6pPr>
            <a:lvl7pPr marR="0" lvl="6"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7pPr>
            <a:lvl8pPr marR="0" lvl="7"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8pPr>
            <a:lvl9pPr marR="0" lvl="8"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9pPr>
          </a:lstStyle>
          <a:p>
            <a:endParaRPr/>
          </a:p>
        </p:txBody>
      </p:sp>
      <p:sp>
        <p:nvSpPr>
          <p:cNvPr id="7" name="Google Shape;7;p36"/>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marR="0" lvl="0"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1pPr>
            <a:lvl2pPr marL="914400" marR="0" lvl="1"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2pPr>
            <a:lvl3pPr marL="1371600" marR="0" lvl="2"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3pPr>
            <a:lvl4pPr marL="1828800" marR="0" lvl="3"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4pPr>
            <a:lvl5pPr marL="2286000" marR="0" lvl="4"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5pPr>
            <a:lvl6pPr marL="2743200" marR="0" lvl="5"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6pPr>
            <a:lvl7pPr marL="3200400" marR="0" lvl="6"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7pPr>
            <a:lvl8pPr marL="3657600" marR="0" lvl="7"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8pPr>
            <a:lvl9pPr marL="4114800" marR="0" lvl="8"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9pPr>
          </a:lstStyle>
          <a:p>
            <a:endParaRPr/>
          </a:p>
        </p:txBody>
      </p:sp>
      <p:sp>
        <p:nvSpPr>
          <p:cNvPr id="8" name="Google Shape;8;p36"/>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20.jpg"/><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5"/>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sp>
        <p:nvSpPr>
          <p:cNvPr id="140" name="Google Shape;140;g309d2ed55a5_0_52"/>
          <p:cNvSpPr txBox="1"/>
          <p:nvPr/>
        </p:nvSpPr>
        <p:spPr>
          <a:xfrm>
            <a:off x="4630200" y="4189950"/>
            <a:ext cx="15123600" cy="53361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“La tierra produjo vegetación, hierbas que daban semilla según su especie y árboles que daban fruto, cuya semilla estaba en ellos, conforme a su especie. Y Dios vio que era bueno. Hubo tarde y mañana, el tercer día.” </a:t>
            </a:r>
            <a:endParaRPr sz="5500">
              <a:latin typeface="Georgia"/>
              <a:ea typeface="Georgia"/>
              <a:cs typeface="Georgia"/>
              <a:sym typeface="Georgia"/>
            </a:endParaRPr>
          </a:p>
          <a:p>
            <a:pPr marL="0" marR="0" lvl="0" indent="450215" algn="ctr" rtl="0">
              <a:lnSpc>
                <a:spcPct val="100000"/>
              </a:lnSpc>
              <a:spcBef>
                <a:spcPts val="120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G</a:t>
            </a:r>
            <a:r>
              <a:rPr lang="en-US" sz="5500" b="1" i="1">
                <a:latin typeface="Georgia"/>
                <a:ea typeface="Georgia"/>
                <a:cs typeface="Georgia"/>
                <a:sym typeface="Georgia"/>
              </a:rPr>
              <a:t>é</a:t>
            </a:r>
            <a:r>
              <a:rPr lang="en-US" sz="5500" b="1" i="1" u="none" strike="noStrike" cap="none">
                <a:solidFill>
                  <a:srgbClr val="000000"/>
                </a:solidFill>
                <a:latin typeface="Georgia"/>
                <a:ea typeface="Georgia"/>
                <a:cs typeface="Georgia"/>
                <a:sym typeface="Georgia"/>
              </a:rPr>
              <a:t>nesis 1:12,13</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4"/>
        <p:cNvGrpSpPr/>
        <p:nvPr/>
      </p:nvGrpSpPr>
      <p:grpSpPr>
        <a:xfrm>
          <a:off x="0" y="0"/>
          <a:ext cx="0" cy="0"/>
          <a:chOff x="0" y="0"/>
          <a:chExt cx="0" cy="0"/>
        </a:xfrm>
      </p:grpSpPr>
      <p:sp>
        <p:nvSpPr>
          <p:cNvPr id="145" name="Google Shape;145;g309d2ed55a5_0_55"/>
          <p:cNvSpPr txBox="1"/>
          <p:nvPr/>
        </p:nvSpPr>
        <p:spPr>
          <a:xfrm>
            <a:off x="4172548" y="8635226"/>
            <a:ext cx="160389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Dios primero ordena, distingue, da un propósito y, finalmente, expresa su aprobación. Lo mismo sucede en la creación de los cuerpos celestes: </a:t>
            </a:r>
            <a:endParaRPr sz="5500">
              <a:latin typeface="Georgia"/>
              <a:ea typeface="Georgia"/>
              <a:cs typeface="Georgia"/>
              <a:sym typeface="Georgia"/>
            </a:endParaRPr>
          </a:p>
        </p:txBody>
      </p:sp>
      <p:pic>
        <p:nvPicPr>
          <p:cNvPr id="146" name="Google Shape;146;g309d2ed55a5_0_55" descr="Diseño_sin_título__32_-removebg-preview.png"/>
          <p:cNvPicPr preferRelativeResize="0"/>
          <p:nvPr/>
        </p:nvPicPr>
        <p:blipFill rotWithShape="1">
          <a:blip r:embed="rId4">
            <a:alphaModFix/>
          </a:blip>
          <a:srcRect b="12883"/>
          <a:stretch/>
        </p:blipFill>
        <p:spPr>
          <a:xfrm>
            <a:off x="6339750" y="-1100451"/>
            <a:ext cx="11704499" cy="100549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pic>
        <p:nvPicPr>
          <p:cNvPr id="151" name="Google Shape;151;g309d2ed55a5_0_46" descr="DALL·E 2024-09-27 12.16.23 - A celestial scene inspired by Genesis 1_14-15, showing a view of the Earth from space. The Earth is partially illuminated, with soft light coming from.jpeg"/>
          <p:cNvPicPr preferRelativeResize="0"/>
          <p:nvPr/>
        </p:nvPicPr>
        <p:blipFill rotWithShape="1">
          <a:blip r:embed="rId4">
            <a:alphaModFix/>
          </a:blip>
          <a:srcRect l="653" t="875" r="18622" b="22313"/>
          <a:stretch/>
        </p:blipFill>
        <p:spPr>
          <a:xfrm>
            <a:off x="6177217" y="1600450"/>
            <a:ext cx="10575839" cy="10063335"/>
          </a:xfrm>
          <a:custGeom>
            <a:avLst/>
            <a:gdLst/>
            <a:ahLst/>
            <a:cxnLst/>
            <a:rect l="l" t="t"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noFill/>
          <a:ln>
            <a:noFill/>
          </a:ln>
        </p:spPr>
      </p:pic>
      <p:pic>
        <p:nvPicPr>
          <p:cNvPr id="152" name="Google Shape;152;g309d2ed55a5_0_46"/>
          <p:cNvPicPr preferRelativeResize="0"/>
          <p:nvPr/>
        </p:nvPicPr>
        <p:blipFill>
          <a:blip r:embed="rId5">
            <a:alphaModFix/>
          </a:blip>
          <a:stretch>
            <a:fillRect/>
          </a:stretch>
        </p:blipFill>
        <p:spPr>
          <a:xfrm>
            <a:off x="17179446" y="4588975"/>
            <a:ext cx="6316475" cy="4538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p:cNvGrpSpPr/>
        <p:nvPr/>
      </p:nvGrpSpPr>
      <p:grpSpPr>
        <a:xfrm>
          <a:off x="0" y="0"/>
          <a:ext cx="0" cy="0"/>
          <a:chOff x="0" y="0"/>
          <a:chExt cx="0" cy="0"/>
        </a:xfrm>
      </p:grpSpPr>
      <p:sp>
        <p:nvSpPr>
          <p:cNvPr id="157" name="Google Shape;157;g309d2ed55a5_0_71"/>
          <p:cNvSpPr txBox="1"/>
          <p:nvPr/>
        </p:nvSpPr>
        <p:spPr>
          <a:xfrm>
            <a:off x="4822350" y="3843600"/>
            <a:ext cx="147393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“Y Dios dijo: "Que haya lumbreras en el firmamento de los cielos para separar el día de la noche; y sirvan como señales para las estaciones, para días y años. Y sirvan como lumbreras en el firmamento de los cielos para iluminar la tierra." Y así fue.” </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G</a:t>
            </a:r>
            <a:r>
              <a:rPr lang="en-US" sz="5500" b="1" i="1">
                <a:latin typeface="Georgia"/>
                <a:ea typeface="Georgia"/>
                <a:cs typeface="Georgia"/>
                <a:sym typeface="Georgia"/>
              </a:rPr>
              <a:t>é</a:t>
            </a:r>
            <a:r>
              <a:rPr lang="en-US" sz="5500" b="1" i="1" u="none" strike="noStrike" cap="none">
                <a:solidFill>
                  <a:srgbClr val="000000"/>
                </a:solidFill>
                <a:latin typeface="Georgia"/>
                <a:ea typeface="Georgia"/>
                <a:cs typeface="Georgia"/>
                <a:sym typeface="Georgia"/>
              </a:rPr>
              <a:t>nesis 1:14 e 15</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g309d2ed55a5_0_74"/>
          <p:cNvSpPr txBox="1"/>
          <p:nvPr/>
        </p:nvSpPr>
        <p:spPr>
          <a:xfrm>
            <a:off x="5437799" y="9512920"/>
            <a:ext cx="135084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De la misma manera, el hombre es creado. Dios declara su intención:  </a:t>
            </a:r>
            <a:endParaRPr sz="5500">
              <a:latin typeface="Georgia"/>
              <a:ea typeface="Georgia"/>
              <a:cs typeface="Georgia"/>
              <a:sym typeface="Georgia"/>
            </a:endParaRPr>
          </a:p>
        </p:txBody>
      </p:sp>
      <p:pic>
        <p:nvPicPr>
          <p:cNvPr id="163" name="Google Shape;163;g309d2ed55a5_0_74" descr="Diseño_sin_título__33_-removebg-preview.png"/>
          <p:cNvPicPr preferRelativeResize="0"/>
          <p:nvPr/>
        </p:nvPicPr>
        <p:blipFill rotWithShape="1">
          <a:blip r:embed="rId4">
            <a:alphaModFix/>
          </a:blip>
          <a:srcRect b="16888"/>
          <a:stretch/>
        </p:blipFill>
        <p:spPr>
          <a:xfrm>
            <a:off x="5375225" y="-1660350"/>
            <a:ext cx="13633550" cy="11173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7"/>
        <p:cNvGrpSpPr/>
        <p:nvPr/>
      </p:nvGrpSpPr>
      <p:grpSpPr>
        <a:xfrm>
          <a:off x="0" y="0"/>
          <a:ext cx="0" cy="0"/>
          <a:chOff x="0" y="0"/>
          <a:chExt cx="0" cy="0"/>
        </a:xfrm>
      </p:grpSpPr>
      <p:pic>
        <p:nvPicPr>
          <p:cNvPr id="168" name="Google Shape;168;g309d2ed55a5_0_66" descr="DALL·E 2024-09-27 12.33.34 - A close-up of Adam and Eve's faces, smiling joyfully, in the Garden of Eden. Their expressions show peace and happiness as they look at the beauty of .jpeg"/>
          <p:cNvPicPr preferRelativeResize="0"/>
          <p:nvPr/>
        </p:nvPicPr>
        <p:blipFill rotWithShape="1">
          <a:blip r:embed="rId4">
            <a:alphaModFix/>
          </a:blip>
          <a:srcRect l="13232" t="6525" b="17155"/>
          <a:stretch/>
        </p:blipFill>
        <p:spPr>
          <a:xfrm>
            <a:off x="5686360" y="1638752"/>
            <a:ext cx="11349105" cy="9982397"/>
          </a:xfrm>
          <a:custGeom>
            <a:avLst/>
            <a:gdLst/>
            <a:ahLst/>
            <a:cxnLst/>
            <a:rect l="l" t="t" r="r" b="b"/>
            <a:pathLst>
              <a:path w="20590" h="20595" extrusionOk="0">
                <a:moveTo>
                  <a:pt x="10350" y="0"/>
                </a:moveTo>
                <a:cubicBezTo>
                  <a:pt x="7701" y="0"/>
                  <a:pt x="5053" y="1005"/>
                  <a:pt x="3032" y="3016"/>
                </a:cubicBezTo>
                <a:cubicBezTo>
                  <a:pt x="-1010" y="7037"/>
                  <a:pt x="-1010" y="13557"/>
                  <a:pt x="3032" y="17579"/>
                </a:cubicBezTo>
                <a:cubicBezTo>
                  <a:pt x="7074" y="21600"/>
                  <a:pt x="13626" y="21600"/>
                  <a:pt x="17668" y="17579"/>
                </a:cubicBezTo>
                <a:cubicBezTo>
                  <a:pt x="19306" y="15949"/>
                  <a:pt x="20279" y="13910"/>
                  <a:pt x="20590" y="11793"/>
                </a:cubicBezTo>
                <a:lnTo>
                  <a:pt x="20590" y="8802"/>
                </a:lnTo>
                <a:cubicBezTo>
                  <a:pt x="20279" y="6685"/>
                  <a:pt x="19306" y="4645"/>
                  <a:pt x="17668" y="3016"/>
                </a:cubicBezTo>
                <a:cubicBezTo>
                  <a:pt x="15647" y="1005"/>
                  <a:pt x="12999" y="0"/>
                  <a:pt x="10350" y="0"/>
                </a:cubicBezTo>
                <a:close/>
              </a:path>
            </a:pathLst>
          </a:custGeom>
          <a:noFill/>
          <a:ln>
            <a:noFill/>
          </a:ln>
        </p:spPr>
      </p:pic>
      <p:pic>
        <p:nvPicPr>
          <p:cNvPr id="169" name="Google Shape;169;g309d2ed55a5_0_66"/>
          <p:cNvPicPr preferRelativeResize="0"/>
          <p:nvPr/>
        </p:nvPicPr>
        <p:blipFill>
          <a:blip r:embed="rId5">
            <a:alphaModFix/>
          </a:blip>
          <a:stretch>
            <a:fillRect/>
          </a:stretch>
        </p:blipFill>
        <p:spPr>
          <a:xfrm>
            <a:off x="17614275" y="4743425"/>
            <a:ext cx="6226250" cy="4229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174" name="Google Shape;174;g309d2ed55a5_0_88"/>
          <p:cNvSpPr txBox="1"/>
          <p:nvPr/>
        </p:nvSpPr>
        <p:spPr>
          <a:xfrm>
            <a:off x="3749700" y="3843600"/>
            <a:ext cx="168846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Entonces dijo Dios:</a:t>
            </a:r>
            <a:r>
              <a:rPr lang="en-US" sz="5500" i="1">
                <a:solidFill>
                  <a:schemeClr val="dk1"/>
                </a:solidFill>
                <a:latin typeface="Georgia"/>
                <a:ea typeface="Georgia"/>
                <a:cs typeface="Georgia"/>
                <a:sym typeface="Georgia"/>
              </a:rPr>
              <a:t> “Hagamos al ser humano a nuestra imagen, conforme a nuestra semejanza. Tenga él dominio sobre los peces del mar, sobre las aves de los cielos, sobre los animales domésticos, sobre toda la tierra y sobre todos los animales que se arrastran por la tierra”.</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G</a:t>
            </a:r>
            <a:r>
              <a:rPr lang="en-US" sz="5500" b="1" i="1">
                <a:latin typeface="Georgia"/>
                <a:ea typeface="Georgia"/>
                <a:cs typeface="Georgia"/>
                <a:sym typeface="Georgia"/>
              </a:rPr>
              <a:t>é</a:t>
            </a:r>
            <a:r>
              <a:rPr lang="en-US" sz="5500" b="1" i="1" u="none" strike="noStrike" cap="none">
                <a:solidFill>
                  <a:srgbClr val="000000"/>
                </a:solidFill>
                <a:latin typeface="Georgia"/>
                <a:ea typeface="Georgia"/>
                <a:cs typeface="Georgia"/>
                <a:sym typeface="Georgia"/>
              </a:rPr>
              <a:t>nesis 1:26</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g309d2ed55a5_0_91"/>
          <p:cNvSpPr txBox="1"/>
          <p:nvPr/>
        </p:nvSpPr>
        <p:spPr>
          <a:xfrm>
            <a:off x="666750" y="4215157"/>
            <a:ext cx="11189180" cy="6027291"/>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El </a:t>
            </a:r>
            <a:r>
              <a:rPr lang="en-US" sz="5500" dirty="0" err="1">
                <a:solidFill>
                  <a:schemeClr val="dk1"/>
                </a:solidFill>
                <a:latin typeface="Georgia"/>
                <a:ea typeface="Georgia"/>
                <a:cs typeface="Georgia"/>
                <a:sym typeface="Georgia"/>
              </a:rPr>
              <a:t>Creador</a:t>
            </a:r>
            <a:r>
              <a:rPr lang="en-US" sz="5500" dirty="0">
                <a:solidFill>
                  <a:schemeClr val="dk1"/>
                </a:solidFill>
                <a:latin typeface="Georgia"/>
                <a:ea typeface="Georgia"/>
                <a:cs typeface="Georgia"/>
                <a:sym typeface="Georgia"/>
              </a:rPr>
              <a:t> da </a:t>
            </a:r>
            <a:r>
              <a:rPr lang="en-US" sz="5500" dirty="0" err="1">
                <a:solidFill>
                  <a:schemeClr val="dk1"/>
                </a:solidFill>
                <a:latin typeface="Georgia"/>
                <a:ea typeface="Georgia"/>
                <a:cs typeface="Georgia"/>
                <a:sym typeface="Georgia"/>
              </a:rPr>
              <a:t>su</a:t>
            </a:r>
            <a:r>
              <a:rPr lang="en-US" sz="5500" dirty="0">
                <a:solidFill>
                  <a:schemeClr val="dk1"/>
                </a:solidFill>
                <a:latin typeface="Georgia"/>
                <a:ea typeface="Georgia"/>
                <a:cs typeface="Georgia"/>
                <a:sym typeface="Georgia"/>
              </a:rPr>
              <a:t> palabra de </a:t>
            </a:r>
            <a:r>
              <a:rPr lang="en-US" sz="5500" dirty="0" err="1">
                <a:solidFill>
                  <a:schemeClr val="dk1"/>
                </a:solidFill>
                <a:latin typeface="Georgia"/>
                <a:ea typeface="Georgia"/>
                <a:cs typeface="Georgia"/>
                <a:sym typeface="Georgia"/>
              </a:rPr>
              <a:t>orden</a:t>
            </a:r>
            <a:r>
              <a:rPr lang="en-US" sz="5500" dirty="0">
                <a:solidFill>
                  <a:schemeClr val="dk1"/>
                </a:solidFill>
                <a:latin typeface="Georgia"/>
                <a:ea typeface="Georgia"/>
                <a:cs typeface="Georgia"/>
                <a:sym typeface="Georgia"/>
              </a:rPr>
              <a:t> para luego </a:t>
            </a:r>
            <a:r>
              <a:rPr lang="en-US" sz="5500" dirty="0" err="1">
                <a:solidFill>
                  <a:schemeClr val="dk1"/>
                </a:solidFill>
                <a:latin typeface="Georgia"/>
                <a:ea typeface="Georgia"/>
                <a:cs typeface="Georgia"/>
                <a:sym typeface="Georgia"/>
              </a:rPr>
              <a:t>distinguir</a:t>
            </a:r>
            <a:r>
              <a:rPr lang="en-US" sz="5500" dirty="0">
                <a:solidFill>
                  <a:schemeClr val="dk1"/>
                </a:solidFill>
                <a:latin typeface="Georgia"/>
                <a:ea typeface="Georgia"/>
                <a:cs typeface="Georgia"/>
                <a:sym typeface="Georgia"/>
              </a:rPr>
              <a:t> al hombre de </a:t>
            </a:r>
            <a:r>
              <a:rPr lang="en-US" sz="5500" dirty="0" err="1">
                <a:solidFill>
                  <a:schemeClr val="dk1"/>
                </a:solidFill>
                <a:latin typeface="Georgia"/>
                <a:ea typeface="Georgia"/>
                <a:cs typeface="Georgia"/>
                <a:sym typeface="Georgia"/>
              </a:rPr>
              <a:t>todo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resto de la </a:t>
            </a:r>
            <a:r>
              <a:rPr lang="en-US" sz="5500" dirty="0" err="1">
                <a:solidFill>
                  <a:schemeClr val="dk1"/>
                </a:solidFill>
                <a:latin typeface="Georgia"/>
                <a:ea typeface="Georgia"/>
                <a:cs typeface="Georgia"/>
                <a:sym typeface="Georgia"/>
              </a:rPr>
              <a:t>creación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él</a:t>
            </a:r>
            <a:r>
              <a:rPr lang="en-US" sz="5500" dirty="0">
                <a:solidFill>
                  <a:schemeClr val="dk1"/>
                </a:solidFill>
                <a:latin typeface="Georgia"/>
                <a:ea typeface="Georgia"/>
                <a:cs typeface="Georgia"/>
                <a:sym typeface="Georgia"/>
              </a:rPr>
              <a:t> es </a:t>
            </a:r>
            <a:r>
              <a:rPr lang="en-US" sz="5500" dirty="0" err="1">
                <a:solidFill>
                  <a:schemeClr val="dk1"/>
                </a:solidFill>
                <a:latin typeface="Georgia"/>
                <a:ea typeface="Georgia"/>
                <a:cs typeface="Georgia"/>
                <a:sym typeface="Georgia"/>
              </a:rPr>
              <a:t>hecho</a:t>
            </a:r>
            <a:r>
              <a:rPr lang="en-US" sz="5500" dirty="0">
                <a:solidFill>
                  <a:schemeClr val="dk1"/>
                </a:solidFill>
                <a:latin typeface="Georgia"/>
                <a:ea typeface="Georgia"/>
                <a:cs typeface="Georgia"/>
                <a:sym typeface="Georgia"/>
              </a:rPr>
              <a:t> a la imagen de Dios. Su </a:t>
            </a:r>
            <a:r>
              <a:rPr lang="en-US" sz="5500" dirty="0" err="1">
                <a:solidFill>
                  <a:schemeClr val="dk1"/>
                </a:solidFill>
                <a:latin typeface="Georgia"/>
                <a:ea typeface="Georgia"/>
                <a:cs typeface="Georgia"/>
                <a:sym typeface="Georgia"/>
              </a:rPr>
              <a:t>propósito</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extiende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mandato</a:t>
            </a:r>
            <a:r>
              <a:rPr lang="en-US" sz="5500" dirty="0">
                <a:solidFill>
                  <a:schemeClr val="dk1"/>
                </a:solidFill>
                <a:latin typeface="Georgia"/>
                <a:ea typeface="Georgia"/>
                <a:cs typeface="Georgia"/>
                <a:sym typeface="Georgia"/>
              </a:rPr>
              <a:t> de Dios para que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ser </a:t>
            </a:r>
            <a:r>
              <a:rPr lang="en-US" sz="5500" dirty="0" err="1">
                <a:solidFill>
                  <a:schemeClr val="dk1"/>
                </a:solidFill>
                <a:latin typeface="Georgia"/>
                <a:ea typeface="Georgia"/>
                <a:cs typeface="Georgia"/>
                <a:sym typeface="Georgia"/>
              </a:rPr>
              <a:t>humano</a:t>
            </a:r>
            <a:r>
              <a:rPr lang="en-US" sz="5500" dirty="0">
                <a:solidFill>
                  <a:schemeClr val="dk1"/>
                </a:solidFill>
                <a:latin typeface="Georgia"/>
                <a:ea typeface="Georgia"/>
                <a:cs typeface="Georgia"/>
                <a:sym typeface="Georgia"/>
              </a:rPr>
              <a:t> domine </a:t>
            </a:r>
            <a:r>
              <a:rPr lang="en-US" sz="5500" dirty="0" err="1">
                <a:solidFill>
                  <a:schemeClr val="dk1"/>
                </a:solidFill>
                <a:latin typeface="Georgia"/>
                <a:ea typeface="Georgia"/>
                <a:cs typeface="Georgia"/>
                <a:sym typeface="Georgia"/>
              </a:rPr>
              <a:t>sobre</a:t>
            </a:r>
            <a:r>
              <a:rPr lang="en-US" sz="5500" dirty="0">
                <a:solidFill>
                  <a:schemeClr val="dk1"/>
                </a:solidFill>
                <a:latin typeface="Georgia"/>
                <a:ea typeface="Georgia"/>
                <a:cs typeface="Georgia"/>
                <a:sym typeface="Georgia"/>
              </a:rPr>
              <a:t> la Tierra.</a:t>
            </a:r>
            <a:endParaRPr sz="5500" dirty="0">
              <a:latin typeface="Georgia"/>
              <a:ea typeface="Georgia"/>
              <a:cs typeface="Georgia"/>
              <a:sym typeface="Georgia"/>
            </a:endParaRPr>
          </a:p>
        </p:txBody>
      </p:sp>
      <p:pic>
        <p:nvPicPr>
          <p:cNvPr id="180" name="Google Shape;180;g309d2ed55a5_0_91" descr="DALL·E 2024-09-26 17.15.37 - A heartwarming image of Jesus embracing a young girl with love and compassion. Jesus is depicted with long hair, wearing traditional robes, and smilin.jpeg"/>
          <p:cNvPicPr preferRelativeResize="0"/>
          <p:nvPr/>
        </p:nvPicPr>
        <p:blipFill rotWithShape="1">
          <a:blip r:embed="rId4">
            <a:alphaModFix/>
          </a:blip>
          <a:srcRect t="2786" r="30767" b="58025"/>
          <a:stretch/>
        </p:blipFill>
        <p:spPr>
          <a:xfrm>
            <a:off x="14430951" y="4309875"/>
            <a:ext cx="9003852" cy="5096250"/>
          </a:xfrm>
          <a:custGeom>
            <a:avLst/>
            <a:gdLst/>
            <a:ahLst/>
            <a:cxnLst/>
            <a:rect l="l" t="t" r="r" b="b"/>
            <a:pathLst>
              <a:path w="21600" h="21600" extrusionOk="0">
                <a:moveTo>
                  <a:pt x="9349" y="0"/>
                </a:moveTo>
                <a:lnTo>
                  <a:pt x="0" y="8239"/>
                </a:lnTo>
                <a:lnTo>
                  <a:pt x="0" y="13359"/>
                </a:lnTo>
                <a:lnTo>
                  <a:pt x="9349" y="21600"/>
                </a:lnTo>
                <a:lnTo>
                  <a:pt x="21600" y="10799"/>
                </a:lnTo>
                <a:lnTo>
                  <a:pt x="9349" y="0"/>
                </a:lnTo>
                <a:close/>
              </a:path>
            </a:pathLst>
          </a:custGeom>
          <a:noFill/>
          <a:ln>
            <a:noFill/>
          </a:ln>
        </p:spPr>
      </p:pic>
      <p:pic>
        <p:nvPicPr>
          <p:cNvPr id="181" name="Google Shape;181;g309d2ed55a5_0_91" descr="DALL·E 2024-09-27 11.41.44 - A close-up of small seedlings sprouting from rich, dark soil, in various stages of growth. The image shows the tender green shoots emerging and growin.jpeg"/>
          <p:cNvPicPr preferRelativeResize="0"/>
          <p:nvPr/>
        </p:nvPicPr>
        <p:blipFill rotWithShape="1">
          <a:blip r:embed="rId5">
            <a:alphaModFix/>
          </a:blip>
          <a:srcRect l="13360" t="64602" r="8096"/>
          <a:stretch/>
        </p:blipFill>
        <p:spPr>
          <a:xfrm>
            <a:off x="11343224" y="9112770"/>
            <a:ext cx="10214370" cy="4603230"/>
          </a:xfrm>
          <a:custGeom>
            <a:avLst/>
            <a:gdLst/>
            <a:ahLst/>
            <a:cxnLst/>
            <a:rect l="l" t="t" r="r" b="b"/>
            <a:pathLst>
              <a:path w="21600" h="21600" extrusionOk="0">
                <a:moveTo>
                  <a:pt x="10800" y="0"/>
                </a:moveTo>
                <a:lnTo>
                  <a:pt x="0" y="11956"/>
                </a:lnTo>
                <a:lnTo>
                  <a:pt x="8712" y="21600"/>
                </a:lnTo>
                <a:lnTo>
                  <a:pt x="12889" y="21600"/>
                </a:lnTo>
                <a:lnTo>
                  <a:pt x="21600" y="11956"/>
                </a:lnTo>
                <a:lnTo>
                  <a:pt x="10800" y="0"/>
                </a:lnTo>
                <a:close/>
              </a:path>
            </a:pathLst>
          </a:custGeom>
          <a:noFill/>
          <a:ln>
            <a:noFill/>
          </a:ln>
        </p:spPr>
      </p:pic>
      <p:pic>
        <p:nvPicPr>
          <p:cNvPr id="182" name="Google Shape;182;g309d2ed55a5_0_91" descr="DALL·E 2024-09-27 12.33.34 - A close-up of Adam and Eve's faces, smiling joyfully, in the Garden of Eden. Their expressions show peace and happiness as they look at the beauty of .jpeg"/>
          <p:cNvPicPr preferRelativeResize="0"/>
          <p:nvPr/>
        </p:nvPicPr>
        <p:blipFill rotWithShape="1">
          <a:blip r:embed="rId6">
            <a:alphaModFix/>
          </a:blip>
          <a:srcRect l="10338" t="1545" b="21192"/>
          <a:stretch/>
        </p:blipFill>
        <p:spPr>
          <a:xfrm>
            <a:off x="18469866" y="7228803"/>
            <a:ext cx="5914134" cy="5096250"/>
          </a:xfrm>
          <a:custGeom>
            <a:avLst/>
            <a:gdLst/>
            <a:ahLst/>
            <a:cxnLst/>
            <a:rect l="l" t="t" r="r" b="b"/>
            <a:pathLst>
              <a:path w="21600" h="21600" extrusionOk="0">
                <a:moveTo>
                  <a:pt x="18653" y="0"/>
                </a:moveTo>
                <a:lnTo>
                  <a:pt x="0" y="10799"/>
                </a:lnTo>
                <a:lnTo>
                  <a:pt x="18653" y="21600"/>
                </a:lnTo>
                <a:lnTo>
                  <a:pt x="21600" y="19894"/>
                </a:lnTo>
                <a:lnTo>
                  <a:pt x="21600" y="1706"/>
                </a:lnTo>
                <a:lnTo>
                  <a:pt x="18653" y="0"/>
                </a:lnTo>
                <a:close/>
              </a:path>
            </a:pathLst>
          </a:custGeom>
          <a:noFill/>
          <a:ln>
            <a:noFill/>
          </a:ln>
        </p:spPr>
      </p:pic>
      <p:pic>
        <p:nvPicPr>
          <p:cNvPr id="183" name="Google Shape;183;g309d2ed55a5_0_91" descr="DALL·E 2024-09-27 12.38.31 - A close-up image of a hand reaching out to touch a glowing Earth floating in space. The hand is about to make contact with the planet, which emits a b.jpeg"/>
          <p:cNvPicPr preferRelativeResize="0"/>
          <p:nvPr/>
        </p:nvPicPr>
        <p:blipFill rotWithShape="1">
          <a:blip r:embed="rId7">
            <a:alphaModFix/>
          </a:blip>
          <a:srcRect t="327" b="10806"/>
          <a:stretch/>
        </p:blipFill>
        <p:spPr>
          <a:xfrm>
            <a:off x="18649308" y="1562045"/>
            <a:ext cx="5734692" cy="5096250"/>
          </a:xfrm>
          <a:custGeom>
            <a:avLst/>
            <a:gdLst/>
            <a:ahLst/>
            <a:cxnLst/>
            <a:rect l="l" t="t" r="r" b="b"/>
            <a:pathLst>
              <a:path w="21600" h="21600" extrusionOk="0">
                <a:moveTo>
                  <a:pt x="19128" y="0"/>
                </a:moveTo>
                <a:lnTo>
                  <a:pt x="0" y="10739"/>
                </a:lnTo>
                <a:lnTo>
                  <a:pt x="0" y="10860"/>
                </a:lnTo>
                <a:lnTo>
                  <a:pt x="19128" y="21600"/>
                </a:lnTo>
                <a:lnTo>
                  <a:pt x="21600" y="20212"/>
                </a:lnTo>
                <a:lnTo>
                  <a:pt x="21600" y="1388"/>
                </a:lnTo>
                <a:lnTo>
                  <a:pt x="19128" y="0"/>
                </a:lnTo>
                <a:close/>
              </a:path>
            </a:pathLst>
          </a:cu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7"/>
        <p:cNvGrpSpPr/>
        <p:nvPr/>
      </p:nvGrpSpPr>
      <p:grpSpPr>
        <a:xfrm>
          <a:off x="0" y="0"/>
          <a:ext cx="0" cy="0"/>
          <a:chOff x="0" y="0"/>
          <a:chExt cx="0" cy="0"/>
        </a:xfrm>
      </p:grpSpPr>
      <p:sp>
        <p:nvSpPr>
          <p:cNvPr id="188" name="Google Shape;188;g309d2ed55a5_0_94"/>
          <p:cNvSpPr txBox="1"/>
          <p:nvPr/>
        </p:nvSpPr>
        <p:spPr>
          <a:xfrm>
            <a:off x="5619950" y="4539245"/>
            <a:ext cx="120585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En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versículo</a:t>
            </a:r>
            <a:r>
              <a:rPr lang="en-US" sz="5500" dirty="0">
                <a:solidFill>
                  <a:schemeClr val="dk1"/>
                </a:solidFill>
                <a:latin typeface="Georgia"/>
                <a:ea typeface="Georgia"/>
                <a:cs typeface="Georgia"/>
                <a:sym typeface="Georgia"/>
              </a:rPr>
              <a:t> 31, Dios </a:t>
            </a:r>
            <a:r>
              <a:rPr lang="en-US" sz="5500" dirty="0" err="1">
                <a:solidFill>
                  <a:schemeClr val="dk1"/>
                </a:solidFill>
                <a:latin typeface="Georgia"/>
                <a:ea typeface="Georgia"/>
                <a:cs typeface="Georgia"/>
                <a:sym typeface="Georgia"/>
              </a:rPr>
              <a:t>ve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todo</a:t>
            </a:r>
            <a:r>
              <a:rPr lang="en-US" sz="5500" dirty="0">
                <a:solidFill>
                  <a:schemeClr val="dk1"/>
                </a:solidFill>
                <a:latin typeface="Georgia"/>
                <a:ea typeface="Georgia"/>
                <a:cs typeface="Georgia"/>
                <a:sym typeface="Georgia"/>
              </a:rPr>
              <a:t> lo que ha </a:t>
            </a:r>
            <a:r>
              <a:rPr lang="en-US" sz="5500" dirty="0" err="1">
                <a:solidFill>
                  <a:schemeClr val="dk1"/>
                </a:solidFill>
                <a:latin typeface="Georgia"/>
                <a:ea typeface="Georgia"/>
                <a:cs typeface="Georgia"/>
                <a:sym typeface="Georgia"/>
              </a:rPr>
              <a:t>hecho</a:t>
            </a:r>
            <a:r>
              <a:rPr lang="en-US" sz="5500" dirty="0">
                <a:solidFill>
                  <a:schemeClr val="dk1"/>
                </a:solidFill>
                <a:latin typeface="Georgia"/>
                <a:ea typeface="Georgia"/>
                <a:cs typeface="Georgia"/>
                <a:sym typeface="Georgia"/>
              </a:rPr>
              <a:t> y dice que era "</a:t>
            </a:r>
            <a:r>
              <a:rPr lang="en-US" sz="5500" dirty="0" err="1">
                <a:solidFill>
                  <a:schemeClr val="dk1"/>
                </a:solidFill>
                <a:latin typeface="Georgia"/>
                <a:ea typeface="Georgia"/>
                <a:cs typeface="Georgia"/>
                <a:sym typeface="Georgia"/>
              </a:rPr>
              <a:t>muy</a:t>
            </a:r>
            <a:r>
              <a:rPr lang="en-US" sz="5500" dirty="0">
                <a:solidFill>
                  <a:schemeClr val="dk1"/>
                </a:solidFill>
                <a:latin typeface="Georgia"/>
                <a:ea typeface="Georgia"/>
                <a:cs typeface="Georgia"/>
                <a:sym typeface="Georgia"/>
              </a:rPr>
              <a:t> bueno”.  </a:t>
            </a:r>
            <a:endParaRPr sz="5500" dirty="0">
              <a:latin typeface="Georgia"/>
              <a:ea typeface="Georgia"/>
              <a:cs typeface="Georgia"/>
              <a:sym typeface="Georgia"/>
            </a:endParaRPr>
          </a:p>
        </p:txBody>
      </p:sp>
      <p:pic>
        <p:nvPicPr>
          <p:cNvPr id="3" name="Imagem 2">
            <a:extLst>
              <a:ext uri="{FF2B5EF4-FFF2-40B4-BE49-F238E27FC236}">
                <a16:creationId xmlns:a16="http://schemas.microsoft.com/office/drawing/2014/main" id="{FEA6CF15-A16D-942A-18B0-255BB3B8DDC5}"/>
              </a:ext>
            </a:extLst>
          </p:cNvPr>
          <p:cNvPicPr>
            <a:picLocks noChangeAspect="1"/>
          </p:cNvPicPr>
          <p:nvPr/>
        </p:nvPicPr>
        <p:blipFill>
          <a:blip r:embed="rId4"/>
          <a:stretch>
            <a:fillRect/>
          </a:stretch>
        </p:blipFill>
        <p:spPr>
          <a:xfrm>
            <a:off x="0" y="8278855"/>
            <a:ext cx="24384000" cy="542077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5"/>
        <p:cNvGrpSpPr/>
        <p:nvPr/>
      </p:nvGrpSpPr>
      <p:grpSpPr>
        <a:xfrm>
          <a:off x="0" y="0"/>
          <a:ext cx="0" cy="0"/>
          <a:chOff x="0" y="0"/>
          <a:chExt cx="0" cy="0"/>
        </a:xfrm>
      </p:grpSpPr>
      <p:sp>
        <p:nvSpPr>
          <p:cNvPr id="196" name="Google Shape;196;g309d2ed55a5_0_97"/>
          <p:cNvSpPr txBox="1"/>
          <p:nvPr/>
        </p:nvSpPr>
        <p:spPr>
          <a:xfrm>
            <a:off x="4932520" y="9476689"/>
            <a:ext cx="139140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Pero </a:t>
            </a:r>
            <a:r>
              <a:rPr lang="en-US" sz="5500" dirty="0" err="1">
                <a:solidFill>
                  <a:schemeClr val="dk1"/>
                </a:solidFill>
                <a:latin typeface="Georgia"/>
                <a:ea typeface="Georgia"/>
                <a:cs typeface="Georgia"/>
                <a:sym typeface="Georgia"/>
              </a:rPr>
              <a:t>todo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esto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tiene</a:t>
            </a:r>
            <a:r>
              <a:rPr lang="en-US" sz="5500" dirty="0">
                <a:solidFill>
                  <a:schemeClr val="dk1"/>
                </a:solidFill>
                <a:latin typeface="Georgia"/>
                <a:ea typeface="Georgia"/>
                <a:cs typeface="Georgia"/>
                <a:sym typeface="Georgia"/>
              </a:rPr>
              <a:t> un </a:t>
            </a:r>
            <a:r>
              <a:rPr lang="en-US" sz="5500" dirty="0" err="1">
                <a:solidFill>
                  <a:schemeClr val="dk1"/>
                </a:solidFill>
                <a:latin typeface="Georgia"/>
                <a:ea typeface="Georgia"/>
                <a:cs typeface="Georgia"/>
                <a:sym typeface="Georgia"/>
              </a:rPr>
              <a:t>sentido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incompleto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si</a:t>
            </a:r>
            <a:r>
              <a:rPr lang="en-US" sz="5500" dirty="0">
                <a:solidFill>
                  <a:schemeClr val="dk1"/>
                </a:solidFill>
                <a:latin typeface="Georgia"/>
                <a:ea typeface="Georgia"/>
                <a:cs typeface="Georgia"/>
                <a:sym typeface="Georgia"/>
              </a:rPr>
              <a:t> no </a:t>
            </a:r>
            <a:r>
              <a:rPr lang="en-US" sz="5500" dirty="0" err="1">
                <a:solidFill>
                  <a:schemeClr val="dk1"/>
                </a:solidFill>
                <a:latin typeface="Georgia"/>
                <a:ea typeface="Georgia"/>
                <a:cs typeface="Georgia"/>
                <a:sym typeface="Georgia"/>
              </a:rPr>
              <a:t>consideramos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destino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hacia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cual</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orienta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trabajo</a:t>
            </a:r>
            <a:r>
              <a:rPr lang="en-US" sz="5500" dirty="0">
                <a:solidFill>
                  <a:schemeClr val="dk1"/>
                </a:solidFill>
                <a:latin typeface="Georgia"/>
                <a:ea typeface="Georgia"/>
                <a:cs typeface="Georgia"/>
                <a:sym typeface="Georgia"/>
              </a:rPr>
              <a:t> de Dios. </a:t>
            </a:r>
            <a:endParaRPr sz="5500" dirty="0">
              <a:solidFill>
                <a:schemeClr val="dk1"/>
              </a:solidFill>
              <a:latin typeface="Georgia"/>
              <a:ea typeface="Georgia"/>
              <a:cs typeface="Georgia"/>
              <a:sym typeface="Georgia"/>
            </a:endParaRPr>
          </a:p>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Pues al final de </a:t>
            </a:r>
            <a:r>
              <a:rPr lang="en-US" sz="5500" dirty="0" err="1">
                <a:solidFill>
                  <a:schemeClr val="dk1"/>
                </a:solidFill>
                <a:latin typeface="Georgia"/>
                <a:ea typeface="Georgia"/>
                <a:cs typeface="Georgia"/>
                <a:sym typeface="Georgia"/>
              </a:rPr>
              <a:t>su</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obra</a:t>
            </a:r>
            <a:r>
              <a:rPr lang="en-US" sz="5500" dirty="0">
                <a:solidFill>
                  <a:schemeClr val="dk1"/>
                </a:solidFill>
                <a:latin typeface="Georgia"/>
                <a:ea typeface="Georgia"/>
                <a:cs typeface="Georgia"/>
                <a:sym typeface="Georgia"/>
              </a:rPr>
              <a:t>, Dios dice: </a:t>
            </a:r>
            <a:endParaRPr sz="5500" dirty="0">
              <a:solidFill>
                <a:schemeClr val="dk1"/>
              </a:solidFill>
              <a:latin typeface="Georgia"/>
              <a:ea typeface="Georgia"/>
              <a:cs typeface="Georgia"/>
              <a:sym typeface="Georgia"/>
            </a:endParaRPr>
          </a:p>
        </p:txBody>
      </p:sp>
      <p:pic>
        <p:nvPicPr>
          <p:cNvPr id="197" name="Google Shape;197;g309d2ed55a5_0_97" descr="DALL·E 2024-09-27 14.02.18 - A close-up of a hand gently reaching out to touch a glowing Earth floating in space. The Earth is detailed with continents and glowing atmosphere, ill.jpeg"/>
          <p:cNvPicPr preferRelativeResize="0"/>
          <p:nvPr/>
        </p:nvPicPr>
        <p:blipFill rotWithShape="1">
          <a:blip r:embed="rId4">
            <a:alphaModFix/>
          </a:blip>
          <a:srcRect l="748" t="2040" r="748" b="34406"/>
          <a:stretch/>
        </p:blipFill>
        <p:spPr>
          <a:xfrm>
            <a:off x="5792917" y="1880105"/>
            <a:ext cx="11774106" cy="7596584"/>
          </a:xfrm>
          <a:custGeom>
            <a:avLst/>
            <a:gdLst/>
            <a:ahLst/>
            <a:cxnLst/>
            <a:rect l="l" t="t" r="r" b="b"/>
            <a:pathLst>
              <a:path w="21600" h="21599" extrusionOk="0">
                <a:moveTo>
                  <a:pt x="2292" y="0"/>
                </a:moveTo>
                <a:cubicBezTo>
                  <a:pt x="1620" y="0"/>
                  <a:pt x="1216" y="0"/>
                  <a:pt x="947" y="174"/>
                </a:cubicBezTo>
                <a:cubicBezTo>
                  <a:pt x="560" y="393"/>
                  <a:pt x="253" y="867"/>
                  <a:pt x="112" y="1468"/>
                </a:cubicBezTo>
                <a:cubicBezTo>
                  <a:pt x="0" y="1885"/>
                  <a:pt x="0" y="2510"/>
                  <a:pt x="0" y="3553"/>
                </a:cubicBezTo>
                <a:lnTo>
                  <a:pt x="0" y="18047"/>
                </a:lnTo>
                <a:cubicBezTo>
                  <a:pt x="0" y="19090"/>
                  <a:pt x="0" y="19716"/>
                  <a:pt x="112" y="20133"/>
                </a:cubicBezTo>
                <a:cubicBezTo>
                  <a:pt x="253" y="20734"/>
                  <a:pt x="560" y="21207"/>
                  <a:pt x="947" y="21426"/>
                </a:cubicBezTo>
                <a:cubicBezTo>
                  <a:pt x="1216" y="21600"/>
                  <a:pt x="1620" y="21600"/>
                  <a:pt x="2292" y="21600"/>
                </a:cubicBezTo>
                <a:lnTo>
                  <a:pt x="19308" y="21600"/>
                </a:lnTo>
                <a:cubicBezTo>
                  <a:pt x="19980" y="21600"/>
                  <a:pt x="20384" y="21600"/>
                  <a:pt x="20653" y="21426"/>
                </a:cubicBezTo>
                <a:cubicBezTo>
                  <a:pt x="21041" y="21207"/>
                  <a:pt x="21347" y="20734"/>
                  <a:pt x="21488" y="20133"/>
                </a:cubicBezTo>
                <a:cubicBezTo>
                  <a:pt x="21600" y="19716"/>
                  <a:pt x="21600" y="19090"/>
                  <a:pt x="21600" y="18047"/>
                </a:cubicBezTo>
                <a:lnTo>
                  <a:pt x="21600" y="3553"/>
                </a:lnTo>
                <a:cubicBezTo>
                  <a:pt x="21600" y="2510"/>
                  <a:pt x="21600" y="1885"/>
                  <a:pt x="21488" y="1468"/>
                </a:cubicBezTo>
                <a:cubicBezTo>
                  <a:pt x="21347" y="867"/>
                  <a:pt x="21041" y="393"/>
                  <a:pt x="20653" y="174"/>
                </a:cubicBezTo>
                <a:cubicBezTo>
                  <a:pt x="20384" y="0"/>
                  <a:pt x="19980" y="0"/>
                  <a:pt x="19308" y="0"/>
                </a:cubicBezTo>
                <a:lnTo>
                  <a:pt x="2292" y="0"/>
                </a:ln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9"/>
        <p:cNvGrpSpPr/>
        <p:nvPr/>
      </p:nvGrpSpPr>
      <p:grpSpPr>
        <a:xfrm>
          <a:off x="0" y="0"/>
          <a:ext cx="0" cy="0"/>
          <a:chOff x="0" y="0"/>
          <a:chExt cx="0" cy="0"/>
        </a:xfrm>
      </p:grpSpPr>
      <p:pic>
        <p:nvPicPr>
          <p:cNvPr id="90" name="Google Shape;90;g309d2ed55a5_0_9"/>
          <p:cNvPicPr preferRelativeResize="0"/>
          <p:nvPr/>
        </p:nvPicPr>
        <p:blipFill rotWithShape="1">
          <a:blip r:embed="rId4">
            <a:alphaModFix/>
          </a:blip>
          <a:srcRect t="4743"/>
          <a:stretch/>
        </p:blipFill>
        <p:spPr>
          <a:xfrm>
            <a:off x="10812525" y="4550276"/>
            <a:ext cx="12581951" cy="46154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1"/>
        <p:cNvGrpSpPr/>
        <p:nvPr/>
      </p:nvGrpSpPr>
      <p:grpSpPr>
        <a:xfrm>
          <a:off x="0" y="0"/>
          <a:ext cx="0" cy="0"/>
          <a:chOff x="0" y="0"/>
          <a:chExt cx="0" cy="0"/>
        </a:xfrm>
      </p:grpSpPr>
      <p:pic>
        <p:nvPicPr>
          <p:cNvPr id="202" name="Google Shape;202;g309d2ed55a5_0_80" descr="DALL·E 2024-09-27 15.00.41 - A highly realistic depiction of Jesus praying, with his head bowed and hands clasped together. Jesus has long brown hair and a beard, wearing white an.jpeg"/>
          <p:cNvPicPr preferRelativeResize="0"/>
          <p:nvPr/>
        </p:nvPicPr>
        <p:blipFill rotWithShape="1">
          <a:blip r:embed="rId4">
            <a:alphaModFix/>
          </a:blip>
          <a:srcRect l="1199" t="13559" r="16073" b="8950"/>
          <a:stretch/>
        </p:blipFill>
        <p:spPr>
          <a:xfrm>
            <a:off x="6083425" y="1509242"/>
            <a:ext cx="10771301" cy="10088873"/>
          </a:xfrm>
          <a:custGeom>
            <a:avLst/>
            <a:gdLst/>
            <a:ahLst/>
            <a:cxnLst/>
            <a:rect l="l" t="t"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path>
            </a:pathLst>
          </a:custGeom>
          <a:noFill/>
          <a:ln>
            <a:noFill/>
          </a:ln>
        </p:spPr>
      </p:pic>
      <p:pic>
        <p:nvPicPr>
          <p:cNvPr id="203" name="Google Shape;203;g309d2ed55a5_0_80"/>
          <p:cNvPicPr preferRelativeResize="0"/>
          <p:nvPr/>
        </p:nvPicPr>
        <p:blipFill rotWithShape="1">
          <a:blip r:embed="rId5">
            <a:alphaModFix/>
          </a:blip>
          <a:srcRect t="8634"/>
          <a:stretch/>
        </p:blipFill>
        <p:spPr>
          <a:xfrm>
            <a:off x="17570550" y="4889175"/>
            <a:ext cx="6196825" cy="3937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7"/>
        <p:cNvGrpSpPr/>
        <p:nvPr/>
      </p:nvGrpSpPr>
      <p:grpSpPr>
        <a:xfrm>
          <a:off x="0" y="0"/>
          <a:ext cx="0" cy="0"/>
          <a:chOff x="0" y="0"/>
          <a:chExt cx="0" cy="0"/>
        </a:xfrm>
      </p:grpSpPr>
      <p:sp>
        <p:nvSpPr>
          <p:cNvPr id="208" name="Google Shape;208;g309d2ed55a5_0_114"/>
          <p:cNvSpPr txBox="1"/>
          <p:nvPr/>
        </p:nvSpPr>
        <p:spPr>
          <a:xfrm>
            <a:off x="3624450" y="4266900"/>
            <a:ext cx="171351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“Así quedaron terminados los cielos y la tierra y todo lo que hay en ellos. Al llegar el séptimo día, Dios había terminado su obra de creación, y descansó de toda su obra. Dios bendijo el séptimo día y lo santificó, porque en él descansó de toda su obra creadora.”</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G</a:t>
            </a:r>
            <a:r>
              <a:rPr lang="en-US" sz="5500" b="1" i="1">
                <a:latin typeface="Georgia"/>
                <a:ea typeface="Georgia"/>
                <a:cs typeface="Georgia"/>
                <a:sym typeface="Georgia"/>
              </a:rPr>
              <a:t>é</a:t>
            </a:r>
            <a:r>
              <a:rPr lang="en-US" sz="5500" b="1" i="1" u="none" strike="noStrike" cap="none">
                <a:solidFill>
                  <a:srgbClr val="000000"/>
                </a:solidFill>
                <a:latin typeface="Georgia"/>
                <a:ea typeface="Georgia"/>
                <a:cs typeface="Georgia"/>
                <a:sym typeface="Georgia"/>
              </a:rPr>
              <a:t>nesis 2:1 - 3</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2"/>
        <p:cNvGrpSpPr/>
        <p:nvPr/>
      </p:nvGrpSpPr>
      <p:grpSpPr>
        <a:xfrm>
          <a:off x="0" y="0"/>
          <a:ext cx="0" cy="0"/>
          <a:chOff x="0" y="0"/>
          <a:chExt cx="0" cy="0"/>
        </a:xfrm>
      </p:grpSpPr>
      <p:sp>
        <p:nvSpPr>
          <p:cNvPr id="213" name="Google Shape;213;g309d2ed55a5_0_117"/>
          <p:cNvSpPr txBox="1"/>
          <p:nvPr/>
        </p:nvSpPr>
        <p:spPr>
          <a:xfrm>
            <a:off x="12655875" y="4334700"/>
            <a:ext cx="9801300" cy="6875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El sábado es el destino hacia el cual se dirige todo desde el primer día de la semana de la creación. El trabajo, tal como fue dado al hombre, tiene como objetivo la adoración al Creador. Por eso, él ordenó que el hombre hiciera lo mismo.  </a:t>
            </a:r>
            <a:endParaRPr sz="5500">
              <a:latin typeface="Georgia"/>
              <a:ea typeface="Georgia"/>
              <a:cs typeface="Georgia"/>
              <a:sym typeface="Georgia"/>
            </a:endParaRPr>
          </a:p>
        </p:txBody>
      </p:sp>
      <p:pic>
        <p:nvPicPr>
          <p:cNvPr id="214" name="Google Shape;214;g309d2ed55a5_0_117" descr="DALL·E 2024-09-19 18.50.25 - A realistic image of a young woman praying, her hands clasped gently in front of her, seen from a moderate distance. The setting is peaceful, with sof.jpeg"/>
          <p:cNvPicPr preferRelativeResize="0"/>
          <p:nvPr/>
        </p:nvPicPr>
        <p:blipFill rotWithShape="1">
          <a:blip r:embed="rId4">
            <a:alphaModFix/>
          </a:blip>
          <a:srcRect l="10908" t="23441" r="4660" b="37068"/>
          <a:stretch/>
        </p:blipFill>
        <p:spPr>
          <a:xfrm flipH="1">
            <a:off x="1008009" y="2581285"/>
            <a:ext cx="11031930" cy="5159754"/>
          </a:xfrm>
          <a:custGeom>
            <a:avLst/>
            <a:gdLst/>
            <a:ahLst/>
            <a:cxnLst/>
            <a:rect l="l" t="t" r="r" b="b"/>
            <a:pathLst>
              <a:path w="21600" h="21600" extrusionOk="0">
                <a:moveTo>
                  <a:pt x="4639" y="0"/>
                </a:moveTo>
                <a:lnTo>
                  <a:pt x="0" y="21600"/>
                </a:lnTo>
                <a:lnTo>
                  <a:pt x="16961" y="21600"/>
                </a:lnTo>
                <a:lnTo>
                  <a:pt x="21600" y="0"/>
                </a:lnTo>
                <a:lnTo>
                  <a:pt x="4639" y="0"/>
                </a:lnTo>
                <a:close/>
              </a:path>
            </a:pathLst>
          </a:custGeom>
          <a:noFill/>
          <a:ln>
            <a:noFill/>
          </a:ln>
        </p:spPr>
      </p:pic>
      <p:pic>
        <p:nvPicPr>
          <p:cNvPr id="215" name="Google Shape;215;g309d2ed55a5_0_117" descr="DALL·E 2024-09-27 15.40.31 - A serene and warm image of a family reading the Bible together, gathered closely. The parents and children are focused on the scriptures, with soft li.jpeg"/>
          <p:cNvPicPr preferRelativeResize="0"/>
          <p:nvPr/>
        </p:nvPicPr>
        <p:blipFill rotWithShape="1">
          <a:blip r:embed="rId5">
            <a:alphaModFix/>
          </a:blip>
          <a:srcRect l="6758" t="34841" b="21479"/>
          <a:stretch/>
        </p:blipFill>
        <p:spPr>
          <a:xfrm flipH="1">
            <a:off x="1025612" y="7957439"/>
            <a:ext cx="11014488" cy="5159754"/>
          </a:xfrm>
          <a:custGeom>
            <a:avLst/>
            <a:gdLst/>
            <a:ahLst/>
            <a:cxnLst/>
            <a:rect l="l" t="t" r="r" b="b"/>
            <a:pathLst>
              <a:path w="21600" h="21600" extrusionOk="0">
                <a:moveTo>
                  <a:pt x="16988" y="0"/>
                </a:moveTo>
                <a:lnTo>
                  <a:pt x="21600" y="21441"/>
                </a:lnTo>
                <a:lnTo>
                  <a:pt x="21600" y="21600"/>
                </a:lnTo>
                <a:lnTo>
                  <a:pt x="4646" y="21600"/>
                </a:lnTo>
                <a:lnTo>
                  <a:pt x="0" y="0"/>
                </a:lnTo>
                <a:lnTo>
                  <a:pt x="16988" y="0"/>
                </a:lnTo>
                <a:close/>
              </a:path>
            </a:pathLst>
          </a:cu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9"/>
        <p:cNvGrpSpPr/>
        <p:nvPr/>
      </p:nvGrpSpPr>
      <p:grpSpPr>
        <a:xfrm>
          <a:off x="0" y="0"/>
          <a:ext cx="0" cy="0"/>
          <a:chOff x="0" y="0"/>
          <a:chExt cx="0" cy="0"/>
        </a:xfrm>
      </p:grpSpPr>
      <p:sp>
        <p:nvSpPr>
          <p:cNvPr id="220" name="Google Shape;220;g309d2ed55a5_0_18"/>
          <p:cNvSpPr/>
          <p:nvPr/>
        </p:nvSpPr>
        <p:spPr>
          <a:xfrm>
            <a:off x="7772282"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21" name="Google Shape;221;g309d2ed55a5_0_18"/>
          <p:cNvSpPr txBox="1"/>
          <p:nvPr/>
        </p:nvSpPr>
        <p:spPr>
          <a:xfrm>
            <a:off x="9150475" y="5883150"/>
            <a:ext cx="94230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a:solidFill>
                  <a:srgbClr val="A82229"/>
                </a:solidFill>
                <a:latin typeface="Cormorant Garamond"/>
                <a:ea typeface="Cormorant Garamond"/>
                <a:cs typeface="Cormorant Garamond"/>
                <a:sym typeface="Cormorant Garamond"/>
              </a:rPr>
              <a:t>APLICACIÓN</a:t>
            </a:r>
            <a:endParaRPr sz="1400" b="0" i="0" u="none" strike="noStrike" cap="none">
              <a:solidFill>
                <a:srgbClr val="A82229"/>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5"/>
        <p:cNvGrpSpPr/>
        <p:nvPr/>
      </p:nvGrpSpPr>
      <p:grpSpPr>
        <a:xfrm>
          <a:off x="0" y="0"/>
          <a:ext cx="0" cy="0"/>
          <a:chOff x="0" y="0"/>
          <a:chExt cx="0" cy="0"/>
        </a:xfrm>
      </p:grpSpPr>
      <p:sp>
        <p:nvSpPr>
          <p:cNvPr id="226" name="Google Shape;226;g309d2ed55a5_0_43"/>
          <p:cNvSpPr/>
          <p:nvPr/>
        </p:nvSpPr>
        <p:spPr>
          <a:xfrm>
            <a:off x="594014" y="4611860"/>
            <a:ext cx="9997969" cy="55245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27" name="Google Shape;227;g309d2ed55a5_0_43"/>
          <p:cNvSpPr txBox="1"/>
          <p:nvPr/>
        </p:nvSpPr>
        <p:spPr>
          <a:xfrm>
            <a:off x="816698" y="5206850"/>
            <a:ext cx="9552600" cy="433452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Podemos </a:t>
            </a:r>
            <a:r>
              <a:rPr lang="en-US" sz="5500" dirty="0" err="1">
                <a:solidFill>
                  <a:schemeClr val="dk1"/>
                </a:solidFill>
                <a:latin typeface="Georgia"/>
                <a:ea typeface="Georgia"/>
                <a:cs typeface="Georgia"/>
                <a:sym typeface="Georgia"/>
              </a:rPr>
              <a:t>concluir</a:t>
            </a:r>
            <a:r>
              <a:rPr lang="en-US" sz="5500" dirty="0">
                <a:solidFill>
                  <a:schemeClr val="dk1"/>
                </a:solidFill>
                <a:latin typeface="Georgia"/>
                <a:ea typeface="Georgia"/>
                <a:cs typeface="Georgia"/>
                <a:sym typeface="Georgia"/>
              </a:rPr>
              <a:t> que, </a:t>
            </a:r>
            <a:r>
              <a:rPr lang="en-US" sz="5500" dirty="0" err="1">
                <a:solidFill>
                  <a:schemeClr val="dk1"/>
                </a:solidFill>
                <a:latin typeface="Georgia"/>
                <a:ea typeface="Georgia"/>
                <a:cs typeface="Georgia"/>
                <a:sym typeface="Georgia"/>
              </a:rPr>
              <a:t>desde</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creación</a:t>
            </a:r>
            <a:r>
              <a:rPr lang="en-US" sz="5500" dirty="0">
                <a:solidFill>
                  <a:schemeClr val="dk1"/>
                </a:solidFill>
                <a:latin typeface="Georgia"/>
                <a:ea typeface="Georgia"/>
                <a:cs typeface="Georgia"/>
                <a:sym typeface="Georgia"/>
              </a:rPr>
              <a:t>, la ley de Dios </a:t>
            </a:r>
            <a:r>
              <a:rPr lang="en-US" sz="5500" dirty="0" err="1">
                <a:solidFill>
                  <a:schemeClr val="dk1"/>
                </a:solidFill>
                <a:latin typeface="Georgia"/>
                <a:ea typeface="Georgia"/>
                <a:cs typeface="Georgia"/>
                <a:sym typeface="Georgia"/>
              </a:rPr>
              <a:t>está</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inseparablemente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conectada</a:t>
            </a:r>
            <a:r>
              <a:rPr lang="en-US" sz="5500" dirty="0">
                <a:solidFill>
                  <a:schemeClr val="dk1"/>
                </a:solidFill>
                <a:latin typeface="Georgia"/>
                <a:ea typeface="Georgia"/>
                <a:cs typeface="Georgia"/>
                <a:sym typeface="Georgia"/>
              </a:rPr>
              <a:t> a </a:t>
            </a:r>
            <a:r>
              <a:rPr lang="en-US" sz="5500" dirty="0" err="1">
                <a:solidFill>
                  <a:schemeClr val="dk1"/>
                </a:solidFill>
                <a:latin typeface="Georgia"/>
                <a:ea typeface="Georgia"/>
                <a:cs typeface="Georgia"/>
                <a:sym typeface="Georgia"/>
              </a:rPr>
              <a:t>cualquier</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acción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ejecutora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realizada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la Tierra. </a:t>
            </a:r>
            <a:endParaRPr sz="5500" dirty="0">
              <a:latin typeface="Georgia"/>
              <a:ea typeface="Georgia"/>
              <a:cs typeface="Georgia"/>
              <a:sym typeface="Georgia"/>
            </a:endParaRPr>
          </a:p>
        </p:txBody>
      </p:sp>
      <p:pic>
        <p:nvPicPr>
          <p:cNvPr id="228" name="Google Shape;228;g309d2ed55a5_0_43" descr="DALL·E 2024-09-27 14.02.18 - A close-up of a hand gently reaching out to touch a glowing Earth floating in space. The Earth is detailed with continents and glowing atmosphere, ill.jpeg"/>
          <p:cNvPicPr preferRelativeResize="0"/>
          <p:nvPr/>
        </p:nvPicPr>
        <p:blipFill rotWithShape="1">
          <a:blip r:embed="rId4">
            <a:alphaModFix/>
          </a:blip>
          <a:srcRect t="26613" b="26612"/>
          <a:stretch/>
        </p:blipFill>
        <p:spPr>
          <a:xfrm>
            <a:off x="11104664" y="2878699"/>
            <a:ext cx="11031768" cy="5159754"/>
          </a:xfrm>
          <a:custGeom>
            <a:avLst/>
            <a:gdLst/>
            <a:ahLst/>
            <a:cxnLst/>
            <a:rect l="l" t="t" r="r" b="b"/>
            <a:pathLst>
              <a:path w="21600" h="21600" extrusionOk="0">
                <a:moveTo>
                  <a:pt x="4639" y="0"/>
                </a:moveTo>
                <a:lnTo>
                  <a:pt x="0" y="21600"/>
                </a:lnTo>
                <a:lnTo>
                  <a:pt x="16961" y="21600"/>
                </a:lnTo>
                <a:lnTo>
                  <a:pt x="21600" y="0"/>
                </a:lnTo>
                <a:lnTo>
                  <a:pt x="4639" y="0"/>
                </a:lnTo>
                <a:close/>
              </a:path>
            </a:pathLst>
          </a:custGeom>
          <a:noFill/>
          <a:ln>
            <a:noFill/>
          </a:ln>
        </p:spPr>
      </p:pic>
      <p:pic>
        <p:nvPicPr>
          <p:cNvPr id="229" name="Google Shape;229;g309d2ed55a5_0_43" descr="Diseño sin título (29).png"/>
          <p:cNvPicPr preferRelativeResize="0"/>
          <p:nvPr/>
        </p:nvPicPr>
        <p:blipFill rotWithShape="1">
          <a:blip r:embed="rId5">
            <a:alphaModFix/>
          </a:blip>
          <a:srcRect t="37543" b="15022"/>
          <a:stretch/>
        </p:blipFill>
        <p:spPr>
          <a:xfrm>
            <a:off x="11104665" y="8254852"/>
            <a:ext cx="11031768" cy="5159754"/>
          </a:xfrm>
          <a:custGeom>
            <a:avLst/>
            <a:gdLst/>
            <a:ahLst/>
            <a:cxnLst/>
            <a:rect l="l" t="t" r="r" b="b"/>
            <a:pathLst>
              <a:path w="21600" h="21600" extrusionOk="0">
                <a:moveTo>
                  <a:pt x="16961" y="0"/>
                </a:moveTo>
                <a:lnTo>
                  <a:pt x="21600" y="21600"/>
                </a:lnTo>
                <a:lnTo>
                  <a:pt x="4639" y="21600"/>
                </a:lnTo>
                <a:lnTo>
                  <a:pt x="0" y="0"/>
                </a:lnTo>
                <a:lnTo>
                  <a:pt x="16961" y="0"/>
                </a:lnTo>
                <a:close/>
              </a:path>
            </a:pathLst>
          </a:cu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
        <p:cNvGrpSpPr/>
        <p:nvPr/>
      </p:nvGrpSpPr>
      <p:grpSpPr>
        <a:xfrm>
          <a:off x="0" y="0"/>
          <a:ext cx="0" cy="0"/>
          <a:chOff x="0" y="0"/>
          <a:chExt cx="0" cy="0"/>
        </a:xfrm>
      </p:grpSpPr>
      <p:sp>
        <p:nvSpPr>
          <p:cNvPr id="234" name="Google Shape;234;g309d2ed55a5_0_124"/>
          <p:cNvSpPr/>
          <p:nvPr/>
        </p:nvSpPr>
        <p:spPr>
          <a:xfrm>
            <a:off x="1145136" y="5428925"/>
            <a:ext cx="22093800" cy="76008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35" name="Google Shape;235;g309d2ed55a5_0_124"/>
          <p:cNvSpPr txBox="1"/>
          <p:nvPr/>
        </p:nvSpPr>
        <p:spPr>
          <a:xfrm>
            <a:off x="1647138" y="6638225"/>
            <a:ext cx="210897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Palabra de Dios no presenta su ley reduciéndola a un mero conjunto de órdenes o prohibiciones, sino como el medio por el cual Dios confronta el error, establece la justicia, defiende a los débiles y promueve el bien público y el estándar de identidad con el que el ser humano, creado a imagen de Dios, pueda dominar sobre la Tierra sin contradecir esta representación de Dios en sí mismo. </a:t>
            </a:r>
            <a:endParaRPr sz="5500">
              <a:latin typeface="Georgia"/>
              <a:ea typeface="Georgia"/>
              <a:cs typeface="Georgia"/>
              <a:sym typeface="Georgia"/>
            </a:endParaRPr>
          </a:p>
        </p:txBody>
      </p:sp>
      <p:pic>
        <p:nvPicPr>
          <p:cNvPr id="236" name="Google Shape;236;g309d2ed55a5_0_124" descr="Diseño_sin_título__29_-removebg-preview.png"/>
          <p:cNvPicPr preferRelativeResize="0"/>
          <p:nvPr/>
        </p:nvPicPr>
        <p:blipFill rotWithShape="1">
          <a:blip r:embed="rId4">
            <a:alphaModFix/>
          </a:blip>
          <a:srcRect t="46258"/>
          <a:stretch/>
        </p:blipFill>
        <p:spPr>
          <a:xfrm>
            <a:off x="7079654" y="576794"/>
            <a:ext cx="10224826" cy="541828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0"/>
        <p:cNvGrpSpPr/>
        <p:nvPr/>
      </p:nvGrpSpPr>
      <p:grpSpPr>
        <a:xfrm>
          <a:off x="0" y="0"/>
          <a:ext cx="0" cy="0"/>
          <a:chOff x="0" y="0"/>
          <a:chExt cx="0" cy="0"/>
        </a:xfrm>
      </p:grpSpPr>
      <p:pic>
        <p:nvPicPr>
          <p:cNvPr id="241" name="Google Shape;241;g309d2ed55a5_0_83" descr="DALL·E 2024-09-19 21.54.24 - A realistic image of a family studying the Bible together. The father and two children, a boy and a girl, are seated together, their hands clasped in .jpeg"/>
          <p:cNvPicPr preferRelativeResize="0"/>
          <p:nvPr/>
        </p:nvPicPr>
        <p:blipFill rotWithShape="1">
          <a:blip r:embed="rId4">
            <a:alphaModFix/>
          </a:blip>
          <a:srcRect t="3585"/>
          <a:stretch/>
        </p:blipFill>
        <p:spPr>
          <a:xfrm>
            <a:off x="6240450" y="1561950"/>
            <a:ext cx="10566990" cy="10187640"/>
          </a:xfrm>
          <a:custGeom>
            <a:avLst/>
            <a:gdLst/>
            <a:ahLst/>
            <a:cxnLst/>
            <a:rect l="l" t="t" r="r" b="b"/>
            <a:pathLst>
              <a:path w="21600" h="21600" extrusionOk="0">
                <a:moveTo>
                  <a:pt x="10800" y="0"/>
                </a:moveTo>
                <a:cubicBezTo>
                  <a:pt x="8036" y="0"/>
                  <a:pt x="5272" y="1058"/>
                  <a:pt x="3163" y="3174"/>
                </a:cubicBezTo>
                <a:cubicBezTo>
                  <a:pt x="1054" y="5290"/>
                  <a:pt x="0" y="8064"/>
                  <a:pt x="0" y="10838"/>
                </a:cubicBezTo>
                <a:cubicBezTo>
                  <a:pt x="0" y="13611"/>
                  <a:pt x="1054" y="16385"/>
                  <a:pt x="3163" y="18501"/>
                </a:cubicBezTo>
                <a:cubicBezTo>
                  <a:pt x="4953" y="20297"/>
                  <a:pt x="7215" y="21328"/>
                  <a:pt x="9547" y="21600"/>
                </a:cubicBezTo>
                <a:lnTo>
                  <a:pt x="12053" y="21600"/>
                </a:lnTo>
                <a:cubicBezTo>
                  <a:pt x="14385" y="21328"/>
                  <a:pt x="16647" y="20297"/>
                  <a:pt x="18437" y="18501"/>
                </a:cubicBezTo>
                <a:cubicBezTo>
                  <a:pt x="20546" y="16385"/>
                  <a:pt x="21600" y="13611"/>
                  <a:pt x="21600" y="10838"/>
                </a:cubicBezTo>
                <a:cubicBezTo>
                  <a:pt x="21600" y="8064"/>
                  <a:pt x="20546" y="5290"/>
                  <a:pt x="18437" y="3174"/>
                </a:cubicBezTo>
                <a:cubicBezTo>
                  <a:pt x="16328" y="1058"/>
                  <a:pt x="13564" y="0"/>
                  <a:pt x="10800" y="0"/>
                </a:cubicBezTo>
                <a:close/>
              </a:path>
            </a:pathLst>
          </a:custGeom>
          <a:noFill/>
          <a:ln>
            <a:noFill/>
          </a:ln>
        </p:spPr>
      </p:pic>
      <p:pic>
        <p:nvPicPr>
          <p:cNvPr id="242" name="Google Shape;242;g309d2ed55a5_0_83"/>
          <p:cNvPicPr preferRelativeResize="0"/>
          <p:nvPr/>
        </p:nvPicPr>
        <p:blipFill>
          <a:blip r:embed="rId5">
            <a:alphaModFix/>
          </a:blip>
          <a:stretch>
            <a:fillRect/>
          </a:stretch>
        </p:blipFill>
        <p:spPr>
          <a:xfrm>
            <a:off x="15351100" y="9823100"/>
            <a:ext cx="8605975" cy="3081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6"/>
        <p:cNvGrpSpPr/>
        <p:nvPr/>
      </p:nvGrpSpPr>
      <p:grpSpPr>
        <a:xfrm>
          <a:off x="0" y="0"/>
          <a:ext cx="0" cy="0"/>
          <a:chOff x="0" y="0"/>
          <a:chExt cx="0" cy="0"/>
        </a:xfrm>
      </p:grpSpPr>
      <p:sp>
        <p:nvSpPr>
          <p:cNvPr id="247" name="Google Shape;247;g309d2ed55a5_0_127"/>
          <p:cNvSpPr txBox="1"/>
          <p:nvPr/>
        </p:nvSpPr>
        <p:spPr>
          <a:xfrm>
            <a:off x="5136000" y="4266900"/>
            <a:ext cx="141120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“Escucha, Israel: el SEÑOR, nuestro Dios, es el único SEÑOR. Ama al SEÑOR tu Dios con todo tu corazón, con toda tu alma y con todas tus fuerzas. Estas palabras que hoy te ordeno estarán en tu corazón.”</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Deuteron</a:t>
            </a:r>
            <a:r>
              <a:rPr lang="en-US" sz="5500" b="1" i="1">
                <a:latin typeface="Georgia"/>
                <a:ea typeface="Georgia"/>
                <a:cs typeface="Georgia"/>
                <a:sym typeface="Georgia"/>
              </a:rPr>
              <a:t>o</a:t>
            </a:r>
            <a:r>
              <a:rPr lang="en-US" sz="5500" b="1" i="1" u="none" strike="noStrike" cap="none">
                <a:solidFill>
                  <a:srgbClr val="000000"/>
                </a:solidFill>
                <a:latin typeface="Georgia"/>
                <a:ea typeface="Georgia"/>
                <a:cs typeface="Georgia"/>
                <a:sym typeface="Georgia"/>
              </a:rPr>
              <a:t>mio 6:4-6</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1"/>
        <p:cNvGrpSpPr/>
        <p:nvPr/>
      </p:nvGrpSpPr>
      <p:grpSpPr>
        <a:xfrm>
          <a:off x="0" y="0"/>
          <a:ext cx="0" cy="0"/>
          <a:chOff x="0" y="0"/>
          <a:chExt cx="0" cy="0"/>
        </a:xfrm>
      </p:grpSpPr>
      <p:sp>
        <p:nvSpPr>
          <p:cNvPr id="252" name="Google Shape;252;g309d2ed55a5_0_139"/>
          <p:cNvSpPr txBox="1"/>
          <p:nvPr/>
        </p:nvSpPr>
        <p:spPr>
          <a:xfrm>
            <a:off x="5088900" y="4266900"/>
            <a:ext cx="142062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“Incúlcalas a tus hijos. Habla de ellas cuando estés en tu casa, cuando vayas por el camino, cuando te acuestes y cuando te levantes. Átalas como una señal en tu mano, y serán como frontales entre tus ojos.”</a:t>
            </a:r>
            <a:endParaRPr sz="5500">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Deuteron</a:t>
            </a:r>
            <a:r>
              <a:rPr lang="en-US" sz="5500" b="1" i="1">
                <a:latin typeface="Georgia"/>
                <a:ea typeface="Georgia"/>
                <a:cs typeface="Georgia"/>
                <a:sym typeface="Georgia"/>
              </a:rPr>
              <a:t>o</a:t>
            </a:r>
            <a:r>
              <a:rPr lang="en-US" sz="5500" b="1" i="1" u="none" strike="noStrike" cap="none">
                <a:solidFill>
                  <a:srgbClr val="000000"/>
                </a:solidFill>
                <a:latin typeface="Georgia"/>
                <a:ea typeface="Georgia"/>
                <a:cs typeface="Georgia"/>
                <a:sym typeface="Georgia"/>
              </a:rPr>
              <a:t>mio 6:7-8</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7" name="Google Shape;257;g309d2ed55a5_0_142"/>
          <p:cNvSpPr/>
          <p:nvPr/>
        </p:nvSpPr>
        <p:spPr>
          <a:xfrm>
            <a:off x="3277810" y="2984831"/>
            <a:ext cx="9552600" cy="37905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58" name="Google Shape;258;g309d2ed55a5_0_142"/>
          <p:cNvSpPr txBox="1"/>
          <p:nvPr/>
        </p:nvSpPr>
        <p:spPr>
          <a:xfrm>
            <a:off x="3473859" y="3982178"/>
            <a:ext cx="91605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El amor de Dios es una marca en nuestras manos.</a:t>
            </a:r>
            <a:endParaRPr sz="5500">
              <a:latin typeface="Georgia"/>
              <a:ea typeface="Georgia"/>
              <a:cs typeface="Georgia"/>
              <a:sym typeface="Georgia"/>
            </a:endParaRPr>
          </a:p>
        </p:txBody>
      </p:sp>
      <p:sp>
        <p:nvSpPr>
          <p:cNvPr id="259" name="Google Shape;259;g309d2ed55a5_0_142"/>
          <p:cNvSpPr/>
          <p:nvPr/>
        </p:nvSpPr>
        <p:spPr>
          <a:xfrm>
            <a:off x="3277810" y="7587469"/>
            <a:ext cx="9552600" cy="52608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60" name="Google Shape;260;g309d2ed55a5_0_142"/>
          <p:cNvSpPr txBox="1"/>
          <p:nvPr/>
        </p:nvSpPr>
        <p:spPr>
          <a:xfrm>
            <a:off x="3589954" y="8473363"/>
            <a:ext cx="89283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El llamado de Dios en Deuteronomio hace que sus palabras sean recordadas en las manos de sus hijos. </a:t>
            </a:r>
            <a:endParaRPr sz="5500">
              <a:latin typeface="Georgia"/>
              <a:ea typeface="Georgia"/>
              <a:cs typeface="Georgia"/>
              <a:sym typeface="Georgia"/>
            </a:endParaRPr>
          </a:p>
        </p:txBody>
      </p:sp>
      <p:pic>
        <p:nvPicPr>
          <p:cNvPr id="261" name="Google Shape;261;g309d2ed55a5_0_142" descr="DALL·E 2024-09-25 22.43.00 - A cute illustration of two hands gently holding a smiling red heart. The heart has a friendly face with closed eyes and a happy expression. The backgr.jpeg"/>
          <p:cNvPicPr preferRelativeResize="0"/>
          <p:nvPr/>
        </p:nvPicPr>
        <p:blipFill rotWithShape="1">
          <a:blip r:embed="rId4">
            <a:alphaModFix/>
          </a:blip>
          <a:srcRect b="6880"/>
          <a:stretch/>
        </p:blipFill>
        <p:spPr>
          <a:xfrm>
            <a:off x="12157131" y="2569311"/>
            <a:ext cx="10503324" cy="9780566"/>
          </a:xfrm>
          <a:custGeom>
            <a:avLst/>
            <a:gdLst/>
            <a:ahLst/>
            <a:cxnLst/>
            <a:rect l="l" t="t" r="r" b="b"/>
            <a:pathLst>
              <a:path w="21600" h="20595" extrusionOk="0">
                <a:moveTo>
                  <a:pt x="10800" y="0"/>
                </a:moveTo>
                <a:cubicBezTo>
                  <a:pt x="8036" y="0"/>
                  <a:pt x="5272" y="1005"/>
                  <a:pt x="3163" y="3016"/>
                </a:cubicBezTo>
                <a:cubicBezTo>
                  <a:pt x="1055" y="5027"/>
                  <a:pt x="0" y="7662"/>
                  <a:pt x="0" y="10297"/>
                </a:cubicBezTo>
                <a:cubicBezTo>
                  <a:pt x="0" y="12933"/>
                  <a:pt x="1055" y="15568"/>
                  <a:pt x="3163" y="17579"/>
                </a:cubicBezTo>
                <a:cubicBezTo>
                  <a:pt x="7381" y="21600"/>
                  <a:pt x="14219" y="21600"/>
                  <a:pt x="18437" y="17579"/>
                </a:cubicBezTo>
                <a:cubicBezTo>
                  <a:pt x="20545" y="15568"/>
                  <a:pt x="21600" y="12933"/>
                  <a:pt x="21600" y="10297"/>
                </a:cubicBezTo>
                <a:cubicBezTo>
                  <a:pt x="21600" y="7662"/>
                  <a:pt x="20545" y="5027"/>
                  <a:pt x="18437" y="3016"/>
                </a:cubicBezTo>
                <a:cubicBezTo>
                  <a:pt x="16328" y="1005"/>
                  <a:pt x="13564" y="0"/>
                  <a:pt x="10800" y="0"/>
                </a:cubicBezTo>
                <a:close/>
              </a:path>
            </a:pathLst>
          </a:cu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g309d2ed55a5_0_3"/>
          <p:cNvSpPr/>
          <p:nvPr/>
        </p:nvSpPr>
        <p:spPr>
          <a:xfrm>
            <a:off x="7854000" y="5575300"/>
            <a:ext cx="133758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96" name="Google Shape;96;g309d2ed55a5_0_3"/>
          <p:cNvSpPr txBox="1"/>
          <p:nvPr/>
        </p:nvSpPr>
        <p:spPr>
          <a:xfrm>
            <a:off x="8575950" y="5744875"/>
            <a:ext cx="12245700" cy="2226250"/>
          </a:xfrm>
          <a:prstGeom prst="rect">
            <a:avLst/>
          </a:prstGeom>
          <a:noFill/>
          <a:ln>
            <a:noFill/>
          </a:ln>
        </p:spPr>
        <p:txBody>
          <a:bodyPr spcFirstLastPara="1" wrap="square" lIns="50800" tIns="50800" rIns="50800" bIns="50800" anchor="ctr" anchorCtr="0">
            <a:spAutoFit/>
          </a:bodyPr>
          <a:lstStyle/>
          <a:p>
            <a:pPr marL="0" lvl="0" indent="0" algn="l" rtl="0">
              <a:lnSpc>
                <a:spcPct val="115000"/>
              </a:lnSpc>
              <a:spcBef>
                <a:spcPts val="0"/>
              </a:spcBef>
              <a:spcAft>
                <a:spcPts val="0"/>
              </a:spcAft>
              <a:buClr>
                <a:srgbClr val="000000"/>
              </a:buClr>
              <a:buSzPts val="1100"/>
              <a:buFont typeface="Arial"/>
              <a:buNone/>
            </a:pPr>
            <a:r>
              <a:rPr lang="en-US" sz="12000" b="1" dirty="0">
                <a:solidFill>
                  <a:srgbClr val="A82229"/>
                </a:solidFill>
                <a:latin typeface="Cormorant Garamond"/>
                <a:ea typeface="Cormorant Garamond"/>
                <a:cs typeface="Cormorant Garamond"/>
                <a:sym typeface="Cormorant Garamond"/>
              </a:rPr>
              <a:t>INTRODUCCIÓN</a:t>
            </a:r>
            <a:endParaRPr sz="12000" b="1" dirty="0">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5"/>
        <p:cNvGrpSpPr/>
        <p:nvPr/>
      </p:nvGrpSpPr>
      <p:grpSpPr>
        <a:xfrm>
          <a:off x="0" y="0"/>
          <a:ext cx="0" cy="0"/>
          <a:chOff x="0" y="0"/>
          <a:chExt cx="0" cy="0"/>
        </a:xfrm>
      </p:grpSpPr>
      <p:sp>
        <p:nvSpPr>
          <p:cNvPr id="266" name="Google Shape;266;g309d2ed55a5_0_145"/>
          <p:cNvSpPr/>
          <p:nvPr/>
        </p:nvSpPr>
        <p:spPr>
          <a:xfrm>
            <a:off x="13247309" y="3497276"/>
            <a:ext cx="9552600" cy="86463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67" name="Google Shape;267;g309d2ed55a5_0_145"/>
          <p:cNvSpPr txBox="1"/>
          <p:nvPr/>
        </p:nvSpPr>
        <p:spPr>
          <a:xfrm>
            <a:off x="14738300" y="5229325"/>
            <a:ext cx="65706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Dios quiere que nuestro hogar sea una plataforma de lanzamiento de bendiciones para el mundo. </a:t>
            </a:r>
            <a:endParaRPr sz="5500">
              <a:latin typeface="Georgia"/>
              <a:ea typeface="Georgia"/>
              <a:cs typeface="Georgia"/>
              <a:sym typeface="Georgia"/>
            </a:endParaRPr>
          </a:p>
        </p:txBody>
      </p:sp>
      <p:pic>
        <p:nvPicPr>
          <p:cNvPr id="268" name="Google Shape;268;g309d2ed55a5_0_145" descr="Diseño_sin_título__30_-removebg-preview.png"/>
          <p:cNvPicPr preferRelativeResize="0"/>
          <p:nvPr/>
        </p:nvPicPr>
        <p:blipFill rotWithShape="1">
          <a:blip r:embed="rId4">
            <a:alphaModFix/>
          </a:blip>
          <a:srcRect/>
          <a:stretch/>
        </p:blipFill>
        <p:spPr>
          <a:xfrm>
            <a:off x="1561204" y="2048942"/>
            <a:ext cx="11705868" cy="1154296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2"/>
        <p:cNvGrpSpPr/>
        <p:nvPr/>
      </p:nvGrpSpPr>
      <p:grpSpPr>
        <a:xfrm>
          <a:off x="0" y="0"/>
          <a:ext cx="0" cy="0"/>
          <a:chOff x="0" y="0"/>
          <a:chExt cx="0" cy="0"/>
        </a:xfrm>
      </p:grpSpPr>
      <p:sp>
        <p:nvSpPr>
          <p:cNvPr id="273" name="Google Shape;273;g309d2ed55a5_0_148"/>
          <p:cNvSpPr txBox="1"/>
          <p:nvPr/>
        </p:nvSpPr>
        <p:spPr>
          <a:xfrm>
            <a:off x="4567275" y="8987250"/>
            <a:ext cx="152496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 En el Salmo 121, el salmista testifica la promesa en el verso 5: </a:t>
            </a:r>
            <a:r>
              <a:rPr lang="en-US" sz="5500" i="1">
                <a:solidFill>
                  <a:schemeClr val="dk1"/>
                </a:solidFill>
                <a:latin typeface="Georgia"/>
                <a:ea typeface="Georgia"/>
                <a:cs typeface="Georgia"/>
                <a:sym typeface="Georgia"/>
              </a:rPr>
              <a:t>El SEÑOR es quien te guarda; el SEÑOR es tu sombra a tu derecha.</a:t>
            </a:r>
            <a:r>
              <a:rPr lang="en-US" sz="5500">
                <a:solidFill>
                  <a:schemeClr val="dk1"/>
                </a:solidFill>
                <a:latin typeface="Georgia"/>
                <a:ea typeface="Georgia"/>
                <a:cs typeface="Georgia"/>
                <a:sym typeface="Georgia"/>
              </a:rPr>
              <a:t> </a:t>
            </a:r>
            <a:endParaRPr sz="5500">
              <a:latin typeface="Georgia"/>
              <a:ea typeface="Georgia"/>
              <a:cs typeface="Georgia"/>
              <a:sym typeface="Georgia"/>
            </a:endParaRPr>
          </a:p>
        </p:txBody>
      </p:sp>
      <p:pic>
        <p:nvPicPr>
          <p:cNvPr id="274" name="Google Shape;274;g309d2ed55a5_0_148" descr="Diseño_sin_título__37_-removebg-preview.png"/>
          <p:cNvPicPr preferRelativeResize="0"/>
          <p:nvPr/>
        </p:nvPicPr>
        <p:blipFill rotWithShape="1">
          <a:blip r:embed="rId4">
            <a:alphaModFix/>
          </a:blip>
          <a:srcRect t="13267" b="11943"/>
          <a:stretch/>
        </p:blipFill>
        <p:spPr>
          <a:xfrm>
            <a:off x="6077942" y="179754"/>
            <a:ext cx="12228259" cy="901788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8"/>
        <p:cNvGrpSpPr/>
        <p:nvPr/>
      </p:nvGrpSpPr>
      <p:grpSpPr>
        <a:xfrm>
          <a:off x="0" y="0"/>
          <a:ext cx="0" cy="0"/>
          <a:chOff x="0" y="0"/>
          <a:chExt cx="0" cy="0"/>
        </a:xfrm>
      </p:grpSpPr>
      <p:sp>
        <p:nvSpPr>
          <p:cNvPr id="279" name="Google Shape;279;g309d2ed55a5_0_151"/>
          <p:cNvSpPr/>
          <p:nvPr/>
        </p:nvSpPr>
        <p:spPr>
          <a:xfrm>
            <a:off x="12430880" y="3225134"/>
            <a:ext cx="9552600" cy="86463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80" name="Google Shape;280;g309d2ed55a5_0_151"/>
          <p:cNvSpPr txBox="1"/>
          <p:nvPr/>
        </p:nvSpPr>
        <p:spPr>
          <a:xfrm>
            <a:off x="13804881" y="4957174"/>
            <a:ext cx="68046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Como padres, educadores y líderes, somos los agentes de Dios en la formación de la conciencia de vocaciones.</a:t>
            </a:r>
            <a:endParaRPr sz="5500">
              <a:latin typeface="Georgia"/>
              <a:ea typeface="Georgia"/>
              <a:cs typeface="Georgia"/>
              <a:sym typeface="Georgia"/>
            </a:endParaRPr>
          </a:p>
        </p:txBody>
      </p:sp>
      <p:pic>
        <p:nvPicPr>
          <p:cNvPr id="281" name="Google Shape;281;g309d2ed55a5_0_151" descr="DALL·E 2024-09-26 23.13.40 - A detailed, clear, and vibrant image of a happy family reading the Bible together. The family is composed of a mother, father, and two young children,.jpeg"/>
          <p:cNvPicPr preferRelativeResize="0"/>
          <p:nvPr/>
        </p:nvPicPr>
        <p:blipFill rotWithShape="1">
          <a:blip r:embed="rId4">
            <a:alphaModFix/>
          </a:blip>
          <a:srcRect l="3348" t="14643" r="3339" b="2534"/>
          <a:stretch/>
        </p:blipFill>
        <p:spPr>
          <a:xfrm>
            <a:off x="1472985" y="2087710"/>
            <a:ext cx="12303508" cy="10921168"/>
          </a:xfrm>
          <a:custGeom>
            <a:avLst/>
            <a:gdLst/>
            <a:ahLst/>
            <a:cxnLst/>
            <a:rect l="l" t="t" r="r" b="b"/>
            <a:pathLst>
              <a:path w="19679" h="20595" extrusionOk="0">
                <a:moveTo>
                  <a:pt x="9839" y="0"/>
                </a:moveTo>
                <a:cubicBezTo>
                  <a:pt x="7321" y="0"/>
                  <a:pt x="4803" y="1005"/>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7" y="0"/>
                  <a:pt x="9839" y="0"/>
                </a:cubicBezTo>
                <a:close/>
              </a:path>
            </a:pathLst>
          </a:custGeom>
          <a:noFill/>
          <a:ln>
            <a:noFill/>
          </a:ln>
          <a:effectLst>
            <a:reflection stA="50000" endPos="40000" fadeDir="5400012" sy="-100000" algn="bl" rotWithShape="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5"/>
        <p:cNvGrpSpPr/>
        <p:nvPr/>
      </p:nvGrpSpPr>
      <p:grpSpPr>
        <a:xfrm>
          <a:off x="0" y="0"/>
          <a:ext cx="0" cy="0"/>
          <a:chOff x="0" y="0"/>
          <a:chExt cx="0" cy="0"/>
        </a:xfrm>
      </p:grpSpPr>
      <p:pic>
        <p:nvPicPr>
          <p:cNvPr id="286" name="Google Shape;286;g309d2ed55a5_0_154" descr="Diseño_sin_título__39_-removebg-preview.png"/>
          <p:cNvPicPr preferRelativeResize="0"/>
          <p:nvPr/>
        </p:nvPicPr>
        <p:blipFill rotWithShape="1">
          <a:blip r:embed="rId4">
            <a:alphaModFix/>
          </a:blip>
          <a:srcRect t="15913" r="4769" b="15906"/>
          <a:stretch/>
        </p:blipFill>
        <p:spPr>
          <a:xfrm>
            <a:off x="-54110" y="2862091"/>
            <a:ext cx="13960845" cy="9856324"/>
          </a:xfrm>
          <a:prstGeom prst="rect">
            <a:avLst/>
          </a:prstGeom>
          <a:noFill/>
          <a:ln>
            <a:noFill/>
          </a:ln>
        </p:spPr>
      </p:pic>
      <p:sp>
        <p:nvSpPr>
          <p:cNvPr id="287" name="Google Shape;287;g309d2ed55a5_0_154"/>
          <p:cNvSpPr/>
          <p:nvPr/>
        </p:nvSpPr>
        <p:spPr>
          <a:xfrm>
            <a:off x="12997862" y="2631416"/>
            <a:ext cx="10083300" cy="103176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88" name="Google Shape;288;g309d2ed55a5_0_154"/>
          <p:cNvSpPr txBox="1"/>
          <p:nvPr/>
        </p:nvSpPr>
        <p:spPr>
          <a:xfrm>
            <a:off x="13969400" y="3929250"/>
            <a:ext cx="8140200" cy="7722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señal en las manos revela a quién pertenecemos, y solo se caracteriza como señal si las personas a nuestro alrededor ven sus vidas afectadas por la bendición de nuestro trabajo en favor de ellas. </a:t>
            </a:r>
            <a:endParaRPr sz="5500">
              <a:latin typeface="Georgia"/>
              <a:ea typeface="Georgia"/>
              <a:cs typeface="Georgia"/>
              <a:sym typeface="Georgi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2"/>
        <p:cNvGrpSpPr/>
        <p:nvPr/>
      </p:nvGrpSpPr>
      <p:grpSpPr>
        <a:xfrm>
          <a:off x="0" y="0"/>
          <a:ext cx="0" cy="0"/>
          <a:chOff x="0" y="0"/>
          <a:chExt cx="0" cy="0"/>
        </a:xfrm>
      </p:grpSpPr>
      <p:pic>
        <p:nvPicPr>
          <p:cNvPr id="293" name="Google Shape;293;g309d2ed55a5_0_157" descr="oracion (1).png"/>
          <p:cNvPicPr preferRelativeResize="0"/>
          <p:nvPr/>
        </p:nvPicPr>
        <p:blipFill rotWithShape="1">
          <a:blip r:embed="rId4">
            <a:alphaModFix/>
          </a:blip>
          <a:srcRect/>
          <a:stretch/>
        </p:blipFill>
        <p:spPr>
          <a:xfrm>
            <a:off x="11296402" y="2352393"/>
            <a:ext cx="11004293" cy="11004290"/>
          </a:xfrm>
          <a:prstGeom prst="rect">
            <a:avLst/>
          </a:prstGeom>
          <a:noFill/>
          <a:ln>
            <a:noFill/>
          </a:ln>
        </p:spPr>
      </p:pic>
      <p:sp>
        <p:nvSpPr>
          <p:cNvPr id="294" name="Google Shape;294;g309d2ed55a5_0_157"/>
          <p:cNvSpPr txBox="1"/>
          <p:nvPr/>
        </p:nvSpPr>
        <p:spPr>
          <a:xfrm>
            <a:off x="2132025" y="3993550"/>
            <a:ext cx="8706000" cy="7722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highlight>
                  <a:srgbClr val="F3F3F3"/>
                </a:highlight>
                <a:latin typeface="Georgia"/>
                <a:ea typeface="Georgia"/>
                <a:cs typeface="Georgia"/>
                <a:sym typeface="Georgia"/>
              </a:rPr>
              <a:t>Señor, que tus manos actúen a través de las mías, que mis manos marcadas dejen marca en aquellos que viven conmigo, y que mi casa sea un centro operativo de tu plan para bendecir al mundo. </a:t>
            </a:r>
            <a:endParaRPr sz="5500">
              <a:highlight>
                <a:srgbClr val="F3F3F3"/>
              </a:highlight>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0" u="none" strike="noStrike" cap="none">
                <a:solidFill>
                  <a:srgbClr val="000000"/>
                </a:solidFill>
                <a:highlight>
                  <a:srgbClr val="F3F3F3"/>
                </a:highlight>
                <a:latin typeface="Georgia"/>
                <a:ea typeface="Georgia"/>
                <a:cs typeface="Georgia"/>
                <a:sym typeface="Georgia"/>
              </a:rPr>
              <a:t>AMÉ</a:t>
            </a:r>
            <a:r>
              <a:rPr lang="en-US" sz="5500" b="1">
                <a:highlight>
                  <a:srgbClr val="F3F3F3"/>
                </a:highlight>
                <a:latin typeface="Georgia"/>
                <a:ea typeface="Georgia"/>
                <a:cs typeface="Georgia"/>
                <a:sym typeface="Georgia"/>
              </a:rPr>
              <a:t>N</a:t>
            </a:r>
            <a:endParaRPr sz="5500" b="1" i="0" u="none" strike="noStrike" cap="none">
              <a:solidFill>
                <a:srgbClr val="000000"/>
              </a:solidFill>
              <a:highlight>
                <a:srgbClr val="F3F3F3"/>
              </a:highlight>
              <a:latin typeface="Georgia"/>
              <a:ea typeface="Georgia"/>
              <a:cs typeface="Georgia"/>
              <a:sym typeface="Georgi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0"/>
        <p:cNvGrpSpPr/>
        <p:nvPr/>
      </p:nvGrpSpPr>
      <p:grpSpPr>
        <a:xfrm>
          <a:off x="0" y="0"/>
          <a:ext cx="0" cy="0"/>
          <a:chOff x="0" y="0"/>
          <a:chExt cx="0" cy="0"/>
        </a:xfrm>
      </p:grpSpPr>
      <p:sp>
        <p:nvSpPr>
          <p:cNvPr id="101" name="Google Shape;101;g309d2ed55a5_0_30"/>
          <p:cNvSpPr txBox="1"/>
          <p:nvPr/>
        </p:nvSpPr>
        <p:spPr>
          <a:xfrm>
            <a:off x="1883600" y="6396750"/>
            <a:ext cx="80280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Mis manos </a:t>
            </a:r>
            <a:r>
              <a:rPr lang="en-US" sz="5500" dirty="0" err="1">
                <a:solidFill>
                  <a:schemeClr val="dk1"/>
                </a:solidFill>
                <a:latin typeface="Georgia"/>
                <a:ea typeface="Georgia"/>
                <a:cs typeface="Georgia"/>
                <a:sym typeface="Georgia"/>
              </a:rPr>
              <a:t>confirmarían</a:t>
            </a:r>
            <a:r>
              <a:rPr lang="en-US" sz="5500" dirty="0">
                <a:solidFill>
                  <a:schemeClr val="dk1"/>
                </a:solidFill>
                <a:latin typeface="Georgia"/>
                <a:ea typeface="Georgia"/>
                <a:cs typeface="Georgia"/>
                <a:sym typeface="Georgia"/>
              </a:rPr>
              <a:t> o </a:t>
            </a:r>
            <a:r>
              <a:rPr lang="en-US" sz="5500" dirty="0" err="1">
                <a:solidFill>
                  <a:schemeClr val="dk1"/>
                </a:solidFill>
                <a:latin typeface="Georgia"/>
                <a:ea typeface="Georgia"/>
                <a:cs typeface="Georgia"/>
                <a:sym typeface="Georgia"/>
              </a:rPr>
              <a:t>negarían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tipo</a:t>
            </a:r>
            <a:r>
              <a:rPr lang="en-US" sz="5500" dirty="0">
                <a:solidFill>
                  <a:schemeClr val="dk1"/>
                </a:solidFill>
                <a:latin typeface="Georgia"/>
                <a:ea typeface="Georgia"/>
                <a:cs typeface="Georgia"/>
                <a:sym typeface="Georgia"/>
              </a:rPr>
              <a:t> de </a:t>
            </a:r>
            <a:r>
              <a:rPr lang="en-US" sz="5500" dirty="0" err="1">
                <a:solidFill>
                  <a:schemeClr val="dk1"/>
                </a:solidFill>
                <a:latin typeface="Georgia"/>
                <a:ea typeface="Georgia"/>
                <a:cs typeface="Georgia"/>
                <a:sym typeface="Georgia"/>
              </a:rPr>
              <a:t>actividad</a:t>
            </a:r>
            <a:r>
              <a:rPr lang="en-US" sz="5500" dirty="0">
                <a:solidFill>
                  <a:schemeClr val="dk1"/>
                </a:solidFill>
                <a:latin typeface="Georgia"/>
                <a:ea typeface="Georgia"/>
                <a:cs typeface="Georgia"/>
                <a:sym typeface="Georgia"/>
              </a:rPr>
              <a:t> que mi boca </a:t>
            </a:r>
            <a:r>
              <a:rPr lang="en-US" sz="5500" dirty="0" err="1">
                <a:solidFill>
                  <a:schemeClr val="dk1"/>
                </a:solidFill>
                <a:latin typeface="Georgia"/>
                <a:ea typeface="Georgia"/>
                <a:cs typeface="Georgia"/>
                <a:sym typeface="Georgia"/>
              </a:rPr>
              <a:t>había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anunciado</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pic>
        <p:nvPicPr>
          <p:cNvPr id="103" name="Google Shape;103;g309d2ed55a5_0_30" descr="DALL·E 2024-09-27 10.40.27 - A couple sitting together on a date, with the woman gazing at the man's hands. They are in a cozy, intimate setting, like a small café or a park, with.jpeg"/>
          <p:cNvPicPr preferRelativeResize="0"/>
          <p:nvPr/>
        </p:nvPicPr>
        <p:blipFill rotWithShape="1">
          <a:blip r:embed="rId4">
            <a:alphaModFix/>
          </a:blip>
          <a:srcRect l="8130" t="3246" b="7074"/>
          <a:stretch/>
        </p:blipFill>
        <p:spPr>
          <a:xfrm>
            <a:off x="13648400" y="2191950"/>
            <a:ext cx="9364000" cy="9332100"/>
          </a:xfrm>
          <a:custGeom>
            <a:avLst/>
            <a:gdLst/>
            <a:ahLst/>
            <a:cxnLst/>
            <a:rect l="l" t="t" r="r" b="b"/>
            <a:pathLst>
              <a:path w="21600" h="21600" extrusionOk="0">
                <a:moveTo>
                  <a:pt x="3572" y="0"/>
                </a:moveTo>
                <a:cubicBezTo>
                  <a:pt x="2524" y="0"/>
                  <a:pt x="1895" y="0"/>
                  <a:pt x="1475" y="179"/>
                </a:cubicBezTo>
                <a:cubicBezTo>
                  <a:pt x="871" y="405"/>
                  <a:pt x="395" y="892"/>
                  <a:pt x="175" y="1511"/>
                </a:cubicBezTo>
                <a:cubicBezTo>
                  <a:pt x="0" y="1941"/>
                  <a:pt x="0" y="2586"/>
                  <a:pt x="0" y="3659"/>
                </a:cubicBezTo>
                <a:lnTo>
                  <a:pt x="0" y="17941"/>
                </a:lnTo>
                <a:cubicBezTo>
                  <a:pt x="0" y="19014"/>
                  <a:pt x="0" y="19659"/>
                  <a:pt x="175" y="20089"/>
                </a:cubicBezTo>
                <a:cubicBezTo>
                  <a:pt x="395" y="20708"/>
                  <a:pt x="871" y="21195"/>
                  <a:pt x="1475" y="21421"/>
                </a:cubicBezTo>
                <a:cubicBezTo>
                  <a:pt x="1895" y="21600"/>
                  <a:pt x="2524" y="21600"/>
                  <a:pt x="3572" y="21600"/>
                </a:cubicBezTo>
                <a:lnTo>
                  <a:pt x="18029" y="21600"/>
                </a:lnTo>
                <a:cubicBezTo>
                  <a:pt x="19077" y="21600"/>
                  <a:pt x="19705" y="21600"/>
                  <a:pt x="20125" y="21421"/>
                </a:cubicBezTo>
                <a:cubicBezTo>
                  <a:pt x="20729" y="21195"/>
                  <a:pt x="21205" y="20708"/>
                  <a:pt x="21425" y="20089"/>
                </a:cubicBezTo>
                <a:cubicBezTo>
                  <a:pt x="21600" y="19659"/>
                  <a:pt x="21600" y="19014"/>
                  <a:pt x="21600" y="17941"/>
                </a:cubicBezTo>
                <a:lnTo>
                  <a:pt x="21600" y="3659"/>
                </a:lnTo>
                <a:cubicBezTo>
                  <a:pt x="21600" y="2586"/>
                  <a:pt x="21600" y="1941"/>
                  <a:pt x="21425" y="1511"/>
                </a:cubicBezTo>
                <a:cubicBezTo>
                  <a:pt x="21205" y="892"/>
                  <a:pt x="20729" y="405"/>
                  <a:pt x="20125" y="179"/>
                </a:cubicBezTo>
                <a:cubicBezTo>
                  <a:pt x="19705" y="0"/>
                  <a:pt x="19077" y="0"/>
                  <a:pt x="18029" y="0"/>
                </a:cubicBezTo>
                <a:lnTo>
                  <a:pt x="3572" y="0"/>
                </a:lnTo>
                <a:close/>
              </a:path>
            </a:pathLst>
          </a:custGeom>
          <a:noFill/>
          <a:ln>
            <a:noFill/>
          </a:ln>
          <a:effectLst>
            <a:reflection stA="50000" endPos="40000" fadeDir="5400012" sy="-100000" algn="bl" rotWithShape="0"/>
          </a:effectLst>
        </p:spPr>
      </p:pic>
      <p:pic>
        <p:nvPicPr>
          <p:cNvPr id="104" name="Google Shape;104;g309d2ed55a5_0_30"/>
          <p:cNvPicPr preferRelativeResize="0"/>
          <p:nvPr/>
        </p:nvPicPr>
        <p:blipFill>
          <a:blip r:embed="rId5">
            <a:alphaModFix/>
          </a:blip>
          <a:stretch>
            <a:fillRect/>
          </a:stretch>
        </p:blipFill>
        <p:spPr>
          <a:xfrm>
            <a:off x="985250" y="3659975"/>
            <a:ext cx="10129500" cy="1125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8"/>
        <p:cNvGrpSpPr/>
        <p:nvPr/>
      </p:nvGrpSpPr>
      <p:grpSpPr>
        <a:xfrm>
          <a:off x="0" y="0"/>
          <a:ext cx="0" cy="0"/>
          <a:chOff x="0" y="0"/>
          <a:chExt cx="0" cy="0"/>
        </a:xfrm>
      </p:grpSpPr>
      <p:sp>
        <p:nvSpPr>
          <p:cNvPr id="109" name="Google Shape;109;g309d2ed55a5_0_33"/>
          <p:cNvSpPr txBox="1"/>
          <p:nvPr/>
        </p:nvSpPr>
        <p:spPr>
          <a:xfrm>
            <a:off x="6560099" y="10666750"/>
            <a:ext cx="10844700" cy="1795800"/>
          </a:xfrm>
          <a:prstGeom prst="rect">
            <a:avLst/>
          </a:prstGeom>
          <a:noFill/>
          <a:ln>
            <a:noFill/>
          </a:ln>
        </p:spPr>
        <p:txBody>
          <a:bodyPr spcFirstLastPara="1" wrap="square" lIns="50800" tIns="50800" rIns="50800" bIns="50800" anchor="ctr" anchorCtr="0">
            <a:spAutoFit/>
          </a:bodyPr>
          <a:lstStyle/>
          <a:p>
            <a:pPr marL="0" lvl="0" indent="0" algn="ctr" rtl="0">
              <a:lnSpc>
                <a:spcPct val="100000"/>
              </a:lnSpc>
              <a:spcBef>
                <a:spcPts val="0"/>
              </a:spcBef>
              <a:spcAft>
                <a:spcPts val="0"/>
              </a:spcAft>
              <a:buClr>
                <a:schemeClr val="dk1"/>
              </a:buClr>
              <a:buSzPts val="1100"/>
              <a:buFont typeface="Arial"/>
              <a:buNone/>
            </a:pPr>
            <a:r>
              <a:rPr lang="en-US" sz="5500" dirty="0" err="1">
                <a:solidFill>
                  <a:schemeClr val="dk1"/>
                </a:solidFill>
                <a:latin typeface="Georgia"/>
                <a:ea typeface="Georgia"/>
                <a:cs typeface="Georgia"/>
                <a:sym typeface="Georgia"/>
              </a:rPr>
              <a:t>Nuestras</a:t>
            </a:r>
            <a:r>
              <a:rPr lang="en-US" sz="5500" dirty="0">
                <a:solidFill>
                  <a:schemeClr val="dk1"/>
                </a:solidFill>
                <a:latin typeface="Georgia"/>
                <a:ea typeface="Georgia"/>
                <a:cs typeface="Georgia"/>
                <a:sym typeface="Georgia"/>
              </a:rPr>
              <a:t> manos </a:t>
            </a:r>
            <a:r>
              <a:rPr lang="en-US" sz="5500" dirty="0" err="1">
                <a:solidFill>
                  <a:schemeClr val="dk1"/>
                </a:solidFill>
                <a:latin typeface="Georgia"/>
                <a:ea typeface="Georgia"/>
                <a:cs typeface="Georgia"/>
                <a:sym typeface="Georgia"/>
              </a:rPr>
              <a:t>siempre</a:t>
            </a:r>
            <a:r>
              <a:rPr lang="en-US" sz="5500" dirty="0">
                <a:solidFill>
                  <a:schemeClr val="dk1"/>
                </a:solidFill>
                <a:latin typeface="Georgia"/>
                <a:ea typeface="Georgia"/>
                <a:cs typeface="Georgia"/>
                <a:sym typeface="Georgia"/>
              </a:rPr>
              <a:t> indican lo que </a:t>
            </a:r>
            <a:r>
              <a:rPr lang="en-US" sz="5500" dirty="0" err="1">
                <a:solidFill>
                  <a:schemeClr val="dk1"/>
                </a:solidFill>
                <a:latin typeface="Georgia"/>
                <a:ea typeface="Georgia"/>
                <a:cs typeface="Georgia"/>
                <a:sym typeface="Georgia"/>
              </a:rPr>
              <a:t>hacemos</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pic>
        <p:nvPicPr>
          <p:cNvPr id="110" name="Google Shape;110;g309d2ed55a5_0_33" descr="DALL·E 2024-09-27 11.19.52 - A close-up of male hands held open, palms facing up, slightly cupped. The hands are relaxed and natural, with visible skin texture, lines, and contour.jpeg"/>
          <p:cNvPicPr preferRelativeResize="0"/>
          <p:nvPr/>
        </p:nvPicPr>
        <p:blipFill rotWithShape="1">
          <a:blip r:embed="rId4">
            <a:alphaModFix/>
          </a:blip>
          <a:srcRect l="1783" t="16004" r="1783" b="1109"/>
          <a:stretch/>
        </p:blipFill>
        <p:spPr>
          <a:xfrm>
            <a:off x="7136932" y="1055921"/>
            <a:ext cx="10110135" cy="9116779"/>
          </a:xfrm>
          <a:custGeom>
            <a:avLst/>
            <a:gdLst/>
            <a:ahLst/>
            <a:cxnLst/>
            <a:rect l="l" t="t" r="r" b="b"/>
            <a:pathLst>
              <a:path w="19679" h="20595" extrusionOk="0">
                <a:moveTo>
                  <a:pt x="9839" y="0"/>
                </a:moveTo>
                <a:cubicBezTo>
                  <a:pt x="7320" y="0"/>
                  <a:pt x="4803" y="1006"/>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6"/>
                  <a:pt x="12357" y="0"/>
                  <a:pt x="9839" y="0"/>
                </a:cubicBez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4"/>
        <p:cNvGrpSpPr/>
        <p:nvPr/>
      </p:nvGrpSpPr>
      <p:grpSpPr>
        <a:xfrm>
          <a:off x="0" y="0"/>
          <a:ext cx="0" cy="0"/>
          <a:chOff x="0" y="0"/>
          <a:chExt cx="0" cy="0"/>
        </a:xfrm>
      </p:grpSpPr>
      <p:sp>
        <p:nvSpPr>
          <p:cNvPr id="115" name="Google Shape;115;g309d2ed55a5_0_15"/>
          <p:cNvSpPr/>
          <p:nvPr/>
        </p:nvSpPr>
        <p:spPr>
          <a:xfrm>
            <a:off x="8507521"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16" name="Google Shape;116;g309d2ed55a5_0_15"/>
          <p:cNvSpPr/>
          <p:nvPr/>
        </p:nvSpPr>
        <p:spPr>
          <a:xfrm>
            <a:off x="9626521" y="8407444"/>
            <a:ext cx="103041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17" name="Google Shape;117;g309d2ed55a5_0_15"/>
          <p:cNvSpPr txBox="1"/>
          <p:nvPr/>
        </p:nvSpPr>
        <p:spPr>
          <a:xfrm>
            <a:off x="10595118" y="5883150"/>
            <a:ext cx="8797781"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i="0" u="none" strike="noStrike" cap="none" dirty="0">
                <a:solidFill>
                  <a:srgbClr val="A82229"/>
                </a:solidFill>
                <a:latin typeface="Cormorant Garamond"/>
                <a:ea typeface="Cormorant Garamond"/>
                <a:cs typeface="Cormorant Garamond"/>
                <a:sym typeface="Cormorant Garamond"/>
              </a:rPr>
              <a:t>CONTEXTO</a:t>
            </a:r>
            <a:endParaRPr sz="1400" b="1" i="0" u="none" strike="noStrike" cap="none" dirty="0">
              <a:solidFill>
                <a:srgbClr val="A82229"/>
              </a:solidFill>
              <a:latin typeface="Cormorant Garamond"/>
              <a:ea typeface="Cormorant Garamond"/>
              <a:cs typeface="Cormorant Garamond"/>
              <a:sym typeface="Cormorant Garamond"/>
            </a:endParaRPr>
          </a:p>
        </p:txBody>
      </p:sp>
      <p:sp>
        <p:nvSpPr>
          <p:cNvPr id="118" name="Google Shape;118;g309d2ed55a5_0_15"/>
          <p:cNvSpPr txBox="1"/>
          <p:nvPr/>
        </p:nvSpPr>
        <p:spPr>
          <a:xfrm>
            <a:off x="11775482" y="8715244"/>
            <a:ext cx="60060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i="0" u="none" strike="noStrike" cap="none">
                <a:solidFill>
                  <a:srgbClr val="A82229"/>
                </a:solidFill>
                <a:latin typeface="Cormorant Garamond"/>
                <a:ea typeface="Cormorant Garamond"/>
                <a:cs typeface="Cormorant Garamond"/>
                <a:sym typeface="Cormorant Garamond"/>
              </a:rPr>
              <a:t>BÍBLICO</a:t>
            </a:r>
            <a:endParaRPr sz="1400" b="1" i="0" u="none" strike="noStrike" cap="none">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g309d2ed55a5_0_12"/>
          <p:cNvSpPr txBox="1"/>
          <p:nvPr/>
        </p:nvSpPr>
        <p:spPr>
          <a:xfrm>
            <a:off x="13682425" y="3628575"/>
            <a:ext cx="8526000" cy="7722000"/>
          </a:xfrm>
          <a:prstGeom prst="rect">
            <a:avLst/>
          </a:prstGeom>
          <a:noFill/>
          <a:ln>
            <a:noFill/>
          </a:ln>
        </p:spPr>
        <p:txBody>
          <a:bodyPr spcFirstLastPara="1" wrap="square" lIns="50800" tIns="50800" rIns="50800" bIns="50800" anchor="ctr" anchorCtr="0">
            <a:spAutoFit/>
          </a:bodyPr>
          <a:lstStyle/>
          <a:p>
            <a:pPr marL="0" lvl="0" indent="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En el relato de la creación del mundo en Génesis, Dios se nos presenta como un trabajador. Su acción creadora revela su carácter y, por consiguiente, sus intenciones. </a:t>
            </a:r>
            <a:endParaRPr sz="5500">
              <a:solidFill>
                <a:schemeClr val="dk1"/>
              </a:solidFill>
              <a:latin typeface="Georgia"/>
              <a:ea typeface="Georgia"/>
              <a:cs typeface="Georgia"/>
              <a:sym typeface="Georgia"/>
            </a:endParaRPr>
          </a:p>
          <a:p>
            <a:pPr marL="0" lvl="0" indent="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Presta atención a la acción de Dios en el tercer día:  </a:t>
            </a:r>
            <a:endParaRPr sz="5500">
              <a:latin typeface="Georgia"/>
              <a:ea typeface="Georgia"/>
              <a:cs typeface="Georgia"/>
              <a:sym typeface="Georgia"/>
            </a:endParaRPr>
          </a:p>
        </p:txBody>
      </p:sp>
      <p:pic>
        <p:nvPicPr>
          <p:cNvPr id="124" name="Google Shape;124;g309d2ed55a5_0_12" descr="DALL·E 2024-09-27 11.31.18 - A high-resolution image of Earth from space, showing the curvature of the planet. The view includes a detailed depiction of clouds, oceans, and contin.jpeg"/>
          <p:cNvPicPr preferRelativeResize="0"/>
          <p:nvPr/>
        </p:nvPicPr>
        <p:blipFill rotWithShape="1">
          <a:blip r:embed="rId4">
            <a:alphaModFix/>
          </a:blip>
          <a:srcRect l="2152" t="2641" r="2161" b="10739"/>
          <a:stretch/>
        </p:blipFill>
        <p:spPr>
          <a:xfrm>
            <a:off x="1282500" y="2038057"/>
            <a:ext cx="12044138" cy="10903044"/>
          </a:xfrm>
          <a:custGeom>
            <a:avLst/>
            <a:gdLst/>
            <a:ahLst/>
            <a:cxnLst/>
            <a:rect l="l" t="t" r="r" b="b"/>
            <a:pathLst>
              <a:path w="19679" h="20595" extrusionOk="0">
                <a:moveTo>
                  <a:pt x="9839" y="0"/>
                </a:moveTo>
                <a:cubicBezTo>
                  <a:pt x="7321"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7" y="0"/>
                  <a:pt x="9839" y="0"/>
                </a:cubicBezTo>
                <a:close/>
              </a:path>
            </a:pathLst>
          </a:cu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pic>
        <p:nvPicPr>
          <p:cNvPr id="129" name="Google Shape;129;g309d2ed55a5_0_6" descr="DALL·E 2024-09-27 11.48.23 - A series of stages showing the development and growth of a plant from a seed. The image begins with a small seed in rich soil, followed by the sprouti.jpeg"/>
          <p:cNvPicPr preferRelativeResize="0"/>
          <p:nvPr/>
        </p:nvPicPr>
        <p:blipFill rotWithShape="1">
          <a:blip r:embed="rId4">
            <a:alphaModFix/>
          </a:blip>
          <a:srcRect t="744"/>
          <a:stretch/>
        </p:blipFill>
        <p:spPr>
          <a:xfrm>
            <a:off x="6276367" y="1641871"/>
            <a:ext cx="10510020" cy="10432260"/>
          </a:xfrm>
          <a:custGeom>
            <a:avLst/>
            <a:gdLst/>
            <a:ahLst/>
            <a:cxnLst/>
            <a:rect l="l" t="t" r="r" b="b"/>
            <a:pathLst>
              <a:path w="21600" h="21600" extrusionOk="0">
                <a:moveTo>
                  <a:pt x="10800" y="0"/>
                </a:moveTo>
                <a:cubicBezTo>
                  <a:pt x="8036" y="0"/>
                  <a:pt x="5272" y="1065"/>
                  <a:pt x="3163" y="3196"/>
                </a:cubicBezTo>
                <a:cubicBezTo>
                  <a:pt x="1054" y="5326"/>
                  <a:pt x="0" y="8118"/>
                  <a:pt x="0" y="10910"/>
                </a:cubicBezTo>
                <a:cubicBezTo>
                  <a:pt x="0" y="13702"/>
                  <a:pt x="1054" y="16494"/>
                  <a:pt x="3163" y="18625"/>
                </a:cubicBezTo>
                <a:cubicBezTo>
                  <a:pt x="4721" y="20199"/>
                  <a:pt x="6638" y="21189"/>
                  <a:pt x="8648" y="21600"/>
                </a:cubicBezTo>
                <a:lnTo>
                  <a:pt x="12952" y="21600"/>
                </a:lnTo>
                <a:cubicBezTo>
                  <a:pt x="14962" y="21189"/>
                  <a:pt x="16879" y="20199"/>
                  <a:pt x="18437" y="18625"/>
                </a:cubicBezTo>
                <a:cubicBezTo>
                  <a:pt x="20546" y="16494"/>
                  <a:pt x="21600" y="13702"/>
                  <a:pt x="21600" y="10910"/>
                </a:cubicBezTo>
                <a:cubicBezTo>
                  <a:pt x="21600" y="8118"/>
                  <a:pt x="20546" y="5326"/>
                  <a:pt x="18437" y="3196"/>
                </a:cubicBezTo>
                <a:cubicBezTo>
                  <a:pt x="16328" y="1065"/>
                  <a:pt x="13564" y="0"/>
                  <a:pt x="10800" y="0"/>
                </a:cubicBezTo>
                <a:close/>
              </a:path>
            </a:pathLst>
          </a:custGeom>
          <a:noFill/>
          <a:ln>
            <a:noFill/>
          </a:ln>
        </p:spPr>
      </p:pic>
      <p:pic>
        <p:nvPicPr>
          <p:cNvPr id="130" name="Google Shape;130;g309d2ed55a5_0_6"/>
          <p:cNvPicPr preferRelativeResize="0"/>
          <p:nvPr/>
        </p:nvPicPr>
        <p:blipFill>
          <a:blip r:embed="rId5">
            <a:alphaModFix/>
          </a:blip>
          <a:stretch>
            <a:fillRect/>
          </a:stretch>
        </p:blipFill>
        <p:spPr>
          <a:xfrm>
            <a:off x="17354925" y="4678150"/>
            <a:ext cx="6381575" cy="4359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4"/>
        <p:cNvGrpSpPr/>
        <p:nvPr/>
      </p:nvGrpSpPr>
      <p:grpSpPr>
        <a:xfrm>
          <a:off x="0" y="0"/>
          <a:ext cx="0" cy="0"/>
          <a:chOff x="0" y="0"/>
          <a:chExt cx="0" cy="0"/>
        </a:xfrm>
      </p:grpSpPr>
      <p:sp>
        <p:nvSpPr>
          <p:cNvPr id="135" name="Google Shape;135;g309d2ed55a5_0_49"/>
          <p:cNvSpPr txBox="1"/>
          <p:nvPr/>
        </p:nvSpPr>
        <p:spPr>
          <a:xfrm>
            <a:off x="4453500" y="4613250"/>
            <a:ext cx="15477000" cy="44895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“Y Dios dijo: “Que la tierra produzca vegetación, hierbas que den semilla y árboles frutales que den fruto según su especie, cuya semilla esté en el fruto sobre la tierra”. Y así fue.” </a:t>
            </a:r>
            <a:endParaRPr sz="5500">
              <a:latin typeface="Georgia"/>
              <a:ea typeface="Georgia"/>
              <a:cs typeface="Georgia"/>
              <a:sym typeface="Georgia"/>
            </a:endParaRPr>
          </a:p>
          <a:p>
            <a:pPr marL="0" marR="0" lvl="0" indent="450215" algn="ctr" rtl="0">
              <a:lnSpc>
                <a:spcPct val="100000"/>
              </a:lnSpc>
              <a:spcBef>
                <a:spcPts val="120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G</a:t>
            </a:r>
            <a:r>
              <a:rPr lang="en-US" sz="5500" b="1" i="1">
                <a:latin typeface="Georgia"/>
                <a:ea typeface="Georgia"/>
                <a:cs typeface="Georgia"/>
                <a:sym typeface="Georgia"/>
              </a:rPr>
              <a:t>é</a:t>
            </a:r>
            <a:r>
              <a:rPr lang="en-US" sz="5500" b="1" i="1" u="none" strike="noStrike" cap="none">
                <a:solidFill>
                  <a:srgbClr val="000000"/>
                </a:solidFill>
                <a:latin typeface="Georgia"/>
                <a:ea typeface="Georgia"/>
                <a:cs typeface="Georgia"/>
                <a:sym typeface="Georgia"/>
              </a:rPr>
              <a:t>nesis 1:11</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theme/theme1.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907</Words>
  <Application>Microsoft Office PowerPoint</Application>
  <PresentationFormat>Personalizar</PresentationFormat>
  <Paragraphs>39</Paragraphs>
  <Slides>35</Slides>
  <Notes>35</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35</vt:i4>
      </vt:variant>
    </vt:vector>
  </HeadingPairs>
  <TitlesOfParts>
    <vt:vector size="40" baseType="lpstr">
      <vt:lpstr>Arial</vt:lpstr>
      <vt:lpstr>Georgia</vt:lpstr>
      <vt:lpstr>Helvetica Neue</vt:lpstr>
      <vt:lpstr>Cormorant Garamond</vt:lpstr>
      <vt:lpstr>23_ClassicWhite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DSA - Maria Cristina Barbosa</cp:lastModifiedBy>
  <cp:revision>1</cp:revision>
  <dcterms:modified xsi:type="dcterms:W3CDTF">2024-10-28T13:11:53Z</dcterms:modified>
</cp:coreProperties>
</file>