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24384000" cy="13716000"/>
  <p:notesSz cx="6858000" cy="9144000"/>
  <p:embeddedFontLst>
    <p:embeddedFont>
      <p:font typeface="Cormorant Garamond" panose="020B0604020202020204" charset="0"/>
      <p:regular r:id="rId31"/>
      <p:bold r:id="rId32"/>
      <p:italic r:id="rId33"/>
      <p:boldItalic r:id="rId34"/>
    </p:embeddedFont>
    <p:embeddedFont>
      <p:font typeface="Georgia" panose="02040502050405020303" pitchFamily="18" charset="0"/>
      <p:regular r:id="rId35"/>
      <p:bold r:id="rId36"/>
      <p:italic r:id="rId37"/>
      <p:boldItalic r:id="rId38"/>
    </p:embeddedFont>
    <p:embeddedFont>
      <p:font typeface="Helvetica Neue" panose="020B060402020202020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g8gd4WJDjrb5sAI3QkRVlM6/U3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54" y="-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customschemas.google.com/relationships/presentationmetadata" Target="meta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AF1F4B14-4E34-4806-9445-D36B5A83246A}"/>
    <pc:docChg chg="custSel modSld">
      <pc:chgData name="DSA - Maria Cristina Barbosa" userId="a7deaa94-27fa-4381-b313-ee83126f3c73" providerId="ADAL" clId="{AF1F4B14-4E34-4806-9445-D36B5A83246A}" dt="2024-10-28T13:28:05.637" v="85" actId="1076"/>
      <pc:docMkLst>
        <pc:docMk/>
      </pc:docMkLst>
      <pc:sldChg chg="modSp mod">
        <pc:chgData name="DSA - Maria Cristina Barbosa" userId="a7deaa94-27fa-4381-b313-ee83126f3c73" providerId="ADAL" clId="{AF1F4B14-4E34-4806-9445-D36B5A83246A}" dt="2024-10-28T13:19:13.777" v="0" actId="14100"/>
        <pc:sldMkLst>
          <pc:docMk/>
          <pc:sldMk cId="0" sldId="258"/>
        </pc:sldMkLst>
        <pc:spChg chg="mod">
          <ac:chgData name="DSA - Maria Cristina Barbosa" userId="a7deaa94-27fa-4381-b313-ee83126f3c73" providerId="ADAL" clId="{AF1F4B14-4E34-4806-9445-D36B5A83246A}" dt="2024-10-28T13:19:13.777" v="0" actId="14100"/>
          <ac:spMkLst>
            <pc:docMk/>
            <pc:sldMk cId="0" sldId="258"/>
            <ac:spMk id="96" creationId="{00000000-0000-0000-0000-000000000000}"/>
          </ac:spMkLst>
        </pc:spChg>
      </pc:sldChg>
      <pc:sldChg chg="modSp mod">
        <pc:chgData name="DSA - Maria Cristina Barbosa" userId="a7deaa94-27fa-4381-b313-ee83126f3c73" providerId="ADAL" clId="{AF1F4B14-4E34-4806-9445-D36B5A83246A}" dt="2024-10-28T13:19:33.098" v="2" actId="14100"/>
        <pc:sldMkLst>
          <pc:docMk/>
          <pc:sldMk cId="0" sldId="263"/>
        </pc:sldMkLst>
        <pc:spChg chg="mod">
          <ac:chgData name="DSA - Maria Cristina Barbosa" userId="a7deaa94-27fa-4381-b313-ee83126f3c73" providerId="ADAL" clId="{AF1F4B14-4E34-4806-9445-D36B5A83246A}" dt="2024-10-28T13:19:28.904" v="1" actId="14100"/>
          <ac:spMkLst>
            <pc:docMk/>
            <pc:sldMk cId="0" sldId="263"/>
            <ac:spMk id="127" creationId="{00000000-0000-0000-0000-000000000000}"/>
          </ac:spMkLst>
        </pc:spChg>
        <pc:picChg chg="mod">
          <ac:chgData name="DSA - Maria Cristina Barbosa" userId="a7deaa94-27fa-4381-b313-ee83126f3c73" providerId="ADAL" clId="{AF1F4B14-4E34-4806-9445-D36B5A83246A}" dt="2024-10-28T13:19:33.098" v="2" actId="14100"/>
          <ac:picMkLst>
            <pc:docMk/>
            <pc:sldMk cId="0" sldId="263"/>
            <ac:picMk id="128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AF1F4B14-4E34-4806-9445-D36B5A83246A}" dt="2024-10-28T13:19:50.590" v="4" actId="1076"/>
        <pc:sldMkLst>
          <pc:docMk/>
          <pc:sldMk cId="0" sldId="266"/>
        </pc:sldMkLst>
        <pc:spChg chg="mod">
          <ac:chgData name="DSA - Maria Cristina Barbosa" userId="a7deaa94-27fa-4381-b313-ee83126f3c73" providerId="ADAL" clId="{AF1F4B14-4E34-4806-9445-D36B5A83246A}" dt="2024-10-28T13:19:50.590" v="4" actId="1076"/>
          <ac:spMkLst>
            <pc:docMk/>
            <pc:sldMk cId="0" sldId="266"/>
            <ac:spMk id="146" creationId="{00000000-0000-0000-0000-000000000000}"/>
          </ac:spMkLst>
        </pc:spChg>
      </pc:sldChg>
      <pc:sldChg chg="addSp delSp modSp mod">
        <pc:chgData name="DSA - Maria Cristina Barbosa" userId="a7deaa94-27fa-4381-b313-ee83126f3c73" providerId="ADAL" clId="{AF1F4B14-4E34-4806-9445-D36B5A83246A}" dt="2024-10-28T13:22:22.359" v="21" actId="14100"/>
        <pc:sldMkLst>
          <pc:docMk/>
          <pc:sldMk cId="0" sldId="267"/>
        </pc:sldMkLst>
        <pc:picChg chg="add mod">
          <ac:chgData name="DSA - Maria Cristina Barbosa" userId="a7deaa94-27fa-4381-b313-ee83126f3c73" providerId="ADAL" clId="{AF1F4B14-4E34-4806-9445-D36B5A83246A}" dt="2024-10-28T13:22:22.359" v="21" actId="14100"/>
          <ac:picMkLst>
            <pc:docMk/>
            <pc:sldMk cId="0" sldId="267"/>
            <ac:picMk id="3" creationId="{215E911D-3178-3772-35F7-61D2B399C9C4}"/>
          </ac:picMkLst>
        </pc:picChg>
        <pc:picChg chg="del mod">
          <ac:chgData name="DSA - Maria Cristina Barbosa" userId="a7deaa94-27fa-4381-b313-ee83126f3c73" providerId="ADAL" clId="{AF1F4B14-4E34-4806-9445-D36B5A83246A}" dt="2024-10-28T13:21:53.191" v="13" actId="478"/>
          <ac:picMkLst>
            <pc:docMk/>
            <pc:sldMk cId="0" sldId="267"/>
            <ac:picMk id="154" creationId="{00000000-0000-0000-0000-000000000000}"/>
          </ac:picMkLst>
        </pc:picChg>
        <pc:picChg chg="del mod">
          <ac:chgData name="DSA - Maria Cristina Barbosa" userId="a7deaa94-27fa-4381-b313-ee83126f3c73" providerId="ADAL" clId="{AF1F4B14-4E34-4806-9445-D36B5A83246A}" dt="2024-10-28T13:21:56.096" v="14" actId="478"/>
          <ac:picMkLst>
            <pc:docMk/>
            <pc:sldMk cId="0" sldId="267"/>
            <ac:picMk id="155" creationId="{00000000-0000-0000-0000-000000000000}"/>
          </ac:picMkLst>
        </pc:picChg>
        <pc:picChg chg="del mod">
          <ac:chgData name="DSA - Maria Cristina Barbosa" userId="a7deaa94-27fa-4381-b313-ee83126f3c73" providerId="ADAL" clId="{AF1F4B14-4E34-4806-9445-D36B5A83246A}" dt="2024-10-28T13:21:50.622" v="12" actId="478"/>
          <ac:picMkLst>
            <pc:docMk/>
            <pc:sldMk cId="0" sldId="267"/>
            <ac:picMk id="156" creationId="{00000000-0000-0000-0000-000000000000}"/>
          </ac:picMkLst>
        </pc:picChg>
      </pc:sldChg>
      <pc:sldChg chg="modSp mod">
        <pc:chgData name="DSA - Maria Cristina Barbosa" userId="a7deaa94-27fa-4381-b313-ee83126f3c73" providerId="ADAL" clId="{AF1F4B14-4E34-4806-9445-D36B5A83246A}" dt="2024-10-28T13:28:05.637" v="85" actId="1076"/>
        <pc:sldMkLst>
          <pc:docMk/>
          <pc:sldMk cId="0" sldId="272"/>
        </pc:sldMkLst>
        <pc:spChg chg="mod">
          <ac:chgData name="DSA - Maria Cristina Barbosa" userId="a7deaa94-27fa-4381-b313-ee83126f3c73" providerId="ADAL" clId="{AF1F4B14-4E34-4806-9445-D36B5A83246A}" dt="2024-10-28T13:27:56.836" v="84" actId="1076"/>
          <ac:spMkLst>
            <pc:docMk/>
            <pc:sldMk cId="0" sldId="272"/>
            <ac:spMk id="184" creationId="{00000000-0000-0000-0000-000000000000}"/>
          </ac:spMkLst>
        </pc:spChg>
        <pc:picChg chg="mod">
          <ac:chgData name="DSA - Maria Cristina Barbosa" userId="a7deaa94-27fa-4381-b313-ee83126f3c73" providerId="ADAL" clId="{AF1F4B14-4E34-4806-9445-D36B5A83246A}" dt="2024-10-28T13:26:14.134" v="68" actId="1076"/>
          <ac:picMkLst>
            <pc:docMk/>
            <pc:sldMk cId="0" sldId="272"/>
            <ac:picMk id="185" creationId="{00000000-0000-0000-0000-000000000000}"/>
          </ac:picMkLst>
        </pc:picChg>
        <pc:picChg chg="mod">
          <ac:chgData name="DSA - Maria Cristina Barbosa" userId="a7deaa94-27fa-4381-b313-ee83126f3c73" providerId="ADAL" clId="{AF1F4B14-4E34-4806-9445-D36B5A83246A}" dt="2024-10-28T13:26:31.192" v="71" actId="688"/>
          <ac:picMkLst>
            <pc:docMk/>
            <pc:sldMk cId="0" sldId="272"/>
            <ac:picMk id="186" creationId="{00000000-0000-0000-0000-000000000000}"/>
          </ac:picMkLst>
        </pc:picChg>
        <pc:picChg chg="mod">
          <ac:chgData name="DSA - Maria Cristina Barbosa" userId="a7deaa94-27fa-4381-b313-ee83126f3c73" providerId="ADAL" clId="{AF1F4B14-4E34-4806-9445-D36B5A83246A}" dt="2024-10-28T13:26:49.656" v="74" actId="1076"/>
          <ac:picMkLst>
            <pc:docMk/>
            <pc:sldMk cId="0" sldId="272"/>
            <ac:picMk id="187" creationId="{00000000-0000-0000-0000-000000000000}"/>
          </ac:picMkLst>
        </pc:picChg>
        <pc:picChg chg="mod">
          <ac:chgData name="DSA - Maria Cristina Barbosa" userId="a7deaa94-27fa-4381-b313-ee83126f3c73" providerId="ADAL" clId="{AF1F4B14-4E34-4806-9445-D36B5A83246A}" dt="2024-10-28T13:27:35.962" v="82" actId="1076"/>
          <ac:picMkLst>
            <pc:docMk/>
            <pc:sldMk cId="0" sldId="272"/>
            <ac:picMk id="188" creationId="{00000000-0000-0000-0000-000000000000}"/>
          </ac:picMkLst>
        </pc:picChg>
        <pc:picChg chg="mod">
          <ac:chgData name="DSA - Maria Cristina Barbosa" userId="a7deaa94-27fa-4381-b313-ee83126f3c73" providerId="ADAL" clId="{AF1F4B14-4E34-4806-9445-D36B5A83246A}" dt="2024-10-28T13:28:05.637" v="85" actId="1076"/>
          <ac:picMkLst>
            <pc:docMk/>
            <pc:sldMk cId="0" sldId="272"/>
            <ac:picMk id="18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09d9e9c9c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g309d9e9c9c4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9d9e9c9c4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8" name="Google Shape;138;g309d9e9c9c4_0_5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09d9e9c9c4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4" name="Google Shape;144;g309d9e9c9c4_0_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09d9e9c9c4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g309d9e9c9c4_0_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09d9e9c9c4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9" name="Google Shape;159;g309d9e9c9c4_0_6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09d9e9c9c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5" name="Google Shape;165;g309d9e9c9c4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09d9e9c9c4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1" name="Google Shape;171;g309d9e9c9c4_0_9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9d9e9c9c4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g309d9e9c9c4_0_9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09d9e9c9c4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2" name="Google Shape;182;g309d9e9c9c4_0_9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09d9e9c9c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Google Shape;192;g309d9e9c9c4_0_9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9d9e9c9c4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8" name="Google Shape;198;g309d9e9c9c4_0_10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9d9e9c9c4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Google Shape;88;g309d9e9c9c4_0_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09d9e9c9c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5" name="Google Shape;205;g309d9e9c9c4_0_1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09d9e9c9c4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3" name="Google Shape;213;g309d9e9c9c4_0_6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09d9e9c9c4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0" name="Google Shape;220;g309d9e9c9c4_0_8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09d9e9c9c4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6" name="Google Shape;226;g309d9e9c9c4_0_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09d9e9c9c4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1" name="Google Shape;231;g309d9e9c9c4_0_12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09d9e9c9c4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8" name="Google Shape;238;g309d9e9c9c4_0_12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09d9e9c9c4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5" name="Google Shape;245;g309d9e9c9c4_0_1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09d9e9c9c4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2" name="Google Shape;252;g309d9e9c9c4_0_1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09d9e9c9c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8" name="Google Shape;258;g309d9e9c9c4_0_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09d9e9c9c4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g309d9e9c9c4_0_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9d9e9c9c4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g309d9e9c9c4_0_3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09d9e9c9c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g309d9e9c9c4_0_3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9d9e9c9c4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1" name="Google Shape;111;g309d9e9c9c4_0_3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09d9e9c9c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7" name="Google Shape;117;g309d9e9c9c4_0_1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9d9e9c9c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5" name="Google Shape;125;g309d9e9c9c4_0_1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09d9e9c9c4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1" name="Google Shape;131;g309d9e9c9c4_0_4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ción">
  <p:cSld name="Sec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9"/>
          <p:cNvSpPr txBox="1">
            <a:spLocks noGrp="1"/>
          </p:cNvSpPr>
          <p:nvPr>
            <p:ph type="title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9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título">
  <p:cSld name="Sólo título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0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0"/>
          <p:cNvSpPr txBox="1">
            <a:spLocks noGrp="1"/>
          </p:cNvSpPr>
          <p:nvPr>
            <p:ph type="body" idx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0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1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Arial"/>
              <a:buNone/>
              <a:defRPr sz="6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41"/>
          <p:cNvSpPr txBox="1">
            <a:spLocks noGrp="1"/>
          </p:cNvSpPr>
          <p:nvPr>
            <p:ph type="body" idx="2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4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claración">
  <p:cSld name="Declaració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2"/>
          <p:cNvSpPr txBox="1">
            <a:spLocks noGrp="1"/>
          </p:cNvSpPr>
          <p:nvPr>
            <p:ph type="body" idx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42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to (grande)">
  <p:cSld name="Dato (grande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3"/>
          <p:cNvSpPr txBox="1">
            <a:spLocks noGrp="1"/>
          </p:cNvSpPr>
          <p:nvPr>
            <p:ph type="body" idx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body" idx="2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400"/>
              <a:buFont typeface="Arial"/>
              <a:buNone/>
              <a:defRPr sz="22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4"/>
          <p:cNvSpPr txBox="1">
            <a:spLocks noGrp="1"/>
          </p:cNvSpPr>
          <p:nvPr>
            <p:ph type="body" idx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44"/>
          <p:cNvSpPr txBox="1">
            <a:spLocks noGrp="1"/>
          </p:cNvSpPr>
          <p:nvPr>
            <p:ph type="body" idx="2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44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5"/>
          <p:cNvSpPr>
            <a:spLocks noGrp="1"/>
          </p:cNvSpPr>
          <p:nvPr>
            <p:ph type="pic" idx="2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45"/>
          <p:cNvSpPr>
            <a:spLocks noGrp="1"/>
          </p:cNvSpPr>
          <p:nvPr>
            <p:ph type="pic" idx="3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45"/>
          <p:cNvSpPr>
            <a:spLocks noGrp="1"/>
          </p:cNvSpPr>
          <p:nvPr>
            <p:ph type="pic" idx="4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45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6"/>
          <p:cNvSpPr>
            <a:spLocks noGrp="1"/>
          </p:cNvSpPr>
          <p:nvPr>
            <p:ph type="pic" idx="2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46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1"/>
          <p:cNvSpPr txBox="1">
            <a:spLocks noGrp="1"/>
          </p:cNvSpPr>
          <p:nvPr>
            <p:ph type="body" idx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3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31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0"/>
              <a:buFont typeface="Arial"/>
              <a:buNone/>
              <a:defRPr sz="128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1"/>
          <p:cNvSpPr txBox="1">
            <a:spLocks noGrp="1"/>
          </p:cNvSpPr>
          <p:nvPr>
            <p:ph type="body" idx="2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31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">
  <p:cSld name="Título y foto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2"/>
          <p:cNvSpPr>
            <a:spLocks noGrp="1"/>
          </p:cNvSpPr>
          <p:nvPr>
            <p:ph type="pic" idx="2"/>
          </p:nvPr>
        </p:nvSpPr>
        <p:spPr>
          <a:xfrm>
            <a:off x="0" y="-1270000"/>
            <a:ext cx="24384000" cy="162560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2"/>
          <p:cNvSpPr txBox="1">
            <a:spLocks noGrp="1"/>
          </p:cNvSpPr>
          <p:nvPr>
            <p:ph type="title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Arial"/>
              <a:buNone/>
              <a:defRPr sz="12800">
                <a:solidFill>
                  <a:srgbClr val="FFFFFF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2"/>
          <p:cNvSpPr txBox="1">
            <a:spLocks noGrp="1"/>
          </p:cNvSpPr>
          <p:nvPr>
            <p:ph type="body" idx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  <a:defRPr sz="6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2"/>
          <p:cNvSpPr txBox="1">
            <a:spLocks noGrp="1"/>
          </p:cNvSpPr>
          <p:nvPr>
            <p:ph type="body" idx="3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>
              <a:solidFill>
                <a:srgbClr val="5E5E5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foto alternativa">
  <p:cSld name="Título y foto alternativa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3"/>
          <p:cNvSpPr txBox="1">
            <a:spLocks noGrp="1"/>
          </p:cNvSpPr>
          <p:nvPr>
            <p:ph type="title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3"/>
          <p:cNvSpPr>
            <a:spLocks noGrp="1"/>
          </p:cNvSpPr>
          <p:nvPr>
            <p:ph type="pic" idx="2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3"/>
          <p:cNvSpPr txBox="1">
            <a:spLocks noGrp="1"/>
          </p:cNvSpPr>
          <p:nvPr>
            <p:ph type="body" idx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3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>
  <p:cSld name="Título y viñeta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4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4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34"/>
          <p:cNvSpPr txBox="1">
            <a:spLocks noGrp="1"/>
          </p:cNvSpPr>
          <p:nvPr>
            <p:ph type="body" idx="2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4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5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5"/>
          <p:cNvSpPr txBox="1">
            <a:spLocks noGrp="1"/>
          </p:cNvSpPr>
          <p:nvPr>
            <p:ph type="sldNum" idx="1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6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6"/>
          <p:cNvSpPr>
            <a:spLocks noGrp="1"/>
          </p:cNvSpPr>
          <p:nvPr>
            <p:ph type="pic" idx="2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36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36"/>
          <p:cNvSpPr txBox="1">
            <a:spLocks noGrp="1"/>
          </p:cNvSpPr>
          <p:nvPr>
            <p:ph type="body" idx="3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6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pequeño)">
  <p:cSld name="Título, viñetas, y video en vivo (pequeño)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7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7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37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, y video en vivo (grande)">
  <p:cSld name="Título, viñetas, y video en vivo (grande)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8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8"/>
          <p:cNvSpPr txBox="1">
            <a:spLocks noGrp="1"/>
          </p:cNvSpPr>
          <p:nvPr>
            <p:ph type="body" idx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8"/>
          <p:cNvSpPr txBox="1">
            <a:spLocks noGrp="1"/>
          </p:cNvSpPr>
          <p:nvPr>
            <p:ph type="body" idx="2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1pPr>
            <a:lvl2pPr marL="914400" lvl="1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2pPr>
            <a:lvl3pPr marL="1371600" lvl="2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3pPr>
            <a:lvl4pPr marL="1828800" lvl="3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4pPr>
            <a:lvl5pPr marL="2286000" lvl="4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5pPr>
            <a:lvl6pPr marL="2743200" lvl="5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6pPr>
            <a:lvl7pPr marL="3200400" lvl="6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7pPr>
            <a:lvl8pPr marL="3657600" lvl="7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8pPr>
            <a:lvl9pPr marL="4114800" lvl="8" indent="-40005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7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8"/>
          <p:cNvSpPr txBox="1">
            <a:spLocks noGrp="1"/>
          </p:cNvSpPr>
          <p:nvPr>
            <p:ph type="sldNum" idx="1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9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9"/>
          <p:cNvSpPr txBox="1">
            <a:spLocks noGrp="1"/>
          </p:cNvSpPr>
          <p:nvPr>
            <p:ph type="body" idx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47700" algn="l" rtl="0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Char char="•"/>
              <a:defRPr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9"/>
          <p:cNvSpPr txBox="1">
            <a:spLocks noGrp="1"/>
          </p:cNvSpPr>
          <p:nvPr>
            <p:ph type="sldNum" idx="1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E5E5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5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09d9e9c9c4_0_51"/>
          <p:cNvSpPr txBox="1"/>
          <p:nvPr/>
        </p:nvSpPr>
        <p:spPr>
          <a:xfrm>
            <a:off x="3144888" y="8348300"/>
            <a:ext cx="180942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457200" lvl="0" indent="-57785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 startAt="3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Así como existe una expectativa de una disposición mental (interna) para el cumplimiento de la alianza, también hay un símbolo externo de la alianza realizada.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 startAt="3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Dios no rehace alianzas que contraríen las anteriores.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1" name="Google Shape;141;g309d9e9c9c4_0_51" descr="Diseño_sin_título__54_-removebg-preview.png"/>
          <p:cNvPicPr preferRelativeResize="0"/>
          <p:nvPr/>
        </p:nvPicPr>
        <p:blipFill rotWithShape="1">
          <a:blip r:embed="rId4">
            <a:alphaModFix/>
          </a:blip>
          <a:srcRect t="9133" b="12922"/>
          <a:stretch/>
        </p:blipFill>
        <p:spPr>
          <a:xfrm>
            <a:off x="6801842" y="-13456"/>
            <a:ext cx="10780295" cy="8285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9d9e9c9c4_0_54"/>
          <p:cNvSpPr txBox="1"/>
          <p:nvPr/>
        </p:nvSpPr>
        <p:spPr>
          <a:xfrm>
            <a:off x="1025855" y="5458576"/>
            <a:ext cx="10078650" cy="433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Edén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ya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notamos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que Dios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garantiza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explícitamente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al hombre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alimentación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</a:t>
            </a:r>
            <a:r>
              <a:rPr lang="en-US" sz="5500" b="1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Génesis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1:29)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reproducción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</a:t>
            </a:r>
            <a:r>
              <a:rPr lang="en-US" sz="5500" b="1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Génesis</a:t>
            </a:r>
            <a:r>
              <a:rPr lang="en-US" sz="5500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1:28)</a:t>
            </a:r>
            <a:endParaRPr sz="5500" b="1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7" name="Google Shape;147;g309d9e9c9c4_0_54" descr="DALL·E 2024-10-03 16.05.52 - A realistic image of an orange tree full of ripe oranges, with vibrant green leaves and clear blue sky in the background. The oranges are hanging from.jpeg"/>
          <p:cNvPicPr preferRelativeResize="0"/>
          <p:nvPr/>
        </p:nvPicPr>
        <p:blipFill rotWithShape="1">
          <a:blip r:embed="rId4">
            <a:alphaModFix/>
          </a:blip>
          <a:srcRect l="568" t="28910" r="9252" b="28909"/>
          <a:stretch/>
        </p:blipFill>
        <p:spPr>
          <a:xfrm>
            <a:off x="11104664" y="2878699"/>
            <a:ext cx="11031930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8" name="Google Shape;148;g309d9e9c9c4_0_54" descr="DALL·E 2024-09-27 14.37.18 - A peaceful and vibrant scene showing various animals living harmoniously by a river in a lush, green landscape. The animals include lions, elephants, .jpeg"/>
          <p:cNvPicPr preferRelativeResize="0"/>
          <p:nvPr/>
        </p:nvPicPr>
        <p:blipFill rotWithShape="1">
          <a:blip r:embed="rId5">
            <a:alphaModFix/>
          </a:blip>
          <a:srcRect l="8955" t="4691" r="8955" b="56914"/>
          <a:stretch/>
        </p:blipFill>
        <p:spPr>
          <a:xfrm>
            <a:off x="11104505" y="8254852"/>
            <a:ext cx="11031930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961" y="0"/>
                </a:moveTo>
                <a:lnTo>
                  <a:pt x="21600" y="21600"/>
                </a:lnTo>
                <a:lnTo>
                  <a:pt x="4639" y="21600"/>
                </a:lnTo>
                <a:lnTo>
                  <a:pt x="0" y="0"/>
                </a:lnTo>
                <a:lnTo>
                  <a:pt x="16961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09d9e9c9c4_0_57"/>
          <p:cNvSpPr txBox="1"/>
          <p:nvPr/>
        </p:nvSpPr>
        <p:spPr>
          <a:xfrm>
            <a:off x="5113951" y="3357450"/>
            <a:ext cx="14156100" cy="34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dominio sobre la Tierra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(Génesis 1:26) 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y el compañerismo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(Génesis 2:25)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Dios también requiere del hombre una obediencia voluntaria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(Génesis 2:16,17).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15E911D-3178-3772-35F7-61D2B399C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159285"/>
            <a:ext cx="24384000" cy="65567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09d9e9c9c4_0_60"/>
          <p:cNvSpPr txBox="1"/>
          <p:nvPr/>
        </p:nvSpPr>
        <p:spPr>
          <a:xfrm>
            <a:off x="4609661" y="9981278"/>
            <a:ext cx="151647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Existe un símbolo visible de la alianza del Creador con la pareja hecha a su imagen: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2" name="Google Shape;162;g309d9e9c9c4_0_60" descr="Diseño_sin_título__55_-removebg-preview.png"/>
          <p:cNvPicPr preferRelativeResize="0"/>
          <p:nvPr/>
        </p:nvPicPr>
        <p:blipFill rotWithShape="1">
          <a:blip r:embed="rId4">
            <a:alphaModFix/>
          </a:blip>
          <a:srcRect t="10580" b="10580"/>
          <a:stretch/>
        </p:blipFill>
        <p:spPr>
          <a:xfrm>
            <a:off x="6089253" y="687907"/>
            <a:ext cx="12205670" cy="9488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g309d9e9c9c4_0_6" descr="DALL·E 2024-09-18 16.28.50 - A peaceful scene showing a pair of hands clasped in prayer resting on an open Bible, placed on a wooden surface by a window. Soft natural light stream.jpeg"/>
          <p:cNvPicPr preferRelativeResize="0"/>
          <p:nvPr/>
        </p:nvPicPr>
        <p:blipFill rotWithShape="1">
          <a:blip r:embed="rId4">
            <a:alphaModFix/>
          </a:blip>
          <a:srcRect l="1577" t="3651" r="1577" b="3660"/>
          <a:stretch/>
        </p:blipFill>
        <p:spPr>
          <a:xfrm>
            <a:off x="5980696" y="1514807"/>
            <a:ext cx="11165766" cy="10686385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68" name="Google Shape;168;g309d9e9c9c4_0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12950" y="4803288"/>
            <a:ext cx="6113175" cy="410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09d9e9c9c4_0_90"/>
          <p:cNvSpPr txBox="1"/>
          <p:nvPr/>
        </p:nvSpPr>
        <p:spPr>
          <a:xfrm>
            <a:off x="4672650" y="3843600"/>
            <a:ext cx="150387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“Así fueron terminados los cielos y la tierra y todo lo que hay en ellos. El séptimo día, habiendo Dios terminado su obra, descansó de todo lo que había hecho. Dios bendijo el séptimo día y lo santificó, porque en él descansó de toda su obra creadora.” </a:t>
            </a:r>
            <a:endParaRPr sz="5500" i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G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é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nesis 2:1 a 3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09d9e9c9c4_0_93"/>
          <p:cNvSpPr txBox="1"/>
          <p:nvPr/>
        </p:nvSpPr>
        <p:spPr>
          <a:xfrm>
            <a:off x="13111925" y="3579200"/>
            <a:ext cx="10020600" cy="87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Los símbolos físicos de la alianza también traen sus características: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símbolo es inconfundible e innegable.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símbolo distingue a las personas.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tratamiento del símbolo refleja la postura con respecto a la alianza en su totalidad.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79" name="Google Shape;179;g309d9e9c9c4_0_93" descr="DALL·E 2024-10-03 15.34.33 - A close-up image of two hands, one gently holding the other in a comforting gesture. The scene takes place on a wooden table with a soft, warm backgro.jpeg"/>
          <p:cNvPicPr preferRelativeResize="0"/>
          <p:nvPr/>
        </p:nvPicPr>
        <p:blipFill rotWithShape="1">
          <a:blip r:embed="rId4">
            <a:alphaModFix/>
          </a:blip>
          <a:srcRect l="8974" t="18567" r="12296" b="3417"/>
          <a:stretch/>
        </p:blipFill>
        <p:spPr>
          <a:xfrm>
            <a:off x="1899241" y="2526497"/>
            <a:ext cx="10926738" cy="108279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16" y="0"/>
                </a:moveTo>
                <a:cubicBezTo>
                  <a:pt x="3261" y="0"/>
                  <a:pt x="2448" y="0"/>
                  <a:pt x="1907" y="228"/>
                </a:cubicBezTo>
                <a:cubicBezTo>
                  <a:pt x="1126" y="515"/>
                  <a:pt x="510" y="1136"/>
                  <a:pt x="226" y="1924"/>
                </a:cubicBezTo>
                <a:cubicBezTo>
                  <a:pt x="0" y="2471"/>
                  <a:pt x="0" y="3291"/>
                  <a:pt x="0" y="4658"/>
                </a:cubicBezTo>
                <a:lnTo>
                  <a:pt x="0" y="16943"/>
                </a:lnTo>
                <a:cubicBezTo>
                  <a:pt x="0" y="18310"/>
                  <a:pt x="0" y="19129"/>
                  <a:pt x="226" y="19676"/>
                </a:cubicBezTo>
                <a:cubicBezTo>
                  <a:pt x="510" y="20464"/>
                  <a:pt x="1126" y="21085"/>
                  <a:pt x="1907" y="21372"/>
                </a:cubicBezTo>
                <a:cubicBezTo>
                  <a:pt x="2448" y="21600"/>
                  <a:pt x="3261" y="21600"/>
                  <a:pt x="4616" y="21600"/>
                </a:cubicBezTo>
                <a:lnTo>
                  <a:pt x="16984" y="21600"/>
                </a:lnTo>
                <a:cubicBezTo>
                  <a:pt x="18339" y="21600"/>
                  <a:pt x="19152" y="21600"/>
                  <a:pt x="19693" y="21372"/>
                </a:cubicBezTo>
                <a:cubicBezTo>
                  <a:pt x="20474" y="21085"/>
                  <a:pt x="21090" y="20464"/>
                  <a:pt x="21374" y="19676"/>
                </a:cubicBezTo>
                <a:cubicBezTo>
                  <a:pt x="21600" y="19129"/>
                  <a:pt x="21600" y="18310"/>
                  <a:pt x="21600" y="16943"/>
                </a:cubicBezTo>
                <a:lnTo>
                  <a:pt x="21600" y="4658"/>
                </a:lnTo>
                <a:cubicBezTo>
                  <a:pt x="21600" y="3291"/>
                  <a:pt x="21600" y="2471"/>
                  <a:pt x="21374" y="1924"/>
                </a:cubicBezTo>
                <a:cubicBezTo>
                  <a:pt x="21090" y="1136"/>
                  <a:pt x="20474" y="515"/>
                  <a:pt x="19693" y="228"/>
                </a:cubicBezTo>
                <a:cubicBezTo>
                  <a:pt x="19152" y="0"/>
                  <a:pt x="18339" y="0"/>
                  <a:pt x="16984" y="0"/>
                </a:cubicBezTo>
                <a:lnTo>
                  <a:pt x="4616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09d9e9c9c4_0_96"/>
          <p:cNvSpPr txBox="1"/>
          <p:nvPr/>
        </p:nvSpPr>
        <p:spPr>
          <a:xfrm>
            <a:off x="258127" y="6023721"/>
            <a:ext cx="10080105" cy="433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hombre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hecho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 imagen de Dios, al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crecer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multiplicarse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y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llenar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 Tierra,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esparciría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 imagen de Dios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toda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su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extensión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5" name="Google Shape;185;g309d9e9c9c4_0_96" descr="DALL·E 2024-09-26 13.23.37 - A radiant image of Jesus with long hair, wearing white robes, smiling warmly with open arms. The background is filled with bright, heavenly light, cre.jpeg"/>
          <p:cNvPicPr preferRelativeResize="0"/>
          <p:nvPr/>
        </p:nvPicPr>
        <p:blipFill rotWithShape="1">
          <a:blip r:embed="rId4">
            <a:alphaModFix/>
          </a:blip>
          <a:srcRect l="18589" t="7981" r="15629" b="31134"/>
          <a:stretch/>
        </p:blipFill>
        <p:spPr>
          <a:xfrm>
            <a:off x="10479125" y="3955049"/>
            <a:ext cx="6563412" cy="609856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1"/>
                </a:lnTo>
                <a:lnTo>
                  <a:pt x="10800" y="21600"/>
                </a:lnTo>
                <a:lnTo>
                  <a:pt x="21600" y="10801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6" name="Google Shape;186;g309d9e9c9c4_0_96" descr="DALL·E 2024-09-27 12.33.34 - A close-up of Adam and Eve's faces, smiling joyfully, in the Garden of Eden. Their expressions show peace and happiness as they look at the beauty of .jpeg"/>
          <p:cNvPicPr preferRelativeResize="0"/>
          <p:nvPr/>
        </p:nvPicPr>
        <p:blipFill rotWithShape="1">
          <a:blip r:embed="rId5">
            <a:alphaModFix/>
          </a:blip>
          <a:srcRect b="7441"/>
          <a:stretch/>
        </p:blipFill>
        <p:spPr>
          <a:xfrm>
            <a:off x="7130505" y="601137"/>
            <a:ext cx="6415454" cy="60985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800"/>
                </a:lnTo>
                <a:lnTo>
                  <a:pt x="10801" y="21600"/>
                </a:lnTo>
                <a:lnTo>
                  <a:pt x="21600" y="10800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7" name="Google Shape;187;g309d9e9c9c4_0_96" descr="DALL·E 2024-09-06 10.36.44 - A symbolic and realistic depiction of seeds and fertility. The scene shows seeds being planted into fertile soil, with some sprouting into healthy pla.jpeg"/>
          <p:cNvPicPr preferRelativeResize="0"/>
          <p:nvPr/>
        </p:nvPicPr>
        <p:blipFill rotWithShape="1">
          <a:blip r:embed="rId6">
            <a:alphaModFix/>
          </a:blip>
          <a:srcRect l="17931" t="13179" b="3249"/>
          <a:stretch/>
        </p:blipFill>
        <p:spPr>
          <a:xfrm>
            <a:off x="15363425" y="1760016"/>
            <a:ext cx="6275208" cy="650289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883" y="0"/>
                </a:moveTo>
                <a:lnTo>
                  <a:pt x="0" y="10801"/>
                </a:lnTo>
                <a:lnTo>
                  <a:pt x="11883" y="21600"/>
                </a:lnTo>
                <a:lnTo>
                  <a:pt x="21600" y="12768"/>
                </a:lnTo>
                <a:lnTo>
                  <a:pt x="21600" y="8833"/>
                </a:lnTo>
                <a:lnTo>
                  <a:pt x="11883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8" name="Google Shape;188;g309d9e9c9c4_0_96" descr="DALL·E 2024-09-06 11.34.37 - A realistic image showing a baby inside the mother's womb, with the mother's belly as the central focus. The baby is clearly visible in the womb, posi.jpeg"/>
          <p:cNvPicPr preferRelativeResize="0"/>
          <p:nvPr/>
        </p:nvPicPr>
        <p:blipFill rotWithShape="1">
          <a:blip r:embed="rId7">
            <a:alphaModFix/>
          </a:blip>
          <a:srcRect l="13551" t="12094" r="8248" b="15525"/>
          <a:stretch/>
        </p:blipFill>
        <p:spPr>
          <a:xfrm>
            <a:off x="13973193" y="7308961"/>
            <a:ext cx="6563412" cy="609856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0" y="10801"/>
                </a:lnTo>
                <a:lnTo>
                  <a:pt x="10800" y="21600"/>
                </a:lnTo>
                <a:lnTo>
                  <a:pt x="21600" y="10801"/>
                </a:lnTo>
                <a:lnTo>
                  <a:pt x="10800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9" name="Google Shape;189;g309d9e9c9c4_0_96" descr="DALL·E 2024-09-06 10.24.06 - A realistic family holding a small tree that symbolizes fertility and growth, similar to the provided image. The family members' faces are clear and w.jpeg"/>
          <p:cNvPicPr preferRelativeResize="0"/>
          <p:nvPr/>
        </p:nvPicPr>
        <p:blipFill rotWithShape="1">
          <a:blip r:embed="rId8">
            <a:alphaModFix/>
          </a:blip>
          <a:srcRect t="6288"/>
          <a:stretch/>
        </p:blipFill>
        <p:spPr>
          <a:xfrm>
            <a:off x="8046535" y="8262910"/>
            <a:ext cx="6775774" cy="649588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lnTo>
                  <a:pt x="0" y="10668"/>
                </a:lnTo>
                <a:lnTo>
                  <a:pt x="0" y="11042"/>
                </a:lnTo>
                <a:lnTo>
                  <a:pt x="10690" y="21600"/>
                </a:lnTo>
                <a:lnTo>
                  <a:pt x="10911" y="21600"/>
                </a:lnTo>
                <a:lnTo>
                  <a:pt x="21600" y="11042"/>
                </a:lnTo>
                <a:lnTo>
                  <a:pt x="21600" y="10668"/>
                </a:lnTo>
                <a:lnTo>
                  <a:pt x="10801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09d9e9c9c4_0_99"/>
          <p:cNvSpPr txBox="1"/>
          <p:nvPr/>
        </p:nvSpPr>
        <p:spPr>
          <a:xfrm>
            <a:off x="15583710" y="5138489"/>
            <a:ext cx="6969600" cy="51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Dios no cambió el propósito cuando la humanidad cayó.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Hizo su alianza con nosotros y confirmó su voluntad.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95" name="Google Shape;195;g309d9e9c9c4_0_99" descr="Captura_de_pantalla_2024-09-12_a_la_s__09.08.08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443" y="2531858"/>
            <a:ext cx="15504259" cy="10395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09d9e9c9c4_0_102"/>
          <p:cNvSpPr txBox="1"/>
          <p:nvPr/>
        </p:nvSpPr>
        <p:spPr>
          <a:xfrm>
            <a:off x="12008325" y="3977300"/>
            <a:ext cx="11235600" cy="78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Génesis 3 podemos notar: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lugar de extinción, la continuidad de la reproducción -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Gn 3:16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El sustento (alimentación) proveniente del trabajo del hombre sobre la Tierra -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Gn 3:17</a:t>
            </a:r>
            <a:endParaRPr sz="55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continuidad del matrimonio y del compañerismo -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Gn 3:16</a:t>
            </a:r>
            <a:endParaRPr sz="5500" b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1" name="Google Shape;201;g309d9e9c9c4_0_102" descr="DALL·E 2024-09-05 22.30.08 - A serene and symbolic image of a pregnant woman standing alone. The woman holds her belly gently, symbolizing motherhood and the strength of life. She.jpeg"/>
          <p:cNvPicPr preferRelativeResize="0"/>
          <p:nvPr/>
        </p:nvPicPr>
        <p:blipFill rotWithShape="1">
          <a:blip r:embed="rId4">
            <a:alphaModFix/>
          </a:blip>
          <a:srcRect l="3798" t="32091" r="3788" b="24687"/>
          <a:stretch/>
        </p:blipFill>
        <p:spPr>
          <a:xfrm flipH="1">
            <a:off x="1185809" y="2581285"/>
            <a:ext cx="11031930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2" name="Google Shape;202;g309d9e9c9c4_0_102" descr="DALL·E 2024-10-03 18.45.07 - An image of Adam working in agriculture, set in a lush, green garden. Adam is holding a tool like a hoe, showing signs of hard work, with sweat on his.jpeg"/>
          <p:cNvPicPr preferRelativeResize="0"/>
          <p:nvPr/>
        </p:nvPicPr>
        <p:blipFill rotWithShape="1">
          <a:blip r:embed="rId5">
            <a:alphaModFix/>
          </a:blip>
          <a:srcRect t="21818" b="31406"/>
          <a:stretch/>
        </p:blipFill>
        <p:spPr>
          <a:xfrm flipH="1">
            <a:off x="1185972" y="7957439"/>
            <a:ext cx="11031768" cy="515975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961" y="0"/>
                </a:moveTo>
                <a:lnTo>
                  <a:pt x="21600" y="21600"/>
                </a:lnTo>
                <a:lnTo>
                  <a:pt x="4639" y="21600"/>
                </a:lnTo>
                <a:lnTo>
                  <a:pt x="0" y="0"/>
                </a:lnTo>
                <a:lnTo>
                  <a:pt x="16961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09d9e9c9c4_0_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9325" y="4119175"/>
            <a:ext cx="12927375" cy="547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09d9e9c9c4_0_19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g309d9e9c9c4_0_19"/>
          <p:cNvSpPr txBox="1"/>
          <p:nvPr/>
        </p:nvSpPr>
        <p:spPr>
          <a:xfrm>
            <a:off x="945377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APLICAÇÃO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209" name="Google Shape;209;g309d9e9c9c4_0_19"/>
          <p:cNvSpPr/>
          <p:nvPr/>
        </p:nvSpPr>
        <p:spPr>
          <a:xfrm>
            <a:off x="7772282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g309d9e9c9c4_0_19"/>
          <p:cNvSpPr txBox="1"/>
          <p:nvPr/>
        </p:nvSpPr>
        <p:spPr>
          <a:xfrm>
            <a:off x="9150475" y="5883150"/>
            <a:ext cx="94230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A3F3B"/>
              </a:buClr>
              <a:buSzPts val="12000"/>
              <a:buFont typeface="Cormorant Garamond"/>
              <a:buNone/>
            </a:pPr>
            <a:r>
              <a:rPr lang="en-US" sz="12000" b="1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APLICACIÓN</a:t>
            </a:r>
            <a:endParaRPr sz="1400" b="0" i="0" u="none" strike="noStrike" cap="none">
              <a:solidFill>
                <a:srgbClr val="A8222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09d9e9c9c4_0_63"/>
          <p:cNvSpPr/>
          <p:nvPr/>
        </p:nvSpPr>
        <p:spPr>
          <a:xfrm>
            <a:off x="2142081" y="3685244"/>
            <a:ext cx="9552600" cy="888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309d9e9c9c4_0_63"/>
          <p:cNvSpPr txBox="1"/>
          <p:nvPr/>
        </p:nvSpPr>
        <p:spPr>
          <a:xfrm>
            <a:off x="2970225" y="4691138"/>
            <a:ext cx="78963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gloria de Dios se esparcirá por la tierra mediante el crecimiento de su pueblo. El signo está presente, distinguiendo al pueblo de Dios de los demás pueblos del planeta.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7" name="Google Shape;217;g309d9e9c9c4_0_63" descr="Diseño_sin_título__32_-removebg-preview.png"/>
          <p:cNvPicPr preferRelativeResize="0"/>
          <p:nvPr/>
        </p:nvPicPr>
        <p:blipFill rotWithShape="1">
          <a:blip r:embed="rId4">
            <a:alphaModFix/>
          </a:blip>
          <a:srcRect t="23349" b="14297"/>
          <a:stretch/>
        </p:blipFill>
        <p:spPr>
          <a:xfrm>
            <a:off x="11343158" y="3819906"/>
            <a:ext cx="14016684" cy="861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g309d9e9c9c4_0_85" descr="DALL·E 2024-10-03 19.23.28 - A detailed image of a young man hiking through a beautiful natural landscape at sunrise or sunset. He is walking on a path surrounded by lush greenery.jpeg"/>
          <p:cNvPicPr preferRelativeResize="0"/>
          <p:nvPr/>
        </p:nvPicPr>
        <p:blipFill rotWithShape="1">
          <a:blip r:embed="rId4">
            <a:alphaModFix/>
          </a:blip>
          <a:srcRect l="33111" t="33389" r="7483" b="11809"/>
          <a:stretch/>
        </p:blipFill>
        <p:spPr>
          <a:xfrm>
            <a:off x="5826528" y="1665317"/>
            <a:ext cx="11257815" cy="10385492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23" name="Google Shape;223;g309d9e9c9c4_0_85"/>
          <p:cNvPicPr preferRelativeResize="0"/>
          <p:nvPr/>
        </p:nvPicPr>
        <p:blipFill rotWithShape="1">
          <a:blip r:embed="rId5">
            <a:alphaModFix/>
          </a:blip>
          <a:srcRect l="6690"/>
          <a:stretch/>
        </p:blipFill>
        <p:spPr>
          <a:xfrm>
            <a:off x="17480475" y="4723625"/>
            <a:ext cx="6249475" cy="426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09d9e9c9c4_0_66"/>
          <p:cNvSpPr txBox="1"/>
          <p:nvPr/>
        </p:nvSpPr>
        <p:spPr>
          <a:xfrm>
            <a:off x="3703200" y="3420300"/>
            <a:ext cx="169776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Para su iglesia, Jesús dijo: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“Por lo tanto, vayan y hagan discípulos de todas las naciones, bautizándolos en el nombre del Padre, del Hijo y del Espíritu Santo, enseñándoles a obedecer todo lo que les he mandado. Y les aseguro que estaré con ustedes siempre, hasta el fin del mundo.”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Mate</a:t>
            </a:r>
            <a:r>
              <a:rPr lang="en-US" sz="5500" b="1" i="1">
                <a:latin typeface="Georgia"/>
                <a:ea typeface="Georgia"/>
                <a:cs typeface="Georgia"/>
                <a:sym typeface="Georgia"/>
              </a:rPr>
              <a:t>o</a:t>
            </a:r>
            <a:r>
              <a:rPr lang="en-US" sz="5500" b="1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28:19, 20. </a:t>
            </a:r>
            <a:endParaRPr sz="5500" b="1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09d9e9c9c4_0_124"/>
          <p:cNvSpPr/>
          <p:nvPr/>
        </p:nvSpPr>
        <p:spPr>
          <a:xfrm>
            <a:off x="2014295" y="3429672"/>
            <a:ext cx="9552600" cy="888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g309d9e9c9c4_0_124"/>
          <p:cNvSpPr txBox="1"/>
          <p:nvPr/>
        </p:nvSpPr>
        <p:spPr>
          <a:xfrm>
            <a:off x="2961400" y="4435500"/>
            <a:ext cx="76584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Jesús ordena que su pueblo se reproduzca,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la generación de hijos en la fe </a:t>
            </a:r>
            <a:r>
              <a:rPr lang="en-US" sz="55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(II Timoteo 1:2; I Pedro 5:13)</a:t>
            </a: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 De Adán y Eva a Abraham y Sara, y de ellos a nosotros hoy.</a:t>
            </a:r>
            <a:endParaRPr sz="5500" i="0" u="none" strike="noStrike" cap="none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35" name="Google Shape;235;g309d9e9c9c4_0_124" descr="Captura_de_pantalla_2024-09-19_a_la_s__22.54.38-removebg-preview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562574" y="2294987"/>
            <a:ext cx="11268678" cy="11156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09d9e9c9c4_0_127"/>
          <p:cNvSpPr/>
          <p:nvPr/>
        </p:nvSpPr>
        <p:spPr>
          <a:xfrm>
            <a:off x="12016675" y="2468656"/>
            <a:ext cx="10585500" cy="10588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309d9e9c9c4_0_127"/>
          <p:cNvSpPr txBox="1"/>
          <p:nvPr/>
        </p:nvSpPr>
        <p:spPr>
          <a:xfrm>
            <a:off x="12971864" y="3478546"/>
            <a:ext cx="8675100" cy="85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relación que debe existir entre padres e hijos, marido y esposa, familias e iglesia es una relación de alianza, no una alianza hecha en nuestros términos, sino bajo la soberanía de Dios y su propósito de glorificarse sobre la Tierra. 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42" name="Google Shape;242;g309d9e9c9c4_0_127" descr="DALL·E 2024-09-26 23.13.40 - A detailed, clear, and vibrant image of a happy family reading the Bible together. The family is composed of a mother, father, and two young children,.jpeg"/>
          <p:cNvPicPr preferRelativeResize="0"/>
          <p:nvPr/>
        </p:nvPicPr>
        <p:blipFill rotWithShape="1">
          <a:blip r:embed="rId4">
            <a:alphaModFix/>
          </a:blip>
          <a:srcRect l="5358" t="357" r="13327" b="357"/>
          <a:stretch/>
        </p:blipFill>
        <p:spPr>
          <a:xfrm>
            <a:off x="2291723" y="2321150"/>
            <a:ext cx="8913421" cy="10883106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4836" y="0"/>
                </a:moveTo>
                <a:cubicBezTo>
                  <a:pt x="3417" y="0"/>
                  <a:pt x="2566" y="0"/>
                  <a:pt x="1998" y="194"/>
                </a:cubicBezTo>
                <a:cubicBezTo>
                  <a:pt x="1180" y="438"/>
                  <a:pt x="535" y="966"/>
                  <a:pt x="237" y="1636"/>
                </a:cubicBezTo>
                <a:cubicBezTo>
                  <a:pt x="0" y="2101"/>
                  <a:pt x="0" y="2798"/>
                  <a:pt x="0" y="3961"/>
                </a:cubicBezTo>
                <a:lnTo>
                  <a:pt x="0" y="17639"/>
                </a:lnTo>
                <a:cubicBezTo>
                  <a:pt x="0" y="18801"/>
                  <a:pt x="0" y="19498"/>
                  <a:pt x="237" y="19963"/>
                </a:cubicBezTo>
                <a:cubicBezTo>
                  <a:pt x="535" y="20633"/>
                  <a:pt x="1180" y="21162"/>
                  <a:pt x="1998" y="21405"/>
                </a:cubicBezTo>
                <a:cubicBezTo>
                  <a:pt x="2566" y="21600"/>
                  <a:pt x="3417" y="21600"/>
                  <a:pt x="4836" y="21600"/>
                </a:cubicBezTo>
                <a:lnTo>
                  <a:pt x="16764" y="21600"/>
                </a:lnTo>
                <a:cubicBezTo>
                  <a:pt x="18183" y="21600"/>
                  <a:pt x="19034" y="21600"/>
                  <a:pt x="19602" y="21405"/>
                </a:cubicBezTo>
                <a:cubicBezTo>
                  <a:pt x="20420" y="21162"/>
                  <a:pt x="21065" y="20633"/>
                  <a:pt x="21363" y="19963"/>
                </a:cubicBezTo>
                <a:cubicBezTo>
                  <a:pt x="21600" y="19498"/>
                  <a:pt x="21600" y="18801"/>
                  <a:pt x="21600" y="17639"/>
                </a:cubicBezTo>
                <a:lnTo>
                  <a:pt x="21600" y="3961"/>
                </a:lnTo>
                <a:cubicBezTo>
                  <a:pt x="21600" y="2798"/>
                  <a:pt x="21600" y="2101"/>
                  <a:pt x="21363" y="1636"/>
                </a:cubicBezTo>
                <a:cubicBezTo>
                  <a:pt x="21065" y="966"/>
                  <a:pt x="20420" y="438"/>
                  <a:pt x="19602" y="194"/>
                </a:cubicBezTo>
                <a:cubicBezTo>
                  <a:pt x="19034" y="0"/>
                  <a:pt x="18183" y="0"/>
                  <a:pt x="16764" y="0"/>
                </a:cubicBezTo>
                <a:lnTo>
                  <a:pt x="4836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09d9e9c9c4_0_130"/>
          <p:cNvSpPr/>
          <p:nvPr/>
        </p:nvSpPr>
        <p:spPr>
          <a:xfrm>
            <a:off x="1799676" y="8096484"/>
            <a:ext cx="20784600" cy="4167900"/>
          </a:xfrm>
          <a:prstGeom prst="rect">
            <a:avLst/>
          </a:prstGeom>
          <a:solidFill>
            <a:srgbClr val="F0F1ED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g309d9e9c9c4_0_130"/>
          <p:cNvSpPr txBox="1"/>
          <p:nvPr/>
        </p:nvSpPr>
        <p:spPr>
          <a:xfrm>
            <a:off x="2747235" y="8859230"/>
            <a:ext cx="18889500" cy="26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Jamás debemos basar ninguna relación en lo que sentimos, sino en los términos de la alianza que fue hecha con Dios por encima de todo.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49" name="Google Shape;249;g309d9e9c9c4_0_130" descr="DALL·E 2024-09-06 12.09.19 - An image of Jesus offering his hand towards the viewer, with his face out of focus or not visible. He is dressed in traditional robes with a white and.jpeg"/>
          <p:cNvPicPr preferRelativeResize="0"/>
          <p:nvPr/>
        </p:nvPicPr>
        <p:blipFill rotWithShape="1">
          <a:blip r:embed="rId4">
            <a:alphaModFix/>
          </a:blip>
          <a:srcRect l="13084" t="388" r="2392" b="24912"/>
          <a:stretch/>
        </p:blipFill>
        <p:spPr>
          <a:xfrm>
            <a:off x="7461892" y="449900"/>
            <a:ext cx="9460221" cy="8360370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0" y="1"/>
                </a:moveTo>
                <a:cubicBezTo>
                  <a:pt x="6055" y="0"/>
                  <a:pt x="5947" y="2"/>
                  <a:pt x="5838" y="8"/>
                </a:cubicBezTo>
                <a:cubicBezTo>
                  <a:pt x="3712" y="114"/>
                  <a:pt x="158" y="1891"/>
                  <a:pt x="2" y="7233"/>
                </a:cubicBezTo>
                <a:cubicBezTo>
                  <a:pt x="-54" y="9134"/>
                  <a:pt x="1253" y="14877"/>
                  <a:pt x="10702" y="21433"/>
                </a:cubicBezTo>
                <a:cubicBezTo>
                  <a:pt x="20129" y="14892"/>
                  <a:pt x="21546" y="9139"/>
                  <a:pt x="21505" y="7233"/>
                </a:cubicBezTo>
                <a:cubicBezTo>
                  <a:pt x="21391" y="1889"/>
                  <a:pt x="17806" y="114"/>
                  <a:pt x="15669" y="8"/>
                </a:cubicBezTo>
                <a:cubicBezTo>
                  <a:pt x="12170" y="-167"/>
                  <a:pt x="10753" y="2729"/>
                  <a:pt x="10753" y="2729"/>
                </a:cubicBezTo>
                <a:cubicBezTo>
                  <a:pt x="10753" y="2729"/>
                  <a:pt x="9424" y="12"/>
                  <a:pt x="6160" y="1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g309d9e9c9c4_0_133" descr="oracion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45400" y="2352393"/>
            <a:ext cx="11173704" cy="11173704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309d9e9c9c4_0_133"/>
          <p:cNvSpPr txBox="1"/>
          <p:nvPr/>
        </p:nvSpPr>
        <p:spPr>
          <a:xfrm>
            <a:off x="2722250" y="4501550"/>
            <a:ext cx="79728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Dios, a quien llamamos Padre, que más allá del refugio y el sustento de nuestra vida, mi hogar sea tu centro operativo para esparcir tu gloria en el mundo.</a:t>
            </a:r>
            <a:endParaRPr sz="5500"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45021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lang="en-US" sz="5500" b="1" i="0" u="none" strike="noStrike" cap="none">
                <a:solidFill>
                  <a:srgbClr val="000000"/>
                </a:solidFill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AMÉ</a:t>
            </a:r>
            <a:r>
              <a:rPr lang="en-US" sz="5500" b="1">
                <a:highlight>
                  <a:srgbClr val="F3F3F3"/>
                </a:highlight>
                <a:latin typeface="Georgia"/>
                <a:ea typeface="Georgia"/>
                <a:cs typeface="Georgia"/>
                <a:sym typeface="Georgia"/>
              </a:rPr>
              <a:t>N</a:t>
            </a:r>
            <a:endParaRPr sz="5500" b="1" i="0" u="none" strike="noStrike" cap="none">
              <a:solidFill>
                <a:srgbClr val="000000"/>
              </a:solidFill>
              <a:highlight>
                <a:srgbClr val="F3F3F3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9d9e9c9c4_0_3"/>
          <p:cNvSpPr/>
          <p:nvPr/>
        </p:nvSpPr>
        <p:spPr>
          <a:xfrm>
            <a:off x="7854000" y="5575300"/>
            <a:ext cx="133758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09d9e9c9c4_0_3"/>
          <p:cNvSpPr txBox="1"/>
          <p:nvPr/>
        </p:nvSpPr>
        <p:spPr>
          <a:xfrm>
            <a:off x="8575950" y="5744875"/>
            <a:ext cx="12302850" cy="222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dirty="0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INTRODUCCIÓN</a:t>
            </a:r>
            <a:endParaRPr sz="12000" b="1" dirty="0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9d9e9c9c4_0_33"/>
          <p:cNvSpPr txBox="1"/>
          <p:nvPr/>
        </p:nvSpPr>
        <p:spPr>
          <a:xfrm>
            <a:off x="6522447" y="9708374"/>
            <a:ext cx="11339100" cy="17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una sociedad organizada, los contratos están por todas partes.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2" name="Google Shape;102;g309d9e9c9c4_0_33" descr="Diseño_sin_título__52_-removebg-preview.png"/>
          <p:cNvPicPr preferRelativeResize="0"/>
          <p:nvPr/>
        </p:nvPicPr>
        <p:blipFill rotWithShape="1">
          <a:blip r:embed="rId4">
            <a:alphaModFix/>
          </a:blip>
          <a:srcRect t="11089" b="11089"/>
          <a:stretch/>
        </p:blipFill>
        <p:spPr>
          <a:xfrm>
            <a:off x="6008092" y="516682"/>
            <a:ext cx="12367661" cy="9491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09d9e9c9c4_0_36"/>
          <p:cNvSpPr txBox="1"/>
          <p:nvPr/>
        </p:nvSpPr>
        <p:spPr>
          <a:xfrm>
            <a:off x="13869825" y="4356388"/>
            <a:ext cx="7805700" cy="6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la cultura occidental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 espera que 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se describan los términos del contrato y los dispositivos legales relacionados con posibles incumplimientos.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08" name="Google Shape;108;g309d9e9c9c4_0_36" descr="DALL·E 2024-10-03 10.00.53 - A vector illustration of a contract signing. One hand holds a clipboard with a contract labeled 'CONTRATO' while another hand signs it with a pen. The.jpeg"/>
          <p:cNvPicPr preferRelativeResize="0"/>
          <p:nvPr/>
        </p:nvPicPr>
        <p:blipFill rotWithShape="1">
          <a:blip r:embed="rId4">
            <a:alphaModFix/>
          </a:blip>
          <a:srcRect l="19582" t="14291" r="16190" b="7356"/>
          <a:stretch/>
        </p:blipFill>
        <p:spPr>
          <a:xfrm>
            <a:off x="4047964" y="2169369"/>
            <a:ext cx="9221418" cy="1124944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928" y="0"/>
                </a:moveTo>
                <a:cubicBezTo>
                  <a:pt x="2775" y="0"/>
                  <a:pt x="2084" y="0"/>
                  <a:pt x="1623" y="158"/>
                </a:cubicBezTo>
                <a:cubicBezTo>
                  <a:pt x="959" y="356"/>
                  <a:pt x="434" y="786"/>
                  <a:pt x="192" y="1331"/>
                </a:cubicBezTo>
                <a:cubicBezTo>
                  <a:pt x="0" y="1709"/>
                  <a:pt x="0" y="2275"/>
                  <a:pt x="0" y="3220"/>
                </a:cubicBezTo>
                <a:lnTo>
                  <a:pt x="0" y="18380"/>
                </a:lnTo>
                <a:cubicBezTo>
                  <a:pt x="0" y="19325"/>
                  <a:pt x="0" y="19891"/>
                  <a:pt x="192" y="20269"/>
                </a:cubicBezTo>
                <a:cubicBezTo>
                  <a:pt x="434" y="20814"/>
                  <a:pt x="959" y="21244"/>
                  <a:pt x="1623" y="21442"/>
                </a:cubicBezTo>
                <a:cubicBezTo>
                  <a:pt x="2084" y="21600"/>
                  <a:pt x="2775" y="21600"/>
                  <a:pt x="3928" y="21600"/>
                </a:cubicBezTo>
                <a:lnTo>
                  <a:pt x="17671" y="21600"/>
                </a:lnTo>
                <a:cubicBezTo>
                  <a:pt x="18824" y="21600"/>
                  <a:pt x="19516" y="21600"/>
                  <a:pt x="19977" y="21442"/>
                </a:cubicBezTo>
                <a:cubicBezTo>
                  <a:pt x="20641" y="21244"/>
                  <a:pt x="21166" y="20814"/>
                  <a:pt x="21408" y="20269"/>
                </a:cubicBezTo>
                <a:cubicBezTo>
                  <a:pt x="21600" y="19891"/>
                  <a:pt x="21600" y="19325"/>
                  <a:pt x="21600" y="18380"/>
                </a:cubicBezTo>
                <a:lnTo>
                  <a:pt x="21600" y="3220"/>
                </a:lnTo>
                <a:cubicBezTo>
                  <a:pt x="21600" y="2275"/>
                  <a:pt x="21600" y="1709"/>
                  <a:pt x="21408" y="1331"/>
                </a:cubicBezTo>
                <a:cubicBezTo>
                  <a:pt x="21166" y="786"/>
                  <a:pt x="20641" y="356"/>
                  <a:pt x="19977" y="158"/>
                </a:cubicBezTo>
                <a:cubicBezTo>
                  <a:pt x="19516" y="0"/>
                  <a:pt x="18824" y="0"/>
                  <a:pt x="17671" y="0"/>
                </a:cubicBezTo>
                <a:lnTo>
                  <a:pt x="3928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d9e9c9c4_0_39"/>
          <p:cNvSpPr txBox="1"/>
          <p:nvPr/>
        </p:nvSpPr>
        <p:spPr>
          <a:xfrm>
            <a:off x="2113300" y="4695688"/>
            <a:ext cx="7658400" cy="60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Biblia presenta a lo largo de toda su extensión la relación entre Dios y la humanidad de manera pactual, y a esto lo llamamos alianza.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4" name="Google Shape;114;g309d9e9c9c4_0_39" descr="Diseño sin título (53).png"/>
          <p:cNvPicPr preferRelativeResize="0"/>
          <p:nvPr/>
        </p:nvPicPr>
        <p:blipFill rotWithShape="1">
          <a:blip r:embed="rId4">
            <a:alphaModFix/>
          </a:blip>
          <a:srcRect l="3717" t="10079" r="2163" b="9142"/>
          <a:stretch/>
        </p:blipFill>
        <p:spPr>
          <a:xfrm>
            <a:off x="10226308" y="2312372"/>
            <a:ext cx="12755854" cy="10795427"/>
          </a:xfrm>
          <a:custGeom>
            <a:avLst/>
            <a:gdLst/>
            <a:ahLst/>
            <a:cxnLst/>
            <a:rect l="l" t="t" r="r" b="b"/>
            <a:pathLst>
              <a:path w="21506" h="21433" extrusionOk="0">
                <a:moveTo>
                  <a:pt x="6160" y="0"/>
                </a:moveTo>
                <a:cubicBezTo>
                  <a:pt x="6055" y="0"/>
                  <a:pt x="5948" y="2"/>
                  <a:pt x="5838" y="8"/>
                </a:cubicBezTo>
                <a:cubicBezTo>
                  <a:pt x="3712" y="114"/>
                  <a:pt x="158" y="1890"/>
                  <a:pt x="2" y="7232"/>
                </a:cubicBezTo>
                <a:cubicBezTo>
                  <a:pt x="-54" y="9133"/>
                  <a:pt x="1254" y="14877"/>
                  <a:pt x="10702" y="21433"/>
                </a:cubicBezTo>
                <a:cubicBezTo>
                  <a:pt x="20129" y="14892"/>
                  <a:pt x="21546" y="9138"/>
                  <a:pt x="21505" y="7232"/>
                </a:cubicBezTo>
                <a:cubicBezTo>
                  <a:pt x="21391" y="1888"/>
                  <a:pt x="17805" y="115"/>
                  <a:pt x="15669" y="8"/>
                </a:cubicBezTo>
                <a:cubicBezTo>
                  <a:pt x="12170" y="-167"/>
                  <a:pt x="10752" y="2729"/>
                  <a:pt x="10752" y="2729"/>
                </a:cubicBezTo>
                <a:cubicBezTo>
                  <a:pt x="10752" y="2729"/>
                  <a:pt x="9424" y="11"/>
                  <a:pt x="616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9d9e9c9c4_0_16"/>
          <p:cNvSpPr/>
          <p:nvPr/>
        </p:nvSpPr>
        <p:spPr>
          <a:xfrm>
            <a:off x="8507521" y="5575300"/>
            <a:ext cx="121794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309d9e9c9c4_0_16"/>
          <p:cNvSpPr/>
          <p:nvPr/>
        </p:nvSpPr>
        <p:spPr>
          <a:xfrm>
            <a:off x="9626521" y="8407444"/>
            <a:ext cx="10304100" cy="2565300"/>
          </a:xfrm>
          <a:prstGeom prst="rect">
            <a:avLst/>
          </a:prstGeom>
          <a:solidFill>
            <a:srgbClr val="D3BBA0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309d9e9c9c4_0_16"/>
          <p:cNvSpPr txBox="1"/>
          <p:nvPr/>
        </p:nvSpPr>
        <p:spPr>
          <a:xfrm>
            <a:off x="10189025" y="5883150"/>
            <a:ext cx="88164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CONTEXTO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  <p:sp>
        <p:nvSpPr>
          <p:cNvPr id="122" name="Google Shape;122;g309d9e9c9c4_0_16"/>
          <p:cNvSpPr txBox="1"/>
          <p:nvPr/>
        </p:nvSpPr>
        <p:spPr>
          <a:xfrm>
            <a:off x="11501825" y="8715250"/>
            <a:ext cx="6190800" cy="194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2000" b="1" i="0" u="none" strike="noStrike" cap="none">
                <a:solidFill>
                  <a:srgbClr val="A82229"/>
                </a:solidFill>
                <a:latin typeface="Cormorant Garamond"/>
                <a:ea typeface="Cormorant Garamond"/>
                <a:cs typeface="Cormorant Garamond"/>
                <a:sym typeface="Cormorant Garamond"/>
              </a:rPr>
              <a:t>BÍBLICO</a:t>
            </a:r>
            <a:endParaRPr sz="12000" b="1" i="0" u="none" strike="noStrike" cap="none">
              <a:solidFill>
                <a:srgbClr val="A82229"/>
              </a:solidFill>
              <a:latin typeface="Cormorant Garamond"/>
              <a:ea typeface="Cormorant Garamond"/>
              <a:cs typeface="Cormorant Garamond"/>
              <a:sym typeface="Cormorant Garamo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09d9e9c9c4_0_12"/>
          <p:cNvSpPr txBox="1"/>
          <p:nvPr/>
        </p:nvSpPr>
        <p:spPr>
          <a:xfrm>
            <a:off x="14925274" y="5480440"/>
            <a:ext cx="8982475" cy="4334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Entendemos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por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 Biblia que,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historia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 la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redención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del hombre, las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alianzas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ocupan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un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papel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5500" dirty="0" err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preponderante</a:t>
            </a:r>
            <a:r>
              <a:rPr lang="en-US" sz="55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sz="5500"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8" name="Google Shape;128;g309d9e9c9c4_0_12" descr="Diseño sin título (28).png"/>
          <p:cNvPicPr preferRelativeResize="0"/>
          <p:nvPr/>
        </p:nvPicPr>
        <p:blipFill rotWithShape="1">
          <a:blip r:embed="rId4">
            <a:alphaModFix/>
          </a:blip>
          <a:srcRect l="2507" t="12675" r="2515" b="1332"/>
          <a:stretch/>
        </p:blipFill>
        <p:spPr>
          <a:xfrm>
            <a:off x="2303437" y="1714501"/>
            <a:ext cx="12393244" cy="11465374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6"/>
                  <a:pt x="2881" y="3016"/>
                </a:cubicBezTo>
                <a:cubicBezTo>
                  <a:pt x="-961" y="7038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8"/>
                  <a:pt x="16797" y="3016"/>
                </a:cubicBezTo>
                <a:cubicBezTo>
                  <a:pt x="14875" y="1006"/>
                  <a:pt x="12357" y="0"/>
                  <a:pt x="9839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09d9e9c9c4_0_48"/>
          <p:cNvSpPr txBox="1"/>
          <p:nvPr/>
        </p:nvSpPr>
        <p:spPr>
          <a:xfrm>
            <a:off x="3699450" y="8713400"/>
            <a:ext cx="16985100" cy="36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lvl="0" indent="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En la estructura de este pacto existen características fundamentales: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alianza une a las personas.</a:t>
            </a:r>
            <a:endParaRPr sz="5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-5778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Font typeface="Georgia"/>
              <a:buAutoNum type="arabicPeriod"/>
            </a:pPr>
            <a:r>
              <a:rPr lang="en-US" sz="55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alianza es una cuestión de vida o muerte.</a:t>
            </a:r>
            <a:endParaRPr sz="55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4" name="Google Shape;134;g309d9e9c9c4_0_48" descr="DALL·E 2024-10-03 15.34.33 - A close-up image of two hands, one gently holding the other in a comforting gesture. The scene takes place on a wooden table with a soft, warm backgro.jpeg"/>
          <p:cNvPicPr preferRelativeResize="0"/>
          <p:nvPr/>
        </p:nvPicPr>
        <p:blipFill rotWithShape="1">
          <a:blip r:embed="rId4">
            <a:alphaModFix/>
          </a:blip>
          <a:srcRect l="1415" t="28476" r="7864" b="28476"/>
          <a:stretch/>
        </p:blipFill>
        <p:spPr>
          <a:xfrm>
            <a:off x="1243879" y="2687512"/>
            <a:ext cx="11949930" cy="567054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5" name="Google Shape;135;g309d9e9c9c4_0_48" descr="DALL·E 2024-10-03 15.06.30 - A peaceful autumn scene showing a couple walking arm in arm down a tree-lined path. The trees have orange and yellow leaves, and the ground is covered.jpeg"/>
          <p:cNvPicPr preferRelativeResize="0"/>
          <p:nvPr/>
        </p:nvPicPr>
        <p:blipFill rotWithShape="1">
          <a:blip r:embed="rId5">
            <a:alphaModFix/>
          </a:blip>
          <a:srcRect t="40810" b="11735"/>
          <a:stretch/>
        </p:blipFill>
        <p:spPr>
          <a:xfrm>
            <a:off x="11190238" y="2687512"/>
            <a:ext cx="11949876" cy="567054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Microsoft Office PowerPoint</Application>
  <PresentationFormat>Personalizar</PresentationFormat>
  <Paragraphs>43</Paragraphs>
  <Slides>28</Slides>
  <Notes>28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33" baseType="lpstr">
      <vt:lpstr>Arial</vt:lpstr>
      <vt:lpstr>Georgia</vt:lpstr>
      <vt:lpstr>Cormorant Garamond</vt:lpstr>
      <vt:lpstr>Helvetica Neue</vt:lpstr>
      <vt:lpstr>23_ClassicWhite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DSA - Maria Cristina Barbosa</cp:lastModifiedBy>
  <cp:revision>1</cp:revision>
  <dcterms:modified xsi:type="dcterms:W3CDTF">2024-10-28T13:28:10Z</dcterms:modified>
</cp:coreProperties>
</file>