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3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</p:sldIdLst>
  <p:sldSz cx="24384000" cy="13716000"/>
  <p:notesSz cx="6858000" cy="9144000"/>
  <p:embeddedFontLst>
    <p:embeddedFont>
      <p:font typeface="Cormorant Garamond" panose="020B0604020202020204" charset="0"/>
      <p:regular r:id="rId40"/>
      <p:bold r:id="rId41"/>
      <p:italic r:id="rId42"/>
      <p:boldItalic r:id="rId43"/>
    </p:embeddedFont>
    <p:embeddedFont>
      <p:font typeface="Georgia" panose="02040502050405020303" pitchFamily="18" charset="0"/>
      <p:regular r:id="rId44"/>
      <p:bold r:id="rId45"/>
      <p:italic r:id="rId46"/>
      <p:boldItalic r:id="rId47"/>
    </p:embeddedFont>
    <p:embeddedFont>
      <p:font typeface="Helvetica Neue" panose="020B0604020202020204" charset="0"/>
      <p:regular r:id="rId48"/>
      <p:bold r:id="rId49"/>
      <p:italic r:id="rId50"/>
      <p:boldItalic r:id="rId5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52" roundtripDataSignature="AMtx7mg/J3Q9/q1PVNNlBRji52HtAHbJa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40" d="100"/>
          <a:sy n="40" d="100"/>
        </p:scale>
        <p:origin x="754" y="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3.fntdata"/><Relationship Id="rId47" Type="http://schemas.openxmlformats.org/officeDocument/2006/relationships/font" Target="fonts/font8.fntdata"/><Relationship Id="rId50" Type="http://schemas.openxmlformats.org/officeDocument/2006/relationships/font" Target="fonts/font11.fntdata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font" Target="fonts/font1.fntdata"/><Relationship Id="rId45" Type="http://schemas.openxmlformats.org/officeDocument/2006/relationships/font" Target="fonts/font6.fntdata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4.fntdata"/><Relationship Id="rId48" Type="http://schemas.openxmlformats.org/officeDocument/2006/relationships/font" Target="fonts/font9.fntdata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font" Target="fonts/font12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7.fntdata"/><Relationship Id="rId20" Type="http://schemas.openxmlformats.org/officeDocument/2006/relationships/slide" Target="slides/slide19.xml"/><Relationship Id="rId41" Type="http://schemas.openxmlformats.org/officeDocument/2006/relationships/font" Target="fonts/font2.fntdata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10.fntdata"/><Relationship Id="rId57" Type="http://schemas.microsoft.com/office/2016/11/relationships/changesInfo" Target="changesInfos/changesInfo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font" Target="fonts/font5.fntdata"/><Relationship Id="rId52" Type="http://customschemas.google.com/relationships/presentationmetadata" Target="meta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SA - Maria Cristina Barbosa" userId="a7deaa94-27fa-4381-b313-ee83126f3c73" providerId="ADAL" clId="{1FF8928C-D847-49F7-9F6D-3171FBED9B82}"/>
    <pc:docChg chg="modSld">
      <pc:chgData name="DSA - Maria Cristina Barbosa" userId="a7deaa94-27fa-4381-b313-ee83126f3c73" providerId="ADAL" clId="{1FF8928C-D847-49F7-9F6D-3171FBED9B82}" dt="2024-10-28T14:24:07.638" v="9" actId="1076"/>
      <pc:docMkLst>
        <pc:docMk/>
      </pc:docMkLst>
      <pc:sldChg chg="modSp mod">
        <pc:chgData name="DSA - Maria Cristina Barbosa" userId="a7deaa94-27fa-4381-b313-ee83126f3c73" providerId="ADAL" clId="{1FF8928C-D847-49F7-9F6D-3171FBED9B82}" dt="2024-10-28T13:39:21.266" v="0" actId="14100"/>
        <pc:sldMkLst>
          <pc:docMk/>
          <pc:sldMk cId="0" sldId="258"/>
        </pc:sldMkLst>
        <pc:spChg chg="mod">
          <ac:chgData name="DSA - Maria Cristina Barbosa" userId="a7deaa94-27fa-4381-b313-ee83126f3c73" providerId="ADAL" clId="{1FF8928C-D847-49F7-9F6D-3171FBED9B82}" dt="2024-10-28T13:39:21.266" v="0" actId="14100"/>
          <ac:spMkLst>
            <pc:docMk/>
            <pc:sldMk cId="0" sldId="258"/>
            <ac:spMk id="96" creationId="{00000000-0000-0000-0000-000000000000}"/>
          </ac:spMkLst>
        </pc:spChg>
      </pc:sldChg>
      <pc:sldChg chg="modSp mod">
        <pc:chgData name="DSA - Maria Cristina Barbosa" userId="a7deaa94-27fa-4381-b313-ee83126f3c73" providerId="ADAL" clId="{1FF8928C-D847-49F7-9F6D-3171FBED9B82}" dt="2024-10-28T13:39:53.189" v="6" actId="1076"/>
        <pc:sldMkLst>
          <pc:docMk/>
          <pc:sldMk cId="0" sldId="261"/>
        </pc:sldMkLst>
        <pc:spChg chg="mod">
          <ac:chgData name="DSA - Maria Cristina Barbosa" userId="a7deaa94-27fa-4381-b313-ee83126f3c73" providerId="ADAL" clId="{1FF8928C-D847-49F7-9F6D-3171FBED9B82}" dt="2024-10-28T13:39:33.430" v="2" actId="1076"/>
          <ac:spMkLst>
            <pc:docMk/>
            <pc:sldMk cId="0" sldId="261"/>
            <ac:spMk id="113" creationId="{00000000-0000-0000-0000-000000000000}"/>
          </ac:spMkLst>
        </pc:spChg>
        <pc:picChg chg="mod">
          <ac:chgData name="DSA - Maria Cristina Barbosa" userId="a7deaa94-27fa-4381-b313-ee83126f3c73" providerId="ADAL" clId="{1FF8928C-D847-49F7-9F6D-3171FBED9B82}" dt="2024-10-28T13:39:46.855" v="5" actId="1076"/>
          <ac:picMkLst>
            <pc:docMk/>
            <pc:sldMk cId="0" sldId="261"/>
            <ac:picMk id="114" creationId="{00000000-0000-0000-0000-000000000000}"/>
          </ac:picMkLst>
        </pc:picChg>
        <pc:picChg chg="mod">
          <ac:chgData name="DSA - Maria Cristina Barbosa" userId="a7deaa94-27fa-4381-b313-ee83126f3c73" providerId="ADAL" clId="{1FF8928C-D847-49F7-9F6D-3171FBED9B82}" dt="2024-10-28T13:39:53.189" v="6" actId="1076"/>
          <ac:picMkLst>
            <pc:docMk/>
            <pc:sldMk cId="0" sldId="261"/>
            <ac:picMk id="115" creationId="{00000000-0000-0000-0000-000000000000}"/>
          </ac:picMkLst>
        </pc:picChg>
      </pc:sldChg>
      <pc:sldChg chg="modSp mod">
        <pc:chgData name="DSA - Maria Cristina Barbosa" userId="a7deaa94-27fa-4381-b313-ee83126f3c73" providerId="ADAL" clId="{1FF8928C-D847-49F7-9F6D-3171FBED9B82}" dt="2024-10-28T14:24:07.638" v="9" actId="1076"/>
        <pc:sldMkLst>
          <pc:docMk/>
          <pc:sldMk cId="0" sldId="266"/>
        </pc:sldMkLst>
        <pc:picChg chg="mod">
          <ac:chgData name="DSA - Maria Cristina Barbosa" userId="a7deaa94-27fa-4381-b313-ee83126f3c73" providerId="ADAL" clId="{1FF8928C-D847-49F7-9F6D-3171FBED9B82}" dt="2024-10-28T14:24:07.638" v="9" actId="1076"/>
          <ac:picMkLst>
            <pc:docMk/>
            <pc:sldMk cId="0" sldId="266"/>
            <ac:picMk id="147" creationId="{00000000-0000-0000-0000-000000000000}"/>
          </ac:picMkLst>
        </pc:picChg>
        <pc:picChg chg="mod">
          <ac:chgData name="DSA - Maria Cristina Barbosa" userId="a7deaa94-27fa-4381-b313-ee83126f3c73" providerId="ADAL" clId="{1FF8928C-D847-49F7-9F6D-3171FBED9B82}" dt="2024-10-28T14:24:04.646" v="8" actId="1076"/>
          <ac:picMkLst>
            <pc:docMk/>
            <pc:sldMk cId="0" sldId="266"/>
            <ac:picMk id="149" creationId="{00000000-0000-0000-0000-000000000000}"/>
          </ac:picMkLst>
        </pc:picChg>
      </pc:sldChg>
      <pc:sldChg chg="modSp mod">
        <pc:chgData name="DSA - Maria Cristina Barbosa" userId="a7deaa94-27fa-4381-b313-ee83126f3c73" providerId="ADAL" clId="{1FF8928C-D847-49F7-9F6D-3171FBED9B82}" dt="2024-10-28T13:40:24.394" v="7" actId="14100"/>
        <pc:sldMkLst>
          <pc:docMk/>
          <pc:sldMk cId="0" sldId="272"/>
        </pc:sldMkLst>
        <pc:picChg chg="mod">
          <ac:chgData name="DSA - Maria Cristina Barbosa" userId="a7deaa94-27fa-4381-b313-ee83126f3c73" providerId="ADAL" clId="{1FF8928C-D847-49F7-9F6D-3171FBED9B82}" dt="2024-10-28T13:40:24.394" v="7" actId="14100"/>
          <ac:picMkLst>
            <pc:docMk/>
            <pc:sldMk cId="0" sldId="272"/>
            <ac:picMk id="184" creationId="{00000000-0000-0000-0000-000000000000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marR="0" lvl="1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200400" marR="0" lvl="6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657600" marR="0" lvl="7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114800" marR="0" lvl="8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309e31268ce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84" name="Google Shape;84;g309e31268ce_0_0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309e31268ce_0_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38" name="Google Shape;138;g309e31268ce_0_60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309e31268ce_0_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44" name="Google Shape;144;g309e31268ce_0_63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g309e31268ce_0_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52" name="Google Shape;152;g309e31268ce_0_66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g309e31268ce_0_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58" name="Google Shape;158;g309e31268ce_0_69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g309e31268ce_0_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64" name="Google Shape;164;g309e31268ce_0_72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g309e31268ce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70" name="Google Shape;170;g309e31268ce_0_6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g309e31268ce_0_9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76" name="Google Shape;176;g309e31268ce_0_94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g309e31268ce_0_9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81" name="Google Shape;181;g309e31268ce_0_97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g309e31268ce_0_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87" name="Google Shape;187;g309e31268ce_0_89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g309e31268ce_0_10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93" name="Google Shape;193;g309e31268ce_0_106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309e31268ce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88" name="Google Shape;88;g309e31268ce_0_9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g309e31268ce_0_1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98" name="Google Shape;198;g309e31268ce_0_109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g309e31268ce_0_1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04" name="Google Shape;204;g309e31268ce_0_112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g309e31268ce_0_1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10" name="Google Shape;210;g309e31268ce_0_115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g309e31268ce_0_1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16" name="Google Shape;216;g309e31268ce_0_118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g309e31268ce_0_10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22" name="Google Shape;222;g309e31268ce_0_103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g309e31268ce_0_1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28" name="Google Shape;228;g309e31268ce_0_135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g309e31268ce_0_1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33" name="Google Shape;233;g309e31268ce_0_138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g309e31268ce_0_1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39" name="Google Shape;239;g309e31268ce_0_132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g309e31268ce_0_1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45" name="Google Shape;245;g309e31268ce_0_144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g309e31268ce_0_1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50" name="Google Shape;250;g309e31268ce_0_147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309e31268ce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93" name="Google Shape;93;g309e31268ce_0_3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g309e31268ce_0_1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57" name="Google Shape;257;g309e31268ce_0_150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g309e31268ce_0_1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63" name="Google Shape;263;g309e31268ce_0_141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g309e31268ce_0_1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69" name="Google Shape;269;g309e31268ce_0_166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g309e31268ce_0_1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74" name="Google Shape;274;g309e31268ce_0_169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g309e31268ce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80" name="Google Shape;280;g309e31268ce_0_18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g309e31268ce_0_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88" name="Google Shape;288;g309e31268ce_0_12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g309e31268ce_0_1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96" name="Google Shape;296;g309e31268ce_0_177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g309e31268ce_0_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302" name="Google Shape;302;g309e31268ce_0_29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g309e31268ce_0_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99" name="Google Shape;99;g309e31268ce_0_33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g309e31268ce_0_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05" name="Google Shape;105;g309e31268ce_0_36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g309e31268ce_0_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11" name="Google Shape;111;g309e31268ce_0_39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g309e31268ce_0_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18" name="Google Shape;118;g309e31268ce_0_42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g309e31268ce_0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24" name="Google Shape;124;g309e31268ce_0_15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309e31268ce_0_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32" name="Google Shape;132;g309e31268ce_0_57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 blanco" type="tx">
  <p:cSld name="TITLE_AND_BODY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9"/>
          <p:cNvSpPr txBox="1">
            <a:spLocks noGrp="1"/>
          </p:cNvSpPr>
          <p:nvPr>
            <p:ph type="sldNum" idx="12"/>
          </p:nvPr>
        </p:nvSpPr>
        <p:spPr>
          <a:xfrm>
            <a:off x="12001499" y="12700000"/>
            <a:ext cx="388621" cy="4292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ción">
  <p:cSld name="Sección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48"/>
          <p:cNvSpPr txBox="1">
            <a:spLocks noGrp="1"/>
          </p:cNvSpPr>
          <p:nvPr>
            <p:ph type="title"/>
          </p:nvPr>
        </p:nvSpPr>
        <p:spPr>
          <a:xfrm>
            <a:off x="1219200" y="3242270"/>
            <a:ext cx="21945600" cy="66040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norm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800"/>
              <a:buFont typeface="Arial"/>
              <a:buNone/>
              <a:defRPr sz="12800"/>
            </a:lvl1pPr>
            <a:lvl2pPr lvl="1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48"/>
          <p:cNvSpPr txBox="1">
            <a:spLocks noGrp="1"/>
          </p:cNvSpPr>
          <p:nvPr>
            <p:ph type="sldNum" idx="12"/>
          </p:nvPr>
        </p:nvSpPr>
        <p:spPr>
          <a:xfrm>
            <a:off x="12001499" y="12700000"/>
            <a:ext cx="388621" cy="4292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ólo título">
  <p:cSld name="Sólo título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49"/>
          <p:cNvSpPr txBox="1">
            <a:spLocks noGrp="1"/>
          </p:cNvSpPr>
          <p:nvPr>
            <p:ph type="title"/>
          </p:nvPr>
        </p:nvSpPr>
        <p:spPr>
          <a:xfrm>
            <a:off x="1219200" y="774700"/>
            <a:ext cx="21945600" cy="172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49"/>
          <p:cNvSpPr txBox="1">
            <a:spLocks noGrp="1"/>
          </p:cNvSpPr>
          <p:nvPr>
            <p:ph type="body" idx="1"/>
          </p:nvPr>
        </p:nvSpPr>
        <p:spPr>
          <a:xfrm>
            <a:off x="1219200" y="2384648"/>
            <a:ext cx="21945602" cy="8326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marL="914400" lvl="1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2pPr>
            <a:lvl3pPr marL="1371600" lvl="2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3pPr>
            <a:lvl4pPr marL="1828800" lvl="3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4pPr>
            <a:lvl5pPr marL="2286000" lvl="4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5pPr>
            <a:lvl6pPr marL="2743200" lvl="5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6pPr>
            <a:lvl7pPr marL="3200400" lvl="6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7pPr>
            <a:lvl8pPr marL="3657600" lvl="7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8pPr>
            <a:lvl9pPr marL="4114800" lvl="8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9pPr>
          </a:lstStyle>
          <a:p>
            <a:endParaRPr/>
          </a:p>
        </p:txBody>
      </p:sp>
      <p:sp>
        <p:nvSpPr>
          <p:cNvPr id="57" name="Google Shape;57;p49"/>
          <p:cNvSpPr txBox="1">
            <a:spLocks noGrp="1"/>
          </p:cNvSpPr>
          <p:nvPr>
            <p:ph type="sldNum" idx="12"/>
          </p:nvPr>
        </p:nvSpPr>
        <p:spPr>
          <a:xfrm>
            <a:off x="12001499" y="12700000"/>
            <a:ext cx="388621" cy="4292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genda">
  <p:cSld name="Agenda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50"/>
          <p:cNvSpPr txBox="1">
            <a:spLocks noGrp="1"/>
          </p:cNvSpPr>
          <p:nvPr>
            <p:ph type="title"/>
          </p:nvPr>
        </p:nvSpPr>
        <p:spPr>
          <a:xfrm>
            <a:off x="1219200" y="774700"/>
            <a:ext cx="21945600" cy="172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50"/>
          <p:cNvSpPr txBox="1">
            <a:spLocks noGrp="1"/>
          </p:cNvSpPr>
          <p:nvPr>
            <p:ph type="body" idx="1"/>
          </p:nvPr>
        </p:nvSpPr>
        <p:spPr>
          <a:xfrm>
            <a:off x="1219200" y="4013200"/>
            <a:ext cx="21945600" cy="83855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6800"/>
              <a:buFont typeface="Arial"/>
              <a:buNone/>
              <a:defRPr sz="6800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6800"/>
              <a:buFont typeface="Arial"/>
              <a:buNone/>
              <a:defRPr sz="6800"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algn="l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6800"/>
              <a:buFont typeface="Arial"/>
              <a:buNone/>
              <a:defRPr sz="6800"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algn="l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6800"/>
              <a:buFont typeface="Arial"/>
              <a:buNone/>
              <a:defRPr sz="6800"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algn="l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6800"/>
              <a:buFont typeface="Arial"/>
              <a:buNone/>
              <a:defRPr sz="6800">
                <a:latin typeface="Arial"/>
                <a:ea typeface="Arial"/>
                <a:cs typeface="Arial"/>
                <a:sym typeface="Arial"/>
              </a:defRPr>
            </a:lvl5pPr>
            <a:lvl6pPr marL="2743200" lvl="5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6pPr>
            <a:lvl7pPr marL="3200400" lvl="6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7pPr>
            <a:lvl8pPr marL="3657600" lvl="7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8pPr>
            <a:lvl9pPr marL="4114800" lvl="8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9pPr>
          </a:lstStyle>
          <a:p>
            <a:endParaRPr/>
          </a:p>
        </p:txBody>
      </p:sp>
      <p:sp>
        <p:nvSpPr>
          <p:cNvPr id="61" name="Google Shape;61;p50"/>
          <p:cNvSpPr txBox="1">
            <a:spLocks noGrp="1"/>
          </p:cNvSpPr>
          <p:nvPr>
            <p:ph type="body" idx="2"/>
          </p:nvPr>
        </p:nvSpPr>
        <p:spPr>
          <a:xfrm>
            <a:off x="1219200" y="2387115"/>
            <a:ext cx="21945602" cy="8326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marL="914400" lvl="1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2pPr>
            <a:lvl3pPr marL="1371600" lvl="2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3pPr>
            <a:lvl4pPr marL="1828800" lvl="3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4pPr>
            <a:lvl5pPr marL="2286000" lvl="4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5pPr>
            <a:lvl6pPr marL="2743200" lvl="5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6pPr>
            <a:lvl7pPr marL="3200400" lvl="6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7pPr>
            <a:lvl8pPr marL="3657600" lvl="7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8pPr>
            <a:lvl9pPr marL="4114800" lvl="8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9pPr>
          </a:lstStyle>
          <a:p>
            <a:endParaRPr/>
          </a:p>
        </p:txBody>
      </p:sp>
      <p:sp>
        <p:nvSpPr>
          <p:cNvPr id="62" name="Google Shape;62;p50"/>
          <p:cNvSpPr txBox="1">
            <a:spLocks noGrp="1"/>
          </p:cNvSpPr>
          <p:nvPr>
            <p:ph type="sldNum" idx="12"/>
          </p:nvPr>
        </p:nvSpPr>
        <p:spPr>
          <a:xfrm>
            <a:off x="12001499" y="12700000"/>
            <a:ext cx="388621" cy="4292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eclaración">
  <p:cSld name="Declaración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51"/>
          <p:cNvSpPr txBox="1">
            <a:spLocks noGrp="1"/>
          </p:cNvSpPr>
          <p:nvPr>
            <p:ph type="body" idx="1"/>
          </p:nvPr>
        </p:nvSpPr>
        <p:spPr>
          <a:xfrm>
            <a:off x="1219200" y="3251200"/>
            <a:ext cx="21945600" cy="660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normAutofit/>
          </a:bodyPr>
          <a:lstStyle>
            <a:lvl1pPr marL="457200" lvl="0" indent="-2286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800"/>
              <a:buFont typeface="Arial"/>
              <a:buNone/>
              <a:defRPr sz="12800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800"/>
              <a:buFont typeface="Arial"/>
              <a:buNone/>
              <a:defRPr sz="12800"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800"/>
              <a:buFont typeface="Arial"/>
              <a:buNone/>
              <a:defRPr sz="12800"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800"/>
              <a:buFont typeface="Arial"/>
              <a:buNone/>
              <a:defRPr sz="12800"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800"/>
              <a:buFont typeface="Arial"/>
              <a:buNone/>
              <a:defRPr sz="12800">
                <a:latin typeface="Arial"/>
                <a:ea typeface="Arial"/>
                <a:cs typeface="Arial"/>
                <a:sym typeface="Arial"/>
              </a:defRPr>
            </a:lvl5pPr>
            <a:lvl6pPr marL="2743200" lvl="5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6pPr>
            <a:lvl7pPr marL="3200400" lvl="6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7pPr>
            <a:lvl8pPr marL="3657600" lvl="7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8pPr>
            <a:lvl9pPr marL="4114800" lvl="8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9pPr>
          </a:lstStyle>
          <a:p>
            <a:endParaRPr/>
          </a:p>
        </p:txBody>
      </p:sp>
      <p:sp>
        <p:nvSpPr>
          <p:cNvPr id="65" name="Google Shape;65;p51"/>
          <p:cNvSpPr txBox="1">
            <a:spLocks noGrp="1"/>
          </p:cNvSpPr>
          <p:nvPr>
            <p:ph type="sldNum" idx="12"/>
          </p:nvPr>
        </p:nvSpPr>
        <p:spPr>
          <a:xfrm>
            <a:off x="11997689" y="12700000"/>
            <a:ext cx="388621" cy="4292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ato (grande)">
  <p:cSld name="Dato (grande)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52"/>
          <p:cNvSpPr txBox="1">
            <a:spLocks noGrp="1"/>
          </p:cNvSpPr>
          <p:nvPr>
            <p:ph type="body" idx="1"/>
          </p:nvPr>
        </p:nvSpPr>
        <p:spPr>
          <a:xfrm>
            <a:off x="1219200" y="8462239"/>
            <a:ext cx="21945602" cy="8326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marL="914400" lvl="1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2pPr>
            <a:lvl3pPr marL="1371600" lvl="2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3pPr>
            <a:lvl4pPr marL="1828800" lvl="3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4pPr>
            <a:lvl5pPr marL="2286000" lvl="4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5pPr>
            <a:lvl6pPr marL="2743200" lvl="5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6pPr>
            <a:lvl7pPr marL="3200400" lvl="6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7pPr>
            <a:lvl8pPr marL="3657600" lvl="7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8pPr>
            <a:lvl9pPr marL="4114800" lvl="8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9pPr>
          </a:lstStyle>
          <a:p>
            <a:endParaRPr/>
          </a:p>
        </p:txBody>
      </p:sp>
      <p:sp>
        <p:nvSpPr>
          <p:cNvPr id="68" name="Google Shape;68;p52"/>
          <p:cNvSpPr txBox="1">
            <a:spLocks noGrp="1"/>
          </p:cNvSpPr>
          <p:nvPr>
            <p:ph type="body" idx="2"/>
          </p:nvPr>
        </p:nvSpPr>
        <p:spPr>
          <a:xfrm>
            <a:off x="1219200" y="4214484"/>
            <a:ext cx="21945600" cy="42697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normAutofit/>
          </a:bodyPr>
          <a:lstStyle>
            <a:lvl1pPr marL="457200" lvl="0" indent="-2286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400"/>
              <a:buFont typeface="Arial"/>
              <a:buNone/>
              <a:defRPr sz="22400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400"/>
              <a:buFont typeface="Arial"/>
              <a:buNone/>
              <a:defRPr sz="22400"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400"/>
              <a:buFont typeface="Arial"/>
              <a:buNone/>
              <a:defRPr sz="22400"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400"/>
              <a:buFont typeface="Arial"/>
              <a:buNone/>
              <a:defRPr sz="22400"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400"/>
              <a:buFont typeface="Arial"/>
              <a:buNone/>
              <a:defRPr sz="22400">
                <a:latin typeface="Arial"/>
                <a:ea typeface="Arial"/>
                <a:cs typeface="Arial"/>
                <a:sym typeface="Arial"/>
              </a:defRPr>
            </a:lvl5pPr>
            <a:lvl6pPr marL="2743200" lvl="5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6pPr>
            <a:lvl7pPr marL="3200400" lvl="6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7pPr>
            <a:lvl8pPr marL="3657600" lvl="7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8pPr>
            <a:lvl9pPr marL="4114800" lvl="8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9pPr>
          </a:lstStyle>
          <a:p>
            <a:endParaRPr/>
          </a:p>
        </p:txBody>
      </p:sp>
      <p:sp>
        <p:nvSpPr>
          <p:cNvPr id="69" name="Google Shape;69;p52"/>
          <p:cNvSpPr txBox="1">
            <a:spLocks noGrp="1"/>
          </p:cNvSpPr>
          <p:nvPr>
            <p:ph type="sldNum" idx="12"/>
          </p:nvPr>
        </p:nvSpPr>
        <p:spPr>
          <a:xfrm>
            <a:off x="11997689" y="12700000"/>
            <a:ext cx="388621" cy="4292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ita">
  <p:cSld name="Cita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53"/>
          <p:cNvSpPr txBox="1">
            <a:spLocks noGrp="1"/>
          </p:cNvSpPr>
          <p:nvPr>
            <p:ph type="body" idx="1"/>
          </p:nvPr>
        </p:nvSpPr>
        <p:spPr>
          <a:xfrm>
            <a:off x="1219200" y="11100053"/>
            <a:ext cx="21945602" cy="8326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marL="914400" lvl="1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2pPr>
            <a:lvl3pPr marL="1371600" lvl="2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3pPr>
            <a:lvl4pPr marL="1828800" lvl="3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4pPr>
            <a:lvl5pPr marL="2286000" lvl="4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5pPr>
            <a:lvl6pPr marL="2743200" lvl="5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6pPr>
            <a:lvl7pPr marL="3200400" lvl="6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7pPr>
            <a:lvl8pPr marL="3657600" lvl="7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8pPr>
            <a:lvl9pPr marL="4114800" lvl="8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9pPr>
          </a:lstStyle>
          <a:p>
            <a:endParaRPr/>
          </a:p>
        </p:txBody>
      </p:sp>
      <p:sp>
        <p:nvSpPr>
          <p:cNvPr id="72" name="Google Shape;72;p53"/>
          <p:cNvSpPr txBox="1">
            <a:spLocks noGrp="1"/>
          </p:cNvSpPr>
          <p:nvPr>
            <p:ph type="body" idx="2"/>
          </p:nvPr>
        </p:nvSpPr>
        <p:spPr>
          <a:xfrm>
            <a:off x="1219200" y="4178300"/>
            <a:ext cx="21945600" cy="44164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normAutofit/>
          </a:bodyPr>
          <a:lstStyle>
            <a:lvl1pPr marL="457200" lvl="0" indent="-2286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400"/>
              <a:buFont typeface="Arial"/>
              <a:buNone/>
              <a:defRPr sz="8400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400"/>
              <a:buFont typeface="Arial"/>
              <a:buNone/>
              <a:defRPr sz="8400"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400"/>
              <a:buFont typeface="Arial"/>
              <a:buNone/>
              <a:defRPr sz="8400"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400"/>
              <a:buFont typeface="Arial"/>
              <a:buNone/>
              <a:defRPr sz="8400"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400"/>
              <a:buFont typeface="Arial"/>
              <a:buNone/>
              <a:defRPr sz="8400">
                <a:latin typeface="Arial"/>
                <a:ea typeface="Arial"/>
                <a:cs typeface="Arial"/>
                <a:sym typeface="Arial"/>
              </a:defRPr>
            </a:lvl5pPr>
            <a:lvl6pPr marL="2743200" lvl="5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6pPr>
            <a:lvl7pPr marL="3200400" lvl="6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7pPr>
            <a:lvl8pPr marL="3657600" lvl="7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8pPr>
            <a:lvl9pPr marL="4114800" lvl="8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9pPr>
          </a:lstStyle>
          <a:p>
            <a:endParaRPr/>
          </a:p>
        </p:txBody>
      </p:sp>
      <p:sp>
        <p:nvSpPr>
          <p:cNvPr id="73" name="Google Shape;73;p53"/>
          <p:cNvSpPr txBox="1">
            <a:spLocks noGrp="1"/>
          </p:cNvSpPr>
          <p:nvPr>
            <p:ph type="sldNum" idx="12"/>
          </p:nvPr>
        </p:nvSpPr>
        <p:spPr>
          <a:xfrm>
            <a:off x="12001499" y="12700000"/>
            <a:ext cx="388621" cy="4292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 fotos">
  <p:cSld name="3 fotos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54"/>
          <p:cNvSpPr>
            <a:spLocks noGrp="1"/>
          </p:cNvSpPr>
          <p:nvPr>
            <p:ph type="pic" idx="2"/>
          </p:nvPr>
        </p:nvSpPr>
        <p:spPr>
          <a:xfrm>
            <a:off x="15744825" y="5581752"/>
            <a:ext cx="7365408" cy="8280401"/>
          </a:xfrm>
          <a:prstGeom prst="rect">
            <a:avLst/>
          </a:prstGeom>
          <a:noFill/>
          <a:ln>
            <a:noFill/>
          </a:ln>
        </p:spPr>
      </p:sp>
      <p:sp>
        <p:nvSpPr>
          <p:cNvPr id="76" name="Google Shape;76;p54"/>
          <p:cNvSpPr>
            <a:spLocks noGrp="1"/>
          </p:cNvSpPr>
          <p:nvPr>
            <p:ph type="pic" idx="3"/>
          </p:nvPr>
        </p:nvSpPr>
        <p:spPr>
          <a:xfrm>
            <a:off x="15363825" y="1270000"/>
            <a:ext cx="8115300" cy="5409006"/>
          </a:xfrm>
          <a:prstGeom prst="rect">
            <a:avLst/>
          </a:prstGeom>
          <a:noFill/>
          <a:ln>
            <a:noFill/>
          </a:ln>
        </p:spPr>
      </p:sp>
      <p:sp>
        <p:nvSpPr>
          <p:cNvPr id="77" name="Google Shape;77;p54"/>
          <p:cNvSpPr>
            <a:spLocks noGrp="1"/>
          </p:cNvSpPr>
          <p:nvPr>
            <p:ph type="pic" idx="4"/>
          </p:nvPr>
        </p:nvSpPr>
        <p:spPr>
          <a:xfrm>
            <a:off x="-63500" y="1270000"/>
            <a:ext cx="16764000" cy="11176000"/>
          </a:xfrm>
          <a:prstGeom prst="rect">
            <a:avLst/>
          </a:prstGeom>
          <a:noFill/>
          <a:ln>
            <a:noFill/>
          </a:ln>
        </p:spPr>
      </p:sp>
      <p:sp>
        <p:nvSpPr>
          <p:cNvPr id="78" name="Google Shape;78;p54"/>
          <p:cNvSpPr txBox="1">
            <a:spLocks noGrp="1"/>
          </p:cNvSpPr>
          <p:nvPr>
            <p:ph type="sldNum" idx="12"/>
          </p:nvPr>
        </p:nvSpPr>
        <p:spPr>
          <a:xfrm>
            <a:off x="12001499" y="12700000"/>
            <a:ext cx="388621" cy="4292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oto">
  <p:cSld name="Foto"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55"/>
          <p:cNvSpPr>
            <a:spLocks noGrp="1"/>
          </p:cNvSpPr>
          <p:nvPr>
            <p:ph type="pic" idx="2"/>
          </p:nvPr>
        </p:nvSpPr>
        <p:spPr>
          <a:xfrm>
            <a:off x="1270000" y="-423334"/>
            <a:ext cx="21844000" cy="14562668"/>
          </a:xfrm>
          <a:prstGeom prst="rect">
            <a:avLst/>
          </a:prstGeom>
          <a:noFill/>
          <a:ln>
            <a:noFill/>
          </a:ln>
        </p:spPr>
      </p:sp>
      <p:sp>
        <p:nvSpPr>
          <p:cNvPr id="81" name="Google Shape;81;p55"/>
          <p:cNvSpPr txBox="1">
            <a:spLocks noGrp="1"/>
          </p:cNvSpPr>
          <p:nvPr>
            <p:ph type="sldNum" idx="12"/>
          </p:nvPr>
        </p:nvSpPr>
        <p:spPr>
          <a:xfrm>
            <a:off x="12001499" y="12700000"/>
            <a:ext cx="388621" cy="4292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40"/>
          <p:cNvSpPr txBox="1">
            <a:spLocks noGrp="1"/>
          </p:cNvSpPr>
          <p:nvPr>
            <p:ph type="body" idx="1"/>
          </p:nvPr>
        </p:nvSpPr>
        <p:spPr>
          <a:xfrm>
            <a:off x="1219200" y="11986162"/>
            <a:ext cx="21945599" cy="6057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  <a:defRPr sz="3000">
                <a:latin typeface="Arial"/>
                <a:ea typeface="Arial"/>
                <a:cs typeface="Arial"/>
                <a:sym typeface="Arial"/>
              </a:defRPr>
            </a:lvl1pPr>
            <a:lvl2pPr marL="914400" lvl="1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2pPr>
            <a:lvl3pPr marL="1371600" lvl="2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3pPr>
            <a:lvl4pPr marL="1828800" lvl="3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4pPr>
            <a:lvl5pPr marL="2286000" lvl="4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5pPr>
            <a:lvl6pPr marL="2743200" lvl="5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6pPr>
            <a:lvl7pPr marL="3200400" lvl="6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7pPr>
            <a:lvl8pPr marL="3657600" lvl="7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8pPr>
            <a:lvl9pPr marL="4114800" lvl="8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9pPr>
          </a:lstStyle>
          <a:p>
            <a:endParaRPr/>
          </a:p>
        </p:txBody>
      </p:sp>
      <p:sp>
        <p:nvSpPr>
          <p:cNvPr id="13" name="Google Shape;13;p40"/>
          <p:cNvSpPr txBox="1">
            <a:spLocks noGrp="1"/>
          </p:cNvSpPr>
          <p:nvPr>
            <p:ph type="title"/>
          </p:nvPr>
        </p:nvSpPr>
        <p:spPr>
          <a:xfrm>
            <a:off x="1219200" y="3543300"/>
            <a:ext cx="21945600" cy="426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norm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800"/>
              <a:buFont typeface="Arial"/>
              <a:buNone/>
              <a:defRPr sz="12800"/>
            </a:lvl1pPr>
            <a:lvl2pPr lvl="1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14" name="Google Shape;14;p40"/>
          <p:cNvSpPr txBox="1">
            <a:spLocks noGrp="1"/>
          </p:cNvSpPr>
          <p:nvPr>
            <p:ph type="body" idx="2"/>
          </p:nvPr>
        </p:nvSpPr>
        <p:spPr>
          <a:xfrm>
            <a:off x="1219200" y="7567579"/>
            <a:ext cx="21945600" cy="22505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  <a:defRPr sz="6000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  <a:defRPr sz="6000"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  <a:defRPr sz="6000"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  <a:defRPr sz="6000"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  <a:defRPr sz="6000">
                <a:latin typeface="Arial"/>
                <a:ea typeface="Arial"/>
                <a:cs typeface="Arial"/>
                <a:sym typeface="Arial"/>
              </a:defRPr>
            </a:lvl5pPr>
            <a:lvl6pPr marL="2743200" lvl="5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6pPr>
            <a:lvl7pPr marL="3200400" lvl="6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7pPr>
            <a:lvl8pPr marL="3657600" lvl="7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8pPr>
            <a:lvl9pPr marL="4114800" lvl="8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9pPr>
          </a:lstStyle>
          <a:p>
            <a:endParaRPr/>
          </a:p>
        </p:txBody>
      </p:sp>
      <p:sp>
        <p:nvSpPr>
          <p:cNvPr id="15" name="Google Shape;15;p40"/>
          <p:cNvSpPr txBox="1">
            <a:spLocks noGrp="1"/>
          </p:cNvSpPr>
          <p:nvPr>
            <p:ph type="sldNum" idx="12"/>
          </p:nvPr>
        </p:nvSpPr>
        <p:spPr>
          <a:xfrm>
            <a:off x="12001499" y="12700000"/>
            <a:ext cx="388621" cy="4292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foto">
  <p:cSld name="Título y foto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1"/>
          <p:cNvSpPr>
            <a:spLocks noGrp="1"/>
          </p:cNvSpPr>
          <p:nvPr>
            <p:ph type="pic" idx="2"/>
          </p:nvPr>
        </p:nvSpPr>
        <p:spPr>
          <a:xfrm>
            <a:off x="0" y="-1270000"/>
            <a:ext cx="24384000" cy="16256000"/>
          </a:xfrm>
          <a:prstGeom prst="rect">
            <a:avLst/>
          </a:prstGeom>
          <a:noFill/>
          <a:ln>
            <a:noFill/>
          </a:ln>
        </p:spPr>
      </p:sp>
      <p:sp>
        <p:nvSpPr>
          <p:cNvPr id="18" name="Google Shape;18;p41"/>
          <p:cNvSpPr txBox="1">
            <a:spLocks noGrp="1"/>
          </p:cNvSpPr>
          <p:nvPr>
            <p:ph type="title"/>
          </p:nvPr>
        </p:nvSpPr>
        <p:spPr>
          <a:xfrm>
            <a:off x="1219200" y="3543300"/>
            <a:ext cx="21945600" cy="426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norm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800"/>
              <a:buFont typeface="Arial"/>
              <a:buNone/>
              <a:defRPr sz="12800">
                <a:solidFill>
                  <a:srgbClr val="FFFFFF"/>
                </a:solidFill>
              </a:defRPr>
            </a:lvl1pPr>
            <a:lvl2pPr lvl="1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41"/>
          <p:cNvSpPr txBox="1">
            <a:spLocks noGrp="1"/>
          </p:cNvSpPr>
          <p:nvPr>
            <p:ph type="body" idx="1"/>
          </p:nvPr>
        </p:nvSpPr>
        <p:spPr>
          <a:xfrm>
            <a:off x="1219200" y="7569200"/>
            <a:ext cx="21945600" cy="2252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Font typeface="Arial"/>
              <a:buNone/>
              <a:defRPr sz="6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Font typeface="Arial"/>
              <a:buNone/>
              <a:defRPr sz="6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Font typeface="Arial"/>
              <a:buNone/>
              <a:defRPr sz="6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Font typeface="Arial"/>
              <a:buNone/>
              <a:defRPr sz="6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Font typeface="Arial"/>
              <a:buNone/>
              <a:defRPr sz="6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lvl="5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6pPr>
            <a:lvl7pPr marL="3200400" lvl="6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7pPr>
            <a:lvl8pPr marL="3657600" lvl="7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8pPr>
            <a:lvl9pPr marL="4114800" lvl="8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p41"/>
          <p:cNvSpPr txBox="1">
            <a:spLocks noGrp="1"/>
          </p:cNvSpPr>
          <p:nvPr>
            <p:ph type="body" idx="3"/>
          </p:nvPr>
        </p:nvSpPr>
        <p:spPr>
          <a:xfrm>
            <a:off x="1219200" y="11988800"/>
            <a:ext cx="21945602" cy="6057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Arial"/>
              <a:buNone/>
              <a:defRPr sz="3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2pPr>
            <a:lvl3pPr marL="1371600" lvl="2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3pPr>
            <a:lvl4pPr marL="1828800" lvl="3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4pPr>
            <a:lvl5pPr marL="2286000" lvl="4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5pPr>
            <a:lvl6pPr marL="2743200" lvl="5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6pPr>
            <a:lvl7pPr marL="3200400" lvl="6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7pPr>
            <a:lvl8pPr marL="3657600" lvl="7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8pPr>
            <a:lvl9pPr marL="4114800" lvl="8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9pPr>
          </a:lstStyle>
          <a:p>
            <a:endParaRPr/>
          </a:p>
        </p:txBody>
      </p:sp>
      <p:sp>
        <p:nvSpPr>
          <p:cNvPr id="21" name="Google Shape;21;p41"/>
          <p:cNvSpPr txBox="1">
            <a:spLocks noGrp="1"/>
          </p:cNvSpPr>
          <p:nvPr>
            <p:ph type="sldNum" idx="12"/>
          </p:nvPr>
        </p:nvSpPr>
        <p:spPr>
          <a:xfrm>
            <a:off x="11997689" y="12700000"/>
            <a:ext cx="388621" cy="4292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>
              <a:solidFill>
                <a:srgbClr val="5E5E5E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foto alternativa">
  <p:cSld name="Título y foto alternativa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42"/>
          <p:cNvSpPr txBox="1">
            <a:spLocks noGrp="1"/>
          </p:cNvSpPr>
          <p:nvPr>
            <p:ph type="title"/>
          </p:nvPr>
        </p:nvSpPr>
        <p:spPr>
          <a:xfrm>
            <a:off x="1215495" y="4585102"/>
            <a:ext cx="9757338" cy="25400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norm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42"/>
          <p:cNvSpPr>
            <a:spLocks noGrp="1"/>
          </p:cNvSpPr>
          <p:nvPr>
            <p:ph type="pic" idx="2"/>
          </p:nvPr>
        </p:nvSpPr>
        <p:spPr>
          <a:xfrm>
            <a:off x="9283700" y="1270000"/>
            <a:ext cx="16751300" cy="11176000"/>
          </a:xfrm>
          <a:prstGeom prst="rect">
            <a:avLst/>
          </a:prstGeom>
          <a:noFill/>
          <a:ln>
            <a:noFill/>
          </a:ln>
        </p:spPr>
      </p:sp>
      <p:sp>
        <p:nvSpPr>
          <p:cNvPr id="25" name="Google Shape;25;p42"/>
          <p:cNvSpPr txBox="1">
            <a:spLocks noGrp="1"/>
          </p:cNvSpPr>
          <p:nvPr>
            <p:ph type="body" idx="1"/>
          </p:nvPr>
        </p:nvSpPr>
        <p:spPr>
          <a:xfrm>
            <a:off x="1219200" y="7016750"/>
            <a:ext cx="9753600" cy="5416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5pPr>
            <a:lvl6pPr marL="2743200" lvl="5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6pPr>
            <a:lvl7pPr marL="3200400" lvl="6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7pPr>
            <a:lvl8pPr marL="3657600" lvl="7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8pPr>
            <a:lvl9pPr marL="4114800" lvl="8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9pPr>
          </a:lstStyle>
          <a:p>
            <a:endParaRPr/>
          </a:p>
        </p:txBody>
      </p:sp>
      <p:sp>
        <p:nvSpPr>
          <p:cNvPr id="26" name="Google Shape;26;p42"/>
          <p:cNvSpPr txBox="1">
            <a:spLocks noGrp="1"/>
          </p:cNvSpPr>
          <p:nvPr>
            <p:ph type="sldNum" idx="12"/>
          </p:nvPr>
        </p:nvSpPr>
        <p:spPr>
          <a:xfrm>
            <a:off x="11997689" y="12700000"/>
            <a:ext cx="388621" cy="4292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viñetas">
  <p:cSld name="Título y viñetas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43"/>
          <p:cNvSpPr txBox="1">
            <a:spLocks noGrp="1"/>
          </p:cNvSpPr>
          <p:nvPr>
            <p:ph type="title"/>
          </p:nvPr>
        </p:nvSpPr>
        <p:spPr>
          <a:xfrm>
            <a:off x="1219200" y="774700"/>
            <a:ext cx="21945600" cy="172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43"/>
          <p:cNvSpPr txBox="1">
            <a:spLocks noGrp="1"/>
          </p:cNvSpPr>
          <p:nvPr>
            <p:ph type="body" idx="1"/>
          </p:nvPr>
        </p:nvSpPr>
        <p:spPr>
          <a:xfrm>
            <a:off x="1219200" y="4013200"/>
            <a:ext cx="21948577" cy="848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1pPr>
            <a:lvl2pPr marL="914400" lvl="1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2pPr>
            <a:lvl3pPr marL="1371600" lvl="2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3pPr>
            <a:lvl4pPr marL="1828800" lvl="3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4pPr>
            <a:lvl5pPr marL="2286000" lvl="4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5pPr>
            <a:lvl6pPr marL="2743200" lvl="5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6pPr>
            <a:lvl7pPr marL="3200400" lvl="6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7pPr>
            <a:lvl8pPr marL="3657600" lvl="7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8pPr>
            <a:lvl9pPr marL="4114800" lvl="8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9pPr>
          </a:lstStyle>
          <a:p>
            <a:endParaRPr/>
          </a:p>
        </p:txBody>
      </p:sp>
      <p:sp>
        <p:nvSpPr>
          <p:cNvPr id="30" name="Google Shape;30;p43"/>
          <p:cNvSpPr txBox="1">
            <a:spLocks noGrp="1"/>
          </p:cNvSpPr>
          <p:nvPr>
            <p:ph type="body" idx="2"/>
          </p:nvPr>
        </p:nvSpPr>
        <p:spPr>
          <a:xfrm>
            <a:off x="1219200" y="2384648"/>
            <a:ext cx="21945602" cy="8326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marL="914400" lvl="1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2pPr>
            <a:lvl3pPr marL="1371600" lvl="2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3pPr>
            <a:lvl4pPr marL="1828800" lvl="3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4pPr>
            <a:lvl5pPr marL="2286000" lvl="4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5pPr>
            <a:lvl6pPr marL="2743200" lvl="5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6pPr>
            <a:lvl7pPr marL="3200400" lvl="6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7pPr>
            <a:lvl8pPr marL="3657600" lvl="7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8pPr>
            <a:lvl9pPr marL="4114800" lvl="8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9pPr>
          </a:lstStyle>
          <a:p>
            <a:endParaRPr/>
          </a:p>
        </p:txBody>
      </p:sp>
      <p:sp>
        <p:nvSpPr>
          <p:cNvPr id="31" name="Google Shape;31;p43"/>
          <p:cNvSpPr txBox="1">
            <a:spLocks noGrp="1"/>
          </p:cNvSpPr>
          <p:nvPr>
            <p:ph type="sldNum" idx="12"/>
          </p:nvPr>
        </p:nvSpPr>
        <p:spPr>
          <a:xfrm>
            <a:off x="11997689" y="12700000"/>
            <a:ext cx="388621" cy="4292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iñetas">
  <p:cSld name="Viñetas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44"/>
          <p:cNvSpPr txBox="1">
            <a:spLocks noGrp="1"/>
          </p:cNvSpPr>
          <p:nvPr>
            <p:ph type="body" idx="1"/>
          </p:nvPr>
        </p:nvSpPr>
        <p:spPr>
          <a:xfrm>
            <a:off x="1219200" y="4013200"/>
            <a:ext cx="21945600" cy="84871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1pPr>
            <a:lvl2pPr marL="914400" lvl="1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2pPr>
            <a:lvl3pPr marL="1371600" lvl="2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3pPr>
            <a:lvl4pPr marL="1828800" lvl="3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4pPr>
            <a:lvl5pPr marL="2286000" lvl="4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5pPr>
            <a:lvl6pPr marL="2743200" lvl="5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6pPr>
            <a:lvl7pPr marL="3200400" lvl="6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7pPr>
            <a:lvl8pPr marL="3657600" lvl="7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8pPr>
            <a:lvl9pPr marL="4114800" lvl="8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9pPr>
          </a:lstStyle>
          <a:p>
            <a:endParaRPr/>
          </a:p>
        </p:txBody>
      </p:sp>
      <p:sp>
        <p:nvSpPr>
          <p:cNvPr id="34" name="Google Shape;34;p44"/>
          <p:cNvSpPr txBox="1">
            <a:spLocks noGrp="1"/>
          </p:cNvSpPr>
          <p:nvPr>
            <p:ph type="sldNum" idx="12"/>
          </p:nvPr>
        </p:nvSpPr>
        <p:spPr>
          <a:xfrm>
            <a:off x="12001499" y="12700000"/>
            <a:ext cx="388621" cy="4292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, viñetas y foto">
  <p:cSld name="Título, viñetas y foto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45"/>
          <p:cNvSpPr txBox="1">
            <a:spLocks noGrp="1"/>
          </p:cNvSpPr>
          <p:nvPr>
            <p:ph type="title"/>
          </p:nvPr>
        </p:nvSpPr>
        <p:spPr>
          <a:xfrm>
            <a:off x="1219200" y="774700"/>
            <a:ext cx="9753600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45"/>
          <p:cNvSpPr>
            <a:spLocks noGrp="1"/>
          </p:cNvSpPr>
          <p:nvPr>
            <p:ph type="pic" idx="2"/>
          </p:nvPr>
        </p:nvSpPr>
        <p:spPr>
          <a:xfrm>
            <a:off x="12192644" y="718588"/>
            <a:ext cx="10972801" cy="12329624"/>
          </a:xfrm>
          <a:prstGeom prst="rect">
            <a:avLst/>
          </a:prstGeom>
          <a:noFill/>
          <a:ln>
            <a:noFill/>
          </a:ln>
        </p:spPr>
      </p:sp>
      <p:sp>
        <p:nvSpPr>
          <p:cNvPr id="38" name="Google Shape;38;p45"/>
          <p:cNvSpPr txBox="1">
            <a:spLocks noGrp="1"/>
          </p:cNvSpPr>
          <p:nvPr>
            <p:ph type="body" idx="1"/>
          </p:nvPr>
        </p:nvSpPr>
        <p:spPr>
          <a:xfrm>
            <a:off x="1219200" y="2387600"/>
            <a:ext cx="9757569" cy="8326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marL="914400" lvl="1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2pPr>
            <a:lvl3pPr marL="1371600" lvl="2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3pPr>
            <a:lvl4pPr marL="1828800" lvl="3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4pPr>
            <a:lvl5pPr marL="2286000" lvl="4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5pPr>
            <a:lvl6pPr marL="2743200" lvl="5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6pPr>
            <a:lvl7pPr marL="3200400" lvl="6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7pPr>
            <a:lvl8pPr marL="3657600" lvl="7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8pPr>
            <a:lvl9pPr marL="4114800" lvl="8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45"/>
          <p:cNvSpPr txBox="1">
            <a:spLocks noGrp="1"/>
          </p:cNvSpPr>
          <p:nvPr>
            <p:ph type="body" idx="3"/>
          </p:nvPr>
        </p:nvSpPr>
        <p:spPr>
          <a:xfrm>
            <a:off x="1219200" y="4023221"/>
            <a:ext cx="9757569" cy="83846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1pPr>
            <a:lvl2pPr marL="914400" lvl="1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2pPr>
            <a:lvl3pPr marL="1371600" lvl="2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3pPr>
            <a:lvl4pPr marL="1828800" lvl="3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4pPr>
            <a:lvl5pPr marL="2286000" lvl="4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5pPr>
            <a:lvl6pPr marL="2743200" lvl="5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6pPr>
            <a:lvl7pPr marL="3200400" lvl="6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7pPr>
            <a:lvl8pPr marL="3657600" lvl="7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8pPr>
            <a:lvl9pPr marL="4114800" lvl="8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45"/>
          <p:cNvSpPr txBox="1">
            <a:spLocks noGrp="1"/>
          </p:cNvSpPr>
          <p:nvPr>
            <p:ph type="sldNum" idx="12"/>
          </p:nvPr>
        </p:nvSpPr>
        <p:spPr>
          <a:xfrm>
            <a:off x="12004039" y="12700000"/>
            <a:ext cx="388621" cy="4292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, viñetas, y video en vivo (pequeño)">
  <p:cSld name="Título, viñetas, y video en vivo (pequeño)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46"/>
          <p:cNvSpPr txBox="1">
            <a:spLocks noGrp="1"/>
          </p:cNvSpPr>
          <p:nvPr>
            <p:ph type="title"/>
          </p:nvPr>
        </p:nvSpPr>
        <p:spPr>
          <a:xfrm>
            <a:off x="1219200" y="774700"/>
            <a:ext cx="9753600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46"/>
          <p:cNvSpPr txBox="1">
            <a:spLocks noGrp="1"/>
          </p:cNvSpPr>
          <p:nvPr>
            <p:ph type="body" idx="1"/>
          </p:nvPr>
        </p:nvSpPr>
        <p:spPr>
          <a:xfrm>
            <a:off x="1219200" y="2387600"/>
            <a:ext cx="9757569" cy="8326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marL="914400" lvl="1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2pPr>
            <a:lvl3pPr marL="1371600" lvl="2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3pPr>
            <a:lvl4pPr marL="1828800" lvl="3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4pPr>
            <a:lvl5pPr marL="2286000" lvl="4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5pPr>
            <a:lvl6pPr marL="2743200" lvl="5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6pPr>
            <a:lvl7pPr marL="3200400" lvl="6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7pPr>
            <a:lvl8pPr marL="3657600" lvl="7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8pPr>
            <a:lvl9pPr marL="4114800" lvl="8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46"/>
          <p:cNvSpPr txBox="1">
            <a:spLocks noGrp="1"/>
          </p:cNvSpPr>
          <p:nvPr>
            <p:ph type="body" idx="2"/>
          </p:nvPr>
        </p:nvSpPr>
        <p:spPr>
          <a:xfrm>
            <a:off x="1219200" y="4023221"/>
            <a:ext cx="9757569" cy="83846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1pPr>
            <a:lvl2pPr marL="914400" lvl="1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2pPr>
            <a:lvl3pPr marL="1371600" lvl="2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3pPr>
            <a:lvl4pPr marL="1828800" lvl="3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4pPr>
            <a:lvl5pPr marL="2286000" lvl="4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5pPr>
            <a:lvl6pPr marL="2743200" lvl="5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6pPr>
            <a:lvl7pPr marL="3200400" lvl="6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7pPr>
            <a:lvl8pPr marL="3657600" lvl="7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8pPr>
            <a:lvl9pPr marL="4114800" lvl="8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9pPr>
          </a:lstStyle>
          <a:p>
            <a:endParaRPr/>
          </a:p>
        </p:txBody>
      </p:sp>
      <p:sp>
        <p:nvSpPr>
          <p:cNvPr id="45" name="Google Shape;45;p46"/>
          <p:cNvSpPr txBox="1">
            <a:spLocks noGrp="1"/>
          </p:cNvSpPr>
          <p:nvPr>
            <p:ph type="sldNum" idx="12"/>
          </p:nvPr>
        </p:nvSpPr>
        <p:spPr>
          <a:xfrm>
            <a:off x="12004039" y="12700000"/>
            <a:ext cx="388621" cy="4292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, viñetas, y video en vivo (grande)">
  <p:cSld name="Título, viñetas, y video en vivo (grande)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47"/>
          <p:cNvSpPr txBox="1">
            <a:spLocks noGrp="1"/>
          </p:cNvSpPr>
          <p:nvPr>
            <p:ph type="title"/>
          </p:nvPr>
        </p:nvSpPr>
        <p:spPr>
          <a:xfrm>
            <a:off x="1219200" y="774700"/>
            <a:ext cx="9753600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47"/>
          <p:cNvSpPr txBox="1">
            <a:spLocks noGrp="1"/>
          </p:cNvSpPr>
          <p:nvPr>
            <p:ph type="body" idx="1"/>
          </p:nvPr>
        </p:nvSpPr>
        <p:spPr>
          <a:xfrm>
            <a:off x="1219200" y="2387600"/>
            <a:ext cx="9757569" cy="8326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marL="914400" lvl="1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2pPr>
            <a:lvl3pPr marL="1371600" lvl="2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3pPr>
            <a:lvl4pPr marL="1828800" lvl="3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4pPr>
            <a:lvl5pPr marL="2286000" lvl="4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5pPr>
            <a:lvl6pPr marL="2743200" lvl="5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6pPr>
            <a:lvl7pPr marL="3200400" lvl="6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7pPr>
            <a:lvl8pPr marL="3657600" lvl="7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8pPr>
            <a:lvl9pPr marL="4114800" lvl="8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9pPr>
          </a:lstStyle>
          <a:p>
            <a:endParaRPr/>
          </a:p>
        </p:txBody>
      </p:sp>
      <p:sp>
        <p:nvSpPr>
          <p:cNvPr id="49" name="Google Shape;49;p47"/>
          <p:cNvSpPr txBox="1">
            <a:spLocks noGrp="1"/>
          </p:cNvSpPr>
          <p:nvPr>
            <p:ph type="body" idx="2"/>
          </p:nvPr>
        </p:nvSpPr>
        <p:spPr>
          <a:xfrm>
            <a:off x="1219200" y="4023221"/>
            <a:ext cx="9757569" cy="83846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1pPr>
            <a:lvl2pPr marL="914400" lvl="1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2pPr>
            <a:lvl3pPr marL="1371600" lvl="2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3pPr>
            <a:lvl4pPr marL="1828800" lvl="3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4pPr>
            <a:lvl5pPr marL="2286000" lvl="4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5pPr>
            <a:lvl6pPr marL="2743200" lvl="5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6pPr>
            <a:lvl7pPr marL="3200400" lvl="6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7pPr>
            <a:lvl8pPr marL="3657600" lvl="7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8pPr>
            <a:lvl9pPr marL="4114800" lvl="8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9pPr>
          </a:lstStyle>
          <a:p>
            <a:endParaRPr/>
          </a:p>
        </p:txBody>
      </p:sp>
      <p:sp>
        <p:nvSpPr>
          <p:cNvPr id="50" name="Google Shape;50;p47"/>
          <p:cNvSpPr txBox="1">
            <a:spLocks noGrp="1"/>
          </p:cNvSpPr>
          <p:nvPr>
            <p:ph type="sldNum" idx="12"/>
          </p:nvPr>
        </p:nvSpPr>
        <p:spPr>
          <a:xfrm>
            <a:off x="12004039" y="12700000"/>
            <a:ext cx="388621" cy="4292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38"/>
          <p:cNvSpPr txBox="1">
            <a:spLocks noGrp="1"/>
          </p:cNvSpPr>
          <p:nvPr>
            <p:ph type="title"/>
          </p:nvPr>
        </p:nvSpPr>
        <p:spPr>
          <a:xfrm>
            <a:off x="1219200" y="774700"/>
            <a:ext cx="21945600" cy="172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R="0"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38"/>
          <p:cNvSpPr txBox="1">
            <a:spLocks noGrp="1"/>
          </p:cNvSpPr>
          <p:nvPr>
            <p:ph type="body" idx="1"/>
          </p:nvPr>
        </p:nvSpPr>
        <p:spPr>
          <a:xfrm>
            <a:off x="1219200" y="4013200"/>
            <a:ext cx="21948577" cy="848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marR="0" lvl="0" indent="-647700" algn="l" rtl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Char char="•"/>
              <a:defRPr sz="4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647700" algn="l" rtl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Char char="•"/>
              <a:defRPr sz="4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647700" algn="l" rtl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Char char="•"/>
              <a:defRPr sz="4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647700" algn="l" rtl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Char char="•"/>
              <a:defRPr sz="4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647700" algn="l" rtl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Char char="•"/>
              <a:defRPr sz="4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647700" algn="l" rtl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Char char="•"/>
              <a:defRPr sz="4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647700" algn="l" rtl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Char char="•"/>
              <a:defRPr sz="4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647700" algn="l" rtl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Char char="•"/>
              <a:defRPr sz="4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647700" algn="l" rtl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Char char="•"/>
              <a:defRPr sz="4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38"/>
          <p:cNvSpPr txBox="1">
            <a:spLocks noGrp="1"/>
          </p:cNvSpPr>
          <p:nvPr>
            <p:ph type="sldNum" idx="12"/>
          </p:nvPr>
        </p:nvSpPr>
        <p:spPr>
          <a:xfrm>
            <a:off x="11997689" y="12700000"/>
            <a:ext cx="388621" cy="4292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 sz="1400">
              <a:solidFill>
                <a:srgbClr val="000000"/>
              </a:solidFill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g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png"/><Relationship Id="rId4" Type="http://schemas.openxmlformats.org/officeDocument/2006/relationships/image" Target="../media/image29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png"/><Relationship Id="rId4" Type="http://schemas.openxmlformats.org/officeDocument/2006/relationships/image" Target="../media/image32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7.png"/><Relationship Id="rId4" Type="http://schemas.openxmlformats.org/officeDocument/2006/relationships/image" Target="../media/image36.jp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jp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jpg"/><Relationship Id="rId5" Type="http://schemas.openxmlformats.org/officeDocument/2006/relationships/image" Target="../media/image39.jpg"/><Relationship Id="rId4" Type="http://schemas.openxmlformats.org/officeDocument/2006/relationships/image" Target="../media/image38.jp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g309e31268ce_0_60"/>
          <p:cNvSpPr txBox="1"/>
          <p:nvPr/>
        </p:nvSpPr>
        <p:spPr>
          <a:xfrm>
            <a:off x="13850475" y="4991738"/>
            <a:ext cx="7398600" cy="518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lvl="0" indent="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5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El desarrollo de una relación con Dios, como podemos verificar en la Biblia, es un proceso gradual y continuo.</a:t>
            </a:r>
            <a:endParaRPr sz="5500"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141" name="Google Shape;141;g309e31268ce_0_60" descr="DALL·E 2024-10-04 17.36.00 - A realistic scene of Jesus walking on the beach with a young man, both seen from behind. Jesus is gently placing his hand on the young man's shoulder .jpeg"/>
          <p:cNvPicPr preferRelativeResize="0"/>
          <p:nvPr/>
        </p:nvPicPr>
        <p:blipFill rotWithShape="1">
          <a:blip r:embed="rId4">
            <a:alphaModFix/>
          </a:blip>
          <a:srcRect l="16039" t="1857" r="14645" b="1848"/>
          <a:stretch/>
        </p:blipFill>
        <p:spPr>
          <a:xfrm>
            <a:off x="4906068" y="2292485"/>
            <a:ext cx="7616833" cy="10580706"/>
          </a:xfrm>
          <a:custGeom>
            <a:avLst/>
            <a:gdLst/>
            <a:ahLst/>
            <a:cxnLst/>
            <a:rect l="l" t="t" r="r" b="b"/>
            <a:pathLst>
              <a:path w="21599" h="21600" extrusionOk="0">
                <a:moveTo>
                  <a:pt x="5992" y="0"/>
                </a:moveTo>
                <a:cubicBezTo>
                  <a:pt x="4233" y="0"/>
                  <a:pt x="3178" y="0"/>
                  <a:pt x="2475" y="211"/>
                </a:cubicBezTo>
                <a:cubicBezTo>
                  <a:pt x="1461" y="477"/>
                  <a:pt x="663" y="1052"/>
                  <a:pt x="294" y="1782"/>
                </a:cubicBezTo>
                <a:cubicBezTo>
                  <a:pt x="0" y="2288"/>
                  <a:pt x="0" y="3048"/>
                  <a:pt x="0" y="4314"/>
                </a:cubicBezTo>
                <a:lnTo>
                  <a:pt x="0" y="17286"/>
                </a:lnTo>
                <a:cubicBezTo>
                  <a:pt x="0" y="18552"/>
                  <a:pt x="0" y="19311"/>
                  <a:pt x="294" y="19818"/>
                </a:cubicBezTo>
                <a:cubicBezTo>
                  <a:pt x="663" y="20547"/>
                  <a:pt x="1461" y="21123"/>
                  <a:pt x="2475" y="21389"/>
                </a:cubicBezTo>
                <a:cubicBezTo>
                  <a:pt x="3178" y="21600"/>
                  <a:pt x="4233" y="21600"/>
                  <a:pt x="5992" y="21600"/>
                </a:cubicBezTo>
                <a:lnTo>
                  <a:pt x="15608" y="21600"/>
                </a:lnTo>
                <a:cubicBezTo>
                  <a:pt x="17367" y="21600"/>
                  <a:pt x="18421" y="21600"/>
                  <a:pt x="19124" y="21389"/>
                </a:cubicBezTo>
                <a:cubicBezTo>
                  <a:pt x="20138" y="21123"/>
                  <a:pt x="20937" y="20547"/>
                  <a:pt x="21306" y="19818"/>
                </a:cubicBezTo>
                <a:cubicBezTo>
                  <a:pt x="21600" y="19311"/>
                  <a:pt x="21599" y="18552"/>
                  <a:pt x="21599" y="17286"/>
                </a:cubicBezTo>
                <a:lnTo>
                  <a:pt x="21599" y="4314"/>
                </a:lnTo>
                <a:cubicBezTo>
                  <a:pt x="21599" y="3048"/>
                  <a:pt x="21600" y="2288"/>
                  <a:pt x="21306" y="1782"/>
                </a:cubicBezTo>
                <a:cubicBezTo>
                  <a:pt x="20937" y="1052"/>
                  <a:pt x="20138" y="477"/>
                  <a:pt x="19124" y="211"/>
                </a:cubicBezTo>
                <a:cubicBezTo>
                  <a:pt x="18421" y="0"/>
                  <a:pt x="17367" y="0"/>
                  <a:pt x="15608" y="0"/>
                </a:cubicBezTo>
                <a:lnTo>
                  <a:pt x="5992" y="0"/>
                </a:ln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309e31268ce_0_63"/>
          <p:cNvSpPr txBox="1"/>
          <p:nvPr/>
        </p:nvSpPr>
        <p:spPr>
          <a:xfrm>
            <a:off x="2137075" y="4269200"/>
            <a:ext cx="6710700" cy="695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lvl="0" indent="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5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Este proceso puede entenderse en tres fases distintas: </a:t>
            </a:r>
            <a:endParaRPr sz="550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marR="0" lvl="0" indent="44958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Arial"/>
              <a:buNone/>
            </a:pPr>
            <a:endParaRPr sz="5500">
              <a:latin typeface="Georgia"/>
              <a:ea typeface="Georgia"/>
              <a:cs typeface="Georgia"/>
              <a:sym typeface="Georgia"/>
            </a:endParaRPr>
          </a:p>
          <a:p>
            <a:pPr marL="0" marR="0" lvl="0" indent="449580" algn="ctr" rtl="0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Arial"/>
              <a:buNone/>
            </a:pPr>
            <a:r>
              <a:rPr lang="en-US" sz="5500" i="0" u="none" strike="noStrike" cap="non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rPr>
              <a:t>1. Pecado e </a:t>
            </a:r>
            <a:r>
              <a:rPr lang="en-US" sz="5500">
                <a:latin typeface="Georgia"/>
                <a:ea typeface="Georgia"/>
                <a:cs typeface="Georgia"/>
                <a:sym typeface="Georgia"/>
              </a:rPr>
              <a:t>rebeldía</a:t>
            </a:r>
            <a:endParaRPr sz="5500" i="0" u="none" strike="noStrike" cap="none">
              <a:solidFill>
                <a:srgbClr val="000000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marR="0" lvl="0" indent="449580" algn="ctr" rtl="0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Arial"/>
              <a:buNone/>
            </a:pPr>
            <a:r>
              <a:rPr lang="en-US" sz="5500" i="0" u="none" strike="noStrike" cap="non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rPr>
              <a:t>2. Obedi</a:t>
            </a:r>
            <a:r>
              <a:rPr lang="en-US" sz="5500">
                <a:latin typeface="Georgia"/>
                <a:ea typeface="Georgia"/>
                <a:cs typeface="Georgia"/>
                <a:sym typeface="Georgia"/>
              </a:rPr>
              <a:t>e</a:t>
            </a:r>
            <a:r>
              <a:rPr lang="en-US" sz="5500" i="0" u="none" strike="noStrike" cap="non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rPr>
              <a:t>ncia</a:t>
            </a:r>
            <a:endParaRPr sz="5500" i="0" u="none" strike="noStrike" cap="none">
              <a:solidFill>
                <a:srgbClr val="000000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marR="0" lvl="0" indent="449580" algn="ctr" rtl="0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Arial"/>
              <a:buNone/>
            </a:pPr>
            <a:r>
              <a:rPr lang="en-US" sz="5500" i="0" u="none" strike="noStrike" cap="non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rPr>
              <a:t>3. </a:t>
            </a:r>
            <a:r>
              <a:rPr lang="en-US" sz="55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Alineación</a:t>
            </a:r>
            <a:endParaRPr sz="5500"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147" name="Google Shape;147;g309e31268ce_0_63" descr="DALL·E 2024-10-04 17.50.35 - A dramatic and emotional scene of a man sitting in a dark room, with his head in his hands, expressing deep sadness or frustration. The lighting is lo.jpeg"/>
          <p:cNvPicPr preferRelativeResize="0"/>
          <p:nvPr/>
        </p:nvPicPr>
        <p:blipFill rotWithShape="1">
          <a:blip r:embed="rId4">
            <a:alphaModFix/>
          </a:blip>
          <a:srcRect t="19083" b="33147"/>
          <a:stretch/>
        </p:blipFill>
        <p:spPr>
          <a:xfrm>
            <a:off x="10776095" y="3578863"/>
            <a:ext cx="8121924" cy="3879846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4598" y="0"/>
                </a:moveTo>
                <a:lnTo>
                  <a:pt x="0" y="21269"/>
                </a:lnTo>
                <a:lnTo>
                  <a:pt x="0" y="21600"/>
                </a:lnTo>
                <a:lnTo>
                  <a:pt x="17001" y="21600"/>
                </a:lnTo>
                <a:lnTo>
                  <a:pt x="21600" y="331"/>
                </a:lnTo>
                <a:lnTo>
                  <a:pt x="21600" y="0"/>
                </a:lnTo>
                <a:lnTo>
                  <a:pt x="4598" y="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148" name="Google Shape;148;g309e31268ce_0_63" descr="DALL·E 2024-10-02 20.39.40 - A realistic image of a young man praying. He is sitting quietly, with his hands clasped in front of his face, eyes closed in deep concentration or ref.jpeg"/>
          <p:cNvPicPr preferRelativeResize="0"/>
          <p:nvPr/>
        </p:nvPicPr>
        <p:blipFill rotWithShape="1">
          <a:blip r:embed="rId5">
            <a:alphaModFix/>
          </a:blip>
          <a:srcRect l="4470" t="28397" r="4470" b="28393"/>
          <a:stretch/>
        </p:blipFill>
        <p:spPr>
          <a:xfrm>
            <a:off x="16403104" y="5805389"/>
            <a:ext cx="8176032" cy="3879846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4639" y="0"/>
                </a:moveTo>
                <a:lnTo>
                  <a:pt x="0" y="21600"/>
                </a:lnTo>
                <a:lnTo>
                  <a:pt x="16960" y="21600"/>
                </a:lnTo>
                <a:lnTo>
                  <a:pt x="21600" y="0"/>
                </a:lnTo>
                <a:lnTo>
                  <a:pt x="4639" y="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149" name="Google Shape;149;g309e31268ce_0_63" descr="DALL·E 2024-10-04 18.09.58 - A simple drawing of stick figures on a chalkboard, climbing stairs and helping each other ascend. One figure is pulling another up the steps, symboliz.jpeg"/>
          <p:cNvPicPr preferRelativeResize="0"/>
          <p:nvPr/>
        </p:nvPicPr>
        <p:blipFill rotWithShape="1">
          <a:blip r:embed="rId6">
            <a:alphaModFix/>
          </a:blip>
          <a:srcRect l="2624" t="8169" r="2623" b="46867"/>
          <a:stretch/>
        </p:blipFill>
        <p:spPr>
          <a:xfrm>
            <a:off x="8847775" y="7745300"/>
            <a:ext cx="8176032" cy="3879846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4639" y="0"/>
                </a:moveTo>
                <a:lnTo>
                  <a:pt x="0" y="21600"/>
                </a:lnTo>
                <a:lnTo>
                  <a:pt x="16960" y="21600"/>
                </a:lnTo>
                <a:lnTo>
                  <a:pt x="21600" y="0"/>
                </a:lnTo>
                <a:lnTo>
                  <a:pt x="4639" y="0"/>
                </a:ln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g309e31268ce_0_66"/>
          <p:cNvSpPr txBox="1"/>
          <p:nvPr/>
        </p:nvSpPr>
        <p:spPr>
          <a:xfrm>
            <a:off x="2702101" y="9718563"/>
            <a:ext cx="18979800" cy="264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lvl="0" indent="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5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En cada una de estas fases, la familia desempeña un papel fundamental como instrumento de Dios para guiar, apoyar y nutrir el crecimiento espiritual de sus miembros.</a:t>
            </a:r>
            <a:endParaRPr sz="5500"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155" name="Google Shape;155;g309e31268ce_0_66" descr="Diseño_sin_título__30_-removebg-preview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438193" y="343282"/>
            <a:ext cx="9507614" cy="93753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g309e31268ce_0_69"/>
          <p:cNvSpPr txBox="1"/>
          <p:nvPr/>
        </p:nvSpPr>
        <p:spPr>
          <a:xfrm>
            <a:off x="2297440" y="2966287"/>
            <a:ext cx="9724200" cy="856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500" b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La Rebeldía y el Papel de la Familia</a:t>
            </a:r>
            <a:endParaRPr sz="5500" b="1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5500" b="1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5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Se caracteriza por la resistencia del hombre a someterse a la voluntad de Dios. La rebeldía se identifica por el deseo de seguir los propios caminos, ignorando la voluntad de Dios.</a:t>
            </a:r>
            <a:endParaRPr sz="5500"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161" name="Google Shape;161;g309e31268ce_0_69" descr="Captura_de_pantalla_2024-10-04_a_la_s__19.38.39-removebg-preview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702353" y="1782270"/>
            <a:ext cx="10784132" cy="1093632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g309e31268ce_0_72"/>
          <p:cNvSpPr txBox="1"/>
          <p:nvPr/>
        </p:nvSpPr>
        <p:spPr>
          <a:xfrm>
            <a:off x="3972599" y="9503125"/>
            <a:ext cx="16438800" cy="264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lvl="0" indent="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5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la familia es el primer entorno donde se establecen los valores, los límites y las orientaciones de vida. </a:t>
            </a:r>
            <a:endParaRPr sz="550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5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En Génesis 18:19 dice:</a:t>
            </a:r>
            <a:endParaRPr sz="5500"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167" name="Google Shape;167;g309e31268ce_0_72" descr="DALL·E 2024-10-03 20.09.01 - A warm and peaceful image of a family reading the Bible together. A mother, father, and young child are sitting close, with the parents guiding the ch.jpeg"/>
          <p:cNvPicPr preferRelativeResize="0"/>
          <p:nvPr/>
        </p:nvPicPr>
        <p:blipFill rotWithShape="1">
          <a:blip r:embed="rId4">
            <a:alphaModFix/>
          </a:blip>
          <a:srcRect l="1437" t="11335" r="1437" b="25656"/>
          <a:stretch/>
        </p:blipFill>
        <p:spPr>
          <a:xfrm>
            <a:off x="6267053" y="1542737"/>
            <a:ext cx="11849868" cy="7687062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2457" y="0"/>
                </a:moveTo>
                <a:cubicBezTo>
                  <a:pt x="1736" y="0"/>
                  <a:pt x="1304" y="0"/>
                  <a:pt x="1015" y="186"/>
                </a:cubicBezTo>
                <a:cubicBezTo>
                  <a:pt x="600" y="419"/>
                  <a:pt x="272" y="924"/>
                  <a:pt x="120" y="1565"/>
                </a:cubicBezTo>
                <a:cubicBezTo>
                  <a:pt x="0" y="2010"/>
                  <a:pt x="0" y="2676"/>
                  <a:pt x="0" y="3788"/>
                </a:cubicBezTo>
                <a:lnTo>
                  <a:pt x="0" y="17812"/>
                </a:lnTo>
                <a:cubicBezTo>
                  <a:pt x="0" y="18923"/>
                  <a:pt x="0" y="19591"/>
                  <a:pt x="120" y="20035"/>
                </a:cubicBezTo>
                <a:cubicBezTo>
                  <a:pt x="272" y="20676"/>
                  <a:pt x="600" y="21181"/>
                  <a:pt x="1015" y="21414"/>
                </a:cubicBezTo>
                <a:cubicBezTo>
                  <a:pt x="1304" y="21599"/>
                  <a:pt x="1736" y="21600"/>
                  <a:pt x="2457" y="21600"/>
                </a:cubicBezTo>
                <a:lnTo>
                  <a:pt x="19143" y="21600"/>
                </a:lnTo>
                <a:cubicBezTo>
                  <a:pt x="19864" y="21600"/>
                  <a:pt x="20297" y="21599"/>
                  <a:pt x="20585" y="21414"/>
                </a:cubicBezTo>
                <a:cubicBezTo>
                  <a:pt x="21001" y="21181"/>
                  <a:pt x="21328" y="20676"/>
                  <a:pt x="21479" y="20035"/>
                </a:cubicBezTo>
                <a:cubicBezTo>
                  <a:pt x="21600" y="19591"/>
                  <a:pt x="21600" y="18923"/>
                  <a:pt x="21600" y="17812"/>
                </a:cubicBezTo>
                <a:lnTo>
                  <a:pt x="21600" y="3788"/>
                </a:lnTo>
                <a:cubicBezTo>
                  <a:pt x="21600" y="2676"/>
                  <a:pt x="21600" y="2010"/>
                  <a:pt x="21479" y="1565"/>
                </a:cubicBezTo>
                <a:cubicBezTo>
                  <a:pt x="21328" y="924"/>
                  <a:pt x="21001" y="419"/>
                  <a:pt x="20585" y="186"/>
                </a:cubicBezTo>
                <a:cubicBezTo>
                  <a:pt x="20297" y="0"/>
                  <a:pt x="19864" y="0"/>
                  <a:pt x="19143" y="0"/>
                </a:cubicBezTo>
                <a:lnTo>
                  <a:pt x="2457" y="0"/>
                </a:ln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2" name="Google Shape;172;g309e31268ce_0_6" descr="DALL·E 2024-10-04 21.04.48 - A joyful scene of three generations of family_ a child sitting on the shoulders of his father, and the father sitting on the shoulders of his own fath.jpeg"/>
          <p:cNvPicPr preferRelativeResize="0"/>
          <p:nvPr/>
        </p:nvPicPr>
        <p:blipFill rotWithShape="1">
          <a:blip r:embed="rId4">
            <a:alphaModFix/>
          </a:blip>
          <a:srcRect l="1812" t="745" r="7982" b="12546"/>
          <a:stretch/>
        </p:blipFill>
        <p:spPr>
          <a:xfrm>
            <a:off x="6012810" y="1452642"/>
            <a:ext cx="10800868" cy="10381785"/>
          </a:xfrm>
          <a:custGeom>
            <a:avLst/>
            <a:gdLst/>
            <a:ahLst/>
            <a:cxnLst/>
            <a:rect l="l" t="t" r="r" b="b"/>
            <a:pathLst>
              <a:path w="19679" h="20595" extrusionOk="0">
                <a:moveTo>
                  <a:pt x="9839" y="0"/>
                </a:moveTo>
                <a:cubicBezTo>
                  <a:pt x="7321" y="0"/>
                  <a:pt x="4803" y="1005"/>
                  <a:pt x="2881" y="3016"/>
                </a:cubicBezTo>
                <a:cubicBezTo>
                  <a:pt x="-961" y="7037"/>
                  <a:pt x="-961" y="13557"/>
                  <a:pt x="2881" y="17579"/>
                </a:cubicBezTo>
                <a:cubicBezTo>
                  <a:pt x="6724" y="21600"/>
                  <a:pt x="12954" y="21600"/>
                  <a:pt x="16797" y="17579"/>
                </a:cubicBezTo>
                <a:cubicBezTo>
                  <a:pt x="20639" y="13557"/>
                  <a:pt x="20639" y="7037"/>
                  <a:pt x="16797" y="3016"/>
                </a:cubicBezTo>
                <a:cubicBezTo>
                  <a:pt x="14875" y="1005"/>
                  <a:pt x="12357" y="0"/>
                  <a:pt x="9839" y="0"/>
                </a:cubicBezTo>
                <a:close/>
              </a:path>
            </a:pathLst>
          </a:custGeom>
          <a:noFill/>
          <a:ln>
            <a:noFill/>
          </a:ln>
        </p:spPr>
      </p:pic>
      <p:pic>
        <p:nvPicPr>
          <p:cNvPr id="173" name="Google Shape;173;g309e31268ce_0_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7356950" y="4735712"/>
            <a:ext cx="6272950" cy="4244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g309e31268ce_0_94"/>
          <p:cNvSpPr txBox="1"/>
          <p:nvPr/>
        </p:nvSpPr>
        <p:spPr>
          <a:xfrm>
            <a:off x="4456950" y="4266900"/>
            <a:ext cx="15470100" cy="518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lvl="0" indent="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500" i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“Porque yo lo elegí para que ordene a sus hijos y a su casa después de él, para que guarden el camino del SEÑOR y practiquen la justicia y el juicio, para que el SEÑOR haga venir sobre Abraham lo que le prometió.”</a:t>
            </a:r>
            <a:endParaRPr sz="5500" i="1">
              <a:latin typeface="Georgia"/>
              <a:ea typeface="Georgia"/>
              <a:cs typeface="Georgia"/>
              <a:sym typeface="Georgia"/>
            </a:endParaRPr>
          </a:p>
          <a:p>
            <a:pPr marL="0" marR="0" lvl="0" indent="45021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Arial"/>
              <a:buNone/>
            </a:pPr>
            <a:r>
              <a:rPr lang="en-US" sz="5500" b="1" i="1" u="none" strike="noStrike" cap="non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rPr>
              <a:t>G</a:t>
            </a:r>
            <a:r>
              <a:rPr lang="en-US" sz="5500" b="1" i="1">
                <a:latin typeface="Georgia"/>
                <a:ea typeface="Georgia"/>
                <a:cs typeface="Georgia"/>
                <a:sym typeface="Georgia"/>
              </a:rPr>
              <a:t>é</a:t>
            </a:r>
            <a:r>
              <a:rPr lang="en-US" sz="5500" b="1" i="1" u="none" strike="noStrike" cap="non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rPr>
              <a:t>nesis 18:19</a:t>
            </a:r>
            <a:endParaRPr sz="5500" b="1" i="0" u="none" strike="noStrike" cap="none">
              <a:solidFill>
                <a:srgbClr val="000000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g309e31268ce_0_97"/>
          <p:cNvSpPr txBox="1"/>
          <p:nvPr/>
        </p:nvSpPr>
        <p:spPr>
          <a:xfrm>
            <a:off x="2340415" y="5171605"/>
            <a:ext cx="8607900" cy="518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lvl="0" indent="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5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El quinto mandamiento se alinea con los primeros cuatro en el sentido de establecer, por la voluntad de Dios, la autoridad sobre el ser humano.</a:t>
            </a:r>
            <a:endParaRPr sz="5500"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184" name="Google Shape;184;g309e31268ce_0_97" descr="DALL·E 2024-10-04 22.07.55 - A realistic scene of a family, including a father, mother, and children, praying together with their hands clearly visible, without any distortion. Je.jpeg"/>
          <p:cNvPicPr preferRelativeResize="0"/>
          <p:nvPr/>
        </p:nvPicPr>
        <p:blipFill rotWithShape="1">
          <a:blip r:embed="rId4">
            <a:alphaModFix/>
          </a:blip>
          <a:srcRect l="19103" t="5917" r="11176" b="18214"/>
          <a:stretch/>
        </p:blipFill>
        <p:spPr>
          <a:xfrm>
            <a:off x="12064920" y="2237018"/>
            <a:ext cx="11061779" cy="11051380"/>
          </a:xfrm>
          <a:custGeom>
            <a:avLst/>
            <a:gdLst/>
            <a:ahLst/>
            <a:cxnLst/>
            <a:rect l="l" t="t" r="r" b="b"/>
            <a:pathLst>
              <a:path w="19679" h="20595" extrusionOk="0">
                <a:moveTo>
                  <a:pt x="9839" y="0"/>
                </a:moveTo>
                <a:cubicBezTo>
                  <a:pt x="7321" y="0"/>
                  <a:pt x="4803" y="1005"/>
                  <a:pt x="2882" y="3016"/>
                </a:cubicBezTo>
                <a:cubicBezTo>
                  <a:pt x="-961" y="7037"/>
                  <a:pt x="-961" y="13557"/>
                  <a:pt x="2882" y="17579"/>
                </a:cubicBezTo>
                <a:cubicBezTo>
                  <a:pt x="6724" y="21600"/>
                  <a:pt x="12954" y="21600"/>
                  <a:pt x="16796" y="17579"/>
                </a:cubicBezTo>
                <a:cubicBezTo>
                  <a:pt x="20639" y="13557"/>
                  <a:pt x="20639" y="7037"/>
                  <a:pt x="16796" y="3016"/>
                </a:cubicBezTo>
                <a:cubicBezTo>
                  <a:pt x="14875" y="1005"/>
                  <a:pt x="12357" y="0"/>
                  <a:pt x="9839" y="0"/>
                </a:cubicBez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9" name="Google Shape;189;g309e31268ce_0_89" descr="DALL·E 2024-10-04 21.50.52 - A serene and peaceful scene of a family walking down a path in nature. The family consists of two parents and two children, all holding hands and walk.jpeg"/>
          <p:cNvPicPr preferRelativeResize="0"/>
          <p:nvPr/>
        </p:nvPicPr>
        <p:blipFill rotWithShape="1">
          <a:blip r:embed="rId4">
            <a:alphaModFix/>
          </a:blip>
          <a:srcRect l="9942" t="21477" r="9942" b="1319"/>
          <a:stretch/>
        </p:blipFill>
        <p:spPr>
          <a:xfrm>
            <a:off x="5967529" y="1422003"/>
            <a:ext cx="10899805" cy="10503141"/>
          </a:xfrm>
          <a:custGeom>
            <a:avLst/>
            <a:gdLst/>
            <a:ahLst/>
            <a:cxnLst/>
            <a:rect l="l" t="t" r="r" b="b"/>
            <a:pathLst>
              <a:path w="19679" h="20595" extrusionOk="0">
                <a:moveTo>
                  <a:pt x="9839" y="0"/>
                </a:moveTo>
                <a:cubicBezTo>
                  <a:pt x="7321" y="0"/>
                  <a:pt x="4803" y="1006"/>
                  <a:pt x="2882" y="3016"/>
                </a:cubicBezTo>
                <a:cubicBezTo>
                  <a:pt x="-961" y="7038"/>
                  <a:pt x="-961" y="13557"/>
                  <a:pt x="2882" y="17579"/>
                </a:cubicBezTo>
                <a:cubicBezTo>
                  <a:pt x="6724" y="21600"/>
                  <a:pt x="12954" y="21600"/>
                  <a:pt x="16796" y="17579"/>
                </a:cubicBezTo>
                <a:cubicBezTo>
                  <a:pt x="20639" y="13557"/>
                  <a:pt x="20639" y="7038"/>
                  <a:pt x="16796" y="3016"/>
                </a:cubicBezTo>
                <a:cubicBezTo>
                  <a:pt x="14875" y="1006"/>
                  <a:pt x="12357" y="0"/>
                  <a:pt x="9839" y="0"/>
                </a:cubicBezTo>
                <a:close/>
              </a:path>
            </a:pathLst>
          </a:custGeom>
          <a:noFill/>
          <a:ln>
            <a:noFill/>
          </a:ln>
        </p:spPr>
      </p:pic>
      <p:pic>
        <p:nvPicPr>
          <p:cNvPr id="190" name="Google Shape;190;g309e31268ce_0_8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7730400" y="4374950"/>
            <a:ext cx="5508625" cy="4966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g309e31268ce_0_106"/>
          <p:cNvSpPr txBox="1"/>
          <p:nvPr/>
        </p:nvSpPr>
        <p:spPr>
          <a:xfrm>
            <a:off x="5715302" y="5113492"/>
            <a:ext cx="12953400" cy="348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lvl="0" indent="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500" i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“Honra a tu padre y a tu madre, para que tengas una larga vida en la tierra que el SEÑOR tu Dios te da.”</a:t>
            </a:r>
            <a:endParaRPr sz="5500" i="1">
              <a:latin typeface="Georgia"/>
              <a:ea typeface="Georgia"/>
              <a:cs typeface="Georgia"/>
              <a:sym typeface="Georgia"/>
            </a:endParaRPr>
          </a:p>
          <a:p>
            <a:pPr marL="0" marR="0" lvl="0" indent="45021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Arial"/>
              <a:buNone/>
            </a:pPr>
            <a:r>
              <a:rPr lang="en-US" sz="5500" b="1" i="1">
                <a:latin typeface="Georgia"/>
                <a:ea typeface="Georgia"/>
                <a:cs typeface="Georgia"/>
                <a:sym typeface="Georgia"/>
              </a:rPr>
              <a:t>É</a:t>
            </a:r>
            <a:r>
              <a:rPr lang="en-US" sz="5500" b="1" i="1" u="none" strike="noStrike" cap="non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rPr>
              <a:t>xodo 20:12</a:t>
            </a:r>
            <a:endParaRPr sz="5500" b="1" i="0" u="none" strike="noStrike" cap="none">
              <a:solidFill>
                <a:srgbClr val="000000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Google Shape;90;g309e31268ce_0_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734750" y="3983788"/>
            <a:ext cx="12529550" cy="5748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g309e31268ce_0_109"/>
          <p:cNvSpPr txBox="1"/>
          <p:nvPr/>
        </p:nvSpPr>
        <p:spPr>
          <a:xfrm>
            <a:off x="3124167" y="4690192"/>
            <a:ext cx="6721200" cy="433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lvl="0" indent="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5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La familia, contra la rebeldía del corazón, actúa como un faro de esperanza y orientación. </a:t>
            </a:r>
            <a:endParaRPr sz="5500"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201" name="Google Shape;201;g309e31268ce_0_109" descr="Captura_de_pantalla_2024-10-06_a_la_s__18.56.32-removebg-preview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908655" y="2335757"/>
            <a:ext cx="11160900" cy="1113857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g309e31268ce_0_112"/>
          <p:cNvSpPr txBox="1"/>
          <p:nvPr/>
        </p:nvSpPr>
        <p:spPr>
          <a:xfrm>
            <a:off x="13896250" y="3404350"/>
            <a:ext cx="8418900" cy="856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lvl="0" indent="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5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Incluso cuando un miembro se rebela, la familia está llamada a mantenerse firme en las enseñanzas de Dios, ofreciendo amor, paciencia y apoyo, esperando el momento en que el corazón rebelde se rinda al Espíritu Santo.</a:t>
            </a:r>
            <a:endParaRPr sz="5500"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207" name="Google Shape;207;g309e31268ce_0_112" descr="DALL·E 2024-10-06 19.06.55 - A close-up of a father and his teenage son in an emotional embrace. The father is holding his teenage son tightly, both showing expressions of comfort.jpeg"/>
          <p:cNvPicPr preferRelativeResize="0"/>
          <p:nvPr/>
        </p:nvPicPr>
        <p:blipFill rotWithShape="1">
          <a:blip r:embed="rId4">
            <a:alphaModFix/>
          </a:blip>
          <a:srcRect t="1798" b="17176"/>
          <a:stretch/>
        </p:blipFill>
        <p:spPr>
          <a:xfrm>
            <a:off x="1415177" y="2737092"/>
            <a:ext cx="12221766" cy="9902844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690" y="0"/>
                </a:moveTo>
                <a:cubicBezTo>
                  <a:pt x="1194" y="0"/>
                  <a:pt x="897" y="0"/>
                  <a:pt x="699" y="102"/>
                </a:cubicBezTo>
                <a:cubicBezTo>
                  <a:pt x="413" y="231"/>
                  <a:pt x="187" y="509"/>
                  <a:pt x="83" y="862"/>
                </a:cubicBezTo>
                <a:cubicBezTo>
                  <a:pt x="0" y="1107"/>
                  <a:pt x="0" y="1474"/>
                  <a:pt x="0" y="2086"/>
                </a:cubicBezTo>
                <a:lnTo>
                  <a:pt x="0" y="19514"/>
                </a:lnTo>
                <a:cubicBezTo>
                  <a:pt x="0" y="20126"/>
                  <a:pt x="0" y="20493"/>
                  <a:pt x="83" y="20738"/>
                </a:cubicBezTo>
                <a:cubicBezTo>
                  <a:pt x="187" y="21091"/>
                  <a:pt x="413" y="21369"/>
                  <a:pt x="699" y="21498"/>
                </a:cubicBezTo>
                <a:cubicBezTo>
                  <a:pt x="897" y="21600"/>
                  <a:pt x="1194" y="21600"/>
                  <a:pt x="1690" y="21600"/>
                </a:cubicBezTo>
                <a:lnTo>
                  <a:pt x="19910" y="21600"/>
                </a:lnTo>
                <a:cubicBezTo>
                  <a:pt x="20406" y="21600"/>
                  <a:pt x="20704" y="21600"/>
                  <a:pt x="20902" y="21498"/>
                </a:cubicBezTo>
                <a:cubicBezTo>
                  <a:pt x="21188" y="21369"/>
                  <a:pt x="21413" y="21091"/>
                  <a:pt x="21517" y="20738"/>
                </a:cubicBezTo>
                <a:cubicBezTo>
                  <a:pt x="21600" y="20493"/>
                  <a:pt x="21600" y="20126"/>
                  <a:pt x="21600" y="19514"/>
                </a:cubicBezTo>
                <a:lnTo>
                  <a:pt x="21600" y="2086"/>
                </a:lnTo>
                <a:cubicBezTo>
                  <a:pt x="21600" y="1474"/>
                  <a:pt x="21600" y="1107"/>
                  <a:pt x="21517" y="862"/>
                </a:cubicBezTo>
                <a:cubicBezTo>
                  <a:pt x="21413" y="509"/>
                  <a:pt x="21188" y="231"/>
                  <a:pt x="20902" y="102"/>
                </a:cubicBezTo>
                <a:cubicBezTo>
                  <a:pt x="20704" y="0"/>
                  <a:pt x="20406" y="0"/>
                  <a:pt x="19910" y="0"/>
                </a:cubicBezTo>
                <a:lnTo>
                  <a:pt x="1690" y="0"/>
                </a:ln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g309e31268ce_0_115"/>
          <p:cNvSpPr txBox="1"/>
          <p:nvPr/>
        </p:nvSpPr>
        <p:spPr>
          <a:xfrm>
            <a:off x="1778876" y="4382088"/>
            <a:ext cx="9168900" cy="687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500" b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La Obediencia y el Papel de la Familia</a:t>
            </a:r>
            <a:endParaRPr sz="5500" b="1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5500" b="1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5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La obediencia es el primer paso concreto hacia una vida espiritual, mental y física saludable y no es posible sin confesión y arrepentimiento.</a:t>
            </a:r>
            <a:endParaRPr sz="5500"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213" name="Google Shape;213;g309e31268ce_0_115" descr="Diseño_sin_título__69_-removebg-preview.png"/>
          <p:cNvPicPr preferRelativeResize="0"/>
          <p:nvPr/>
        </p:nvPicPr>
        <p:blipFill rotWithShape="1">
          <a:blip r:embed="rId4">
            <a:alphaModFix/>
          </a:blip>
          <a:srcRect t="10845" b="10844"/>
          <a:stretch/>
        </p:blipFill>
        <p:spPr>
          <a:xfrm>
            <a:off x="11295008" y="3127220"/>
            <a:ext cx="12153994" cy="93851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g309e31268ce_0_118"/>
          <p:cNvSpPr txBox="1"/>
          <p:nvPr/>
        </p:nvSpPr>
        <p:spPr>
          <a:xfrm>
            <a:off x="2421150" y="9377750"/>
            <a:ext cx="19541700" cy="264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lvl="0" indent="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5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La familia es, en este momento, el núcleo de apoyo esencial, alentando y reforzando la decisión de vivir de acuerdo con los mandamientos divinos. En Efesios 6:1-4, Pablo escribe:</a:t>
            </a:r>
            <a:endParaRPr sz="5500"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219" name="Google Shape;219;g309e31268ce_0_118" descr="DALL·E 2024-10-02 23.24.35 - A peaceful family scene showing both parents and two children praying together. The father, mother, son, and daughter are seated or kneeling with thei.jpeg"/>
          <p:cNvPicPr preferRelativeResize="0"/>
          <p:nvPr/>
        </p:nvPicPr>
        <p:blipFill rotWithShape="1">
          <a:blip r:embed="rId4">
            <a:alphaModFix/>
          </a:blip>
          <a:srcRect l="2932" t="9474" r="1547" b="29436"/>
          <a:stretch/>
        </p:blipFill>
        <p:spPr>
          <a:xfrm>
            <a:off x="6639520" y="1895894"/>
            <a:ext cx="11104964" cy="7102075"/>
          </a:xfrm>
          <a:custGeom>
            <a:avLst/>
            <a:gdLst/>
            <a:ahLst/>
            <a:cxnLst/>
            <a:rect l="l" t="t" r="r" b="b"/>
            <a:pathLst>
              <a:path w="21599" h="21599" extrusionOk="0">
                <a:moveTo>
                  <a:pt x="1693" y="0"/>
                </a:moveTo>
                <a:cubicBezTo>
                  <a:pt x="1197" y="0"/>
                  <a:pt x="898" y="-1"/>
                  <a:pt x="700" y="129"/>
                </a:cubicBezTo>
                <a:cubicBezTo>
                  <a:pt x="413" y="292"/>
                  <a:pt x="187" y="645"/>
                  <a:pt x="83" y="1093"/>
                </a:cubicBezTo>
                <a:cubicBezTo>
                  <a:pt x="0" y="1404"/>
                  <a:pt x="0" y="1870"/>
                  <a:pt x="0" y="2646"/>
                </a:cubicBezTo>
                <a:lnTo>
                  <a:pt x="0" y="18953"/>
                </a:lnTo>
                <a:cubicBezTo>
                  <a:pt x="0" y="19729"/>
                  <a:pt x="0" y="20196"/>
                  <a:pt x="83" y="20506"/>
                </a:cubicBezTo>
                <a:cubicBezTo>
                  <a:pt x="187" y="20954"/>
                  <a:pt x="413" y="21306"/>
                  <a:pt x="700" y="21469"/>
                </a:cubicBezTo>
                <a:cubicBezTo>
                  <a:pt x="898" y="21599"/>
                  <a:pt x="1197" y="21598"/>
                  <a:pt x="1693" y="21598"/>
                </a:cubicBezTo>
                <a:lnTo>
                  <a:pt x="19907" y="21598"/>
                </a:lnTo>
                <a:cubicBezTo>
                  <a:pt x="20403" y="21598"/>
                  <a:pt x="20702" y="21599"/>
                  <a:pt x="20900" y="21469"/>
                </a:cubicBezTo>
                <a:cubicBezTo>
                  <a:pt x="21187" y="21306"/>
                  <a:pt x="21413" y="20954"/>
                  <a:pt x="21517" y="20506"/>
                </a:cubicBezTo>
                <a:cubicBezTo>
                  <a:pt x="21600" y="20196"/>
                  <a:pt x="21600" y="19729"/>
                  <a:pt x="21600" y="18953"/>
                </a:cubicBezTo>
                <a:lnTo>
                  <a:pt x="21600" y="2646"/>
                </a:lnTo>
                <a:cubicBezTo>
                  <a:pt x="21600" y="1870"/>
                  <a:pt x="21600" y="1404"/>
                  <a:pt x="21517" y="1093"/>
                </a:cubicBezTo>
                <a:cubicBezTo>
                  <a:pt x="21413" y="645"/>
                  <a:pt x="21187" y="292"/>
                  <a:pt x="20900" y="129"/>
                </a:cubicBezTo>
                <a:cubicBezTo>
                  <a:pt x="20702" y="-1"/>
                  <a:pt x="20403" y="0"/>
                  <a:pt x="19907" y="0"/>
                </a:cubicBezTo>
                <a:lnTo>
                  <a:pt x="1693" y="0"/>
                </a:ln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4" name="Google Shape;224;g309e31268ce_0_103" descr="DALL·E 2024-10-06 19.58.43 - A peaceful scene of a family sitting together outdoors in a magical forest, with soft glowing light surrounding them. The father, mother, and young so.jpeg"/>
          <p:cNvPicPr preferRelativeResize="0"/>
          <p:nvPr/>
        </p:nvPicPr>
        <p:blipFill rotWithShape="1">
          <a:blip r:embed="rId4">
            <a:alphaModFix/>
          </a:blip>
          <a:srcRect l="11313" t="7615" r="21817" b="27951"/>
          <a:stretch/>
        </p:blipFill>
        <p:spPr>
          <a:xfrm>
            <a:off x="5967658" y="1422003"/>
            <a:ext cx="10757870" cy="10366442"/>
          </a:xfrm>
          <a:custGeom>
            <a:avLst/>
            <a:gdLst/>
            <a:ahLst/>
            <a:cxnLst/>
            <a:rect l="l" t="t" r="r" b="b"/>
            <a:pathLst>
              <a:path w="19679" h="20595" extrusionOk="0">
                <a:moveTo>
                  <a:pt x="9839" y="0"/>
                </a:moveTo>
                <a:cubicBezTo>
                  <a:pt x="7320" y="0"/>
                  <a:pt x="4803" y="1005"/>
                  <a:pt x="2882" y="3016"/>
                </a:cubicBezTo>
                <a:cubicBezTo>
                  <a:pt x="-961" y="7037"/>
                  <a:pt x="-961" y="13557"/>
                  <a:pt x="2882" y="17579"/>
                </a:cubicBezTo>
                <a:cubicBezTo>
                  <a:pt x="6724" y="21600"/>
                  <a:pt x="12954" y="21600"/>
                  <a:pt x="16796" y="17579"/>
                </a:cubicBezTo>
                <a:cubicBezTo>
                  <a:pt x="20639" y="13557"/>
                  <a:pt x="20639" y="7037"/>
                  <a:pt x="16796" y="3016"/>
                </a:cubicBezTo>
                <a:cubicBezTo>
                  <a:pt x="14875" y="1005"/>
                  <a:pt x="12357" y="0"/>
                  <a:pt x="9839" y="0"/>
                </a:cubicBezTo>
                <a:close/>
              </a:path>
            </a:pathLst>
          </a:custGeom>
          <a:noFill/>
          <a:ln>
            <a:noFill/>
          </a:ln>
        </p:spPr>
      </p:pic>
      <p:pic>
        <p:nvPicPr>
          <p:cNvPr id="225" name="Google Shape;225;g309e31268ce_0_10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7819650" y="4718462"/>
            <a:ext cx="5551250" cy="4279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g309e31268ce_0_135"/>
          <p:cNvSpPr txBox="1"/>
          <p:nvPr/>
        </p:nvSpPr>
        <p:spPr>
          <a:xfrm>
            <a:off x="3535200" y="3843600"/>
            <a:ext cx="17313600" cy="602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lvl="0" indent="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500" i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“Hijos, obedeced en el Señor a vuestros padres, porque esto es justo. Honra a tu padre y a tu madre, que es el primer mandamiento con promesa, para que te vaya bien y vivas mucho tiempo sobre la tierra. Y vosotros, padres, no exasperéis a vuestros hijos, sino criadlos en la disciplina e instrucción del Señor.”</a:t>
            </a:r>
            <a:endParaRPr sz="5500" i="1">
              <a:latin typeface="Georgia"/>
              <a:ea typeface="Georgia"/>
              <a:cs typeface="Georgia"/>
              <a:sym typeface="Georgia"/>
            </a:endParaRPr>
          </a:p>
          <a:p>
            <a:pPr marL="0" marR="0" lvl="0" indent="45021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Arial"/>
              <a:buNone/>
            </a:pPr>
            <a:r>
              <a:rPr lang="en-US" sz="5500" b="1" i="1" u="none" strike="noStrike" cap="non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rPr>
              <a:t>Ef</a:t>
            </a:r>
            <a:r>
              <a:rPr lang="en-US" sz="5500" b="1" i="1">
                <a:latin typeface="Georgia"/>
                <a:ea typeface="Georgia"/>
                <a:cs typeface="Georgia"/>
                <a:sym typeface="Georgia"/>
              </a:rPr>
              <a:t>e</a:t>
            </a:r>
            <a:r>
              <a:rPr lang="en-US" sz="5500" b="1" i="1" u="none" strike="noStrike" cap="non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rPr>
              <a:t>sios 6:1-4</a:t>
            </a:r>
            <a:endParaRPr sz="5500" b="1" i="0" u="none" strike="noStrike" cap="none">
              <a:solidFill>
                <a:srgbClr val="000000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g309e31268ce_0_138"/>
          <p:cNvSpPr txBox="1"/>
          <p:nvPr/>
        </p:nvSpPr>
        <p:spPr>
          <a:xfrm>
            <a:off x="2442125" y="4765225"/>
            <a:ext cx="6974400" cy="602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lvl="0" indent="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5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Los padres son el reflejo de la longanimidad del amor y del cuidado divino, también son el reflejo de Su autoridad.</a:t>
            </a:r>
            <a:endParaRPr sz="5500"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236" name="Google Shape;236;g309e31268ce_0_138" descr="DALL·E 2024-10-07 14.46.04 - A happy family indoors, featuring a father, mother, and young daughter smiling and laughing together. The father holds the daughter while the mother h.jpeg"/>
          <p:cNvPicPr preferRelativeResize="0"/>
          <p:nvPr/>
        </p:nvPicPr>
        <p:blipFill rotWithShape="1">
          <a:blip r:embed="rId4">
            <a:alphaModFix/>
          </a:blip>
          <a:srcRect t="2249" r="7355" b="19929"/>
          <a:stretch/>
        </p:blipFill>
        <p:spPr>
          <a:xfrm>
            <a:off x="10086093" y="2651612"/>
            <a:ext cx="12209886" cy="10256058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2893" y="0"/>
                </a:moveTo>
                <a:cubicBezTo>
                  <a:pt x="2044" y="0"/>
                  <a:pt x="1535" y="0"/>
                  <a:pt x="1195" y="169"/>
                </a:cubicBezTo>
                <a:cubicBezTo>
                  <a:pt x="705" y="381"/>
                  <a:pt x="320" y="840"/>
                  <a:pt x="142" y="1423"/>
                </a:cubicBezTo>
                <a:cubicBezTo>
                  <a:pt x="0" y="1827"/>
                  <a:pt x="0" y="2434"/>
                  <a:pt x="0" y="3445"/>
                </a:cubicBezTo>
                <a:lnTo>
                  <a:pt x="0" y="18156"/>
                </a:lnTo>
                <a:cubicBezTo>
                  <a:pt x="0" y="19167"/>
                  <a:pt x="0" y="19773"/>
                  <a:pt x="142" y="20177"/>
                </a:cubicBezTo>
                <a:cubicBezTo>
                  <a:pt x="320" y="20760"/>
                  <a:pt x="705" y="21219"/>
                  <a:pt x="1195" y="21431"/>
                </a:cubicBezTo>
                <a:cubicBezTo>
                  <a:pt x="1535" y="21600"/>
                  <a:pt x="2044" y="21600"/>
                  <a:pt x="2893" y="21600"/>
                </a:cubicBezTo>
                <a:lnTo>
                  <a:pt x="18707" y="21600"/>
                </a:lnTo>
                <a:cubicBezTo>
                  <a:pt x="19556" y="21600"/>
                  <a:pt x="20065" y="21600"/>
                  <a:pt x="20405" y="21431"/>
                </a:cubicBezTo>
                <a:cubicBezTo>
                  <a:pt x="20895" y="21219"/>
                  <a:pt x="21280" y="20760"/>
                  <a:pt x="21458" y="20177"/>
                </a:cubicBezTo>
                <a:cubicBezTo>
                  <a:pt x="21600" y="19773"/>
                  <a:pt x="21600" y="19167"/>
                  <a:pt x="21600" y="18156"/>
                </a:cubicBezTo>
                <a:lnTo>
                  <a:pt x="21600" y="3445"/>
                </a:lnTo>
                <a:cubicBezTo>
                  <a:pt x="21600" y="2434"/>
                  <a:pt x="21600" y="1827"/>
                  <a:pt x="21458" y="1423"/>
                </a:cubicBezTo>
                <a:cubicBezTo>
                  <a:pt x="21280" y="840"/>
                  <a:pt x="20895" y="381"/>
                  <a:pt x="20405" y="169"/>
                </a:cubicBezTo>
                <a:cubicBezTo>
                  <a:pt x="20065" y="0"/>
                  <a:pt x="19556" y="0"/>
                  <a:pt x="18707" y="0"/>
                </a:cubicBezTo>
                <a:lnTo>
                  <a:pt x="2893" y="0"/>
                </a:ln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1" name="Google Shape;241;g309e31268ce_0_132" descr="DALL·E 2024-10-06 23.05.58 - A rustic wooden boat floating on calm, misty waters. The boat has a weathered, worn look with ropes and nets hanging from its sides. The surrounding w.jpeg"/>
          <p:cNvPicPr preferRelativeResize="0"/>
          <p:nvPr/>
        </p:nvPicPr>
        <p:blipFill rotWithShape="1">
          <a:blip r:embed="rId4">
            <a:alphaModFix/>
          </a:blip>
          <a:srcRect l="9800" t="9374" r="9800" b="13154"/>
          <a:stretch/>
        </p:blipFill>
        <p:spPr>
          <a:xfrm>
            <a:off x="6009140" y="1481827"/>
            <a:ext cx="10785322" cy="10392958"/>
          </a:xfrm>
          <a:custGeom>
            <a:avLst/>
            <a:gdLst/>
            <a:ahLst/>
            <a:cxnLst/>
            <a:rect l="l" t="t" r="r" b="b"/>
            <a:pathLst>
              <a:path w="19679" h="20595" extrusionOk="0">
                <a:moveTo>
                  <a:pt x="9839" y="0"/>
                </a:moveTo>
                <a:cubicBezTo>
                  <a:pt x="7321" y="0"/>
                  <a:pt x="4803" y="1005"/>
                  <a:pt x="2882" y="3016"/>
                </a:cubicBezTo>
                <a:cubicBezTo>
                  <a:pt x="-961" y="7037"/>
                  <a:pt x="-961" y="13557"/>
                  <a:pt x="2882" y="17579"/>
                </a:cubicBezTo>
                <a:cubicBezTo>
                  <a:pt x="6724" y="21600"/>
                  <a:pt x="12954" y="21600"/>
                  <a:pt x="16796" y="17579"/>
                </a:cubicBezTo>
                <a:cubicBezTo>
                  <a:pt x="20639" y="13557"/>
                  <a:pt x="20639" y="7037"/>
                  <a:pt x="16796" y="3016"/>
                </a:cubicBezTo>
                <a:cubicBezTo>
                  <a:pt x="14875" y="1005"/>
                  <a:pt x="12357" y="0"/>
                  <a:pt x="9839" y="0"/>
                </a:cubicBezTo>
                <a:close/>
              </a:path>
            </a:pathLst>
          </a:custGeom>
          <a:noFill/>
          <a:ln>
            <a:noFill/>
          </a:ln>
        </p:spPr>
      </p:pic>
      <p:pic>
        <p:nvPicPr>
          <p:cNvPr id="242" name="Google Shape;242;g309e31268ce_0_13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7835175" y="4375550"/>
            <a:ext cx="5332750" cy="4964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g309e31268ce_0_144"/>
          <p:cNvSpPr txBox="1"/>
          <p:nvPr/>
        </p:nvSpPr>
        <p:spPr>
          <a:xfrm>
            <a:off x="5358900" y="3843600"/>
            <a:ext cx="13666200" cy="602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lvl="0" indent="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500" i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“Lleva la barca al lugar más profundo del lago y luego echen las redes para pescar. En respuesta, Simón dijo: Maestro, habiendo trabajado toda la noche, nada hemos pescado; pero, sobre tu palabra, echaré las redes.”</a:t>
            </a:r>
            <a:endParaRPr sz="5500" i="1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marR="0" lvl="0" indent="45021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Arial"/>
              <a:buNone/>
            </a:pPr>
            <a:r>
              <a:rPr lang="en-US" sz="5500" b="1" i="1" u="none" strike="noStrike" cap="non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rPr>
              <a:t>Lucas 5:4</a:t>
            </a:r>
            <a:r>
              <a:rPr lang="en-US" sz="5500" b="1" i="1">
                <a:latin typeface="Georgia"/>
                <a:ea typeface="Georgia"/>
                <a:cs typeface="Georgia"/>
                <a:sym typeface="Georgia"/>
              </a:rPr>
              <a:t>,</a:t>
            </a:r>
            <a:r>
              <a:rPr lang="en-US" sz="5500" b="1" i="1" u="none" strike="noStrike" cap="non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rPr>
              <a:t>5</a:t>
            </a:r>
            <a:endParaRPr sz="5500" b="1" i="0" u="none" strike="noStrike" cap="none">
              <a:solidFill>
                <a:srgbClr val="000000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2" name="Google Shape;252;g309e31268ce_0_147"/>
          <p:cNvCxnSpPr/>
          <p:nvPr/>
        </p:nvCxnSpPr>
        <p:spPr>
          <a:xfrm flipH="1">
            <a:off x="6825627" y="6737027"/>
            <a:ext cx="162600" cy="248100"/>
          </a:xfrm>
          <a:prstGeom prst="straightConnector1">
            <a:avLst/>
          </a:prstGeom>
          <a:noFill/>
          <a:ln w="9525" cap="flat" cmpd="sng">
            <a:solidFill>
              <a:srgbClr val="4472C4"/>
            </a:solidFill>
            <a:prstDash val="solid"/>
            <a:miter lim="8000"/>
            <a:headEnd type="none" w="sm" len="sm"/>
            <a:tailEnd type="none" w="sm" len="sm"/>
          </a:ln>
        </p:spPr>
      </p:cxnSp>
      <p:sp>
        <p:nvSpPr>
          <p:cNvPr id="253" name="Google Shape;253;g309e31268ce_0_147"/>
          <p:cNvSpPr txBox="1"/>
          <p:nvPr/>
        </p:nvSpPr>
        <p:spPr>
          <a:xfrm>
            <a:off x="14803225" y="3876525"/>
            <a:ext cx="7440900" cy="772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lvl="0" indent="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5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Pedro obedeció a Jesús no porque las palabras de Jesús tuvieran sentido materialmente, sino porque reconoció que es Jesús quien da sentido a todas las cosas.</a:t>
            </a:r>
            <a:endParaRPr sz="5500"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254" name="Google Shape;254;g309e31268ce_0_147" descr="DALL·E 2024-10-07 15.01.35 - A clear and detailed biblical scene of Jesus on a wooden boat, holding a rope and gesturing towards the sea. His face is clearly visible, with express.jpeg"/>
          <p:cNvPicPr preferRelativeResize="0"/>
          <p:nvPr/>
        </p:nvPicPr>
        <p:blipFill rotWithShape="1">
          <a:blip r:embed="rId4">
            <a:alphaModFix/>
          </a:blip>
          <a:srcRect l="2487" r="1108" b="36703"/>
          <a:stretch/>
        </p:blipFill>
        <p:spPr>
          <a:xfrm>
            <a:off x="1014623" y="3390151"/>
            <a:ext cx="13242906" cy="8694756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2128" y="0"/>
                </a:moveTo>
                <a:cubicBezTo>
                  <a:pt x="2073" y="27"/>
                  <a:pt x="2016" y="53"/>
                  <a:pt x="1965" y="86"/>
                </a:cubicBezTo>
                <a:cubicBezTo>
                  <a:pt x="1160" y="532"/>
                  <a:pt x="526" y="1498"/>
                  <a:pt x="233" y="2724"/>
                </a:cubicBezTo>
                <a:cubicBezTo>
                  <a:pt x="0" y="3575"/>
                  <a:pt x="0" y="4850"/>
                  <a:pt x="0" y="6977"/>
                </a:cubicBezTo>
                <a:lnTo>
                  <a:pt x="0" y="14353"/>
                </a:lnTo>
                <a:cubicBezTo>
                  <a:pt x="0" y="16480"/>
                  <a:pt x="0" y="17756"/>
                  <a:pt x="233" y="18607"/>
                </a:cubicBezTo>
                <a:cubicBezTo>
                  <a:pt x="526" y="19833"/>
                  <a:pt x="1160" y="20798"/>
                  <a:pt x="1965" y="21244"/>
                </a:cubicBezTo>
                <a:cubicBezTo>
                  <a:pt x="2524" y="21599"/>
                  <a:pt x="3361" y="21600"/>
                  <a:pt x="4757" y="21600"/>
                </a:cubicBezTo>
                <a:lnTo>
                  <a:pt x="16843" y="21600"/>
                </a:lnTo>
                <a:cubicBezTo>
                  <a:pt x="18239" y="21600"/>
                  <a:pt x="19076" y="21599"/>
                  <a:pt x="19635" y="21244"/>
                </a:cubicBezTo>
                <a:cubicBezTo>
                  <a:pt x="20440" y="20798"/>
                  <a:pt x="21074" y="19833"/>
                  <a:pt x="21367" y="18607"/>
                </a:cubicBezTo>
                <a:cubicBezTo>
                  <a:pt x="21600" y="17756"/>
                  <a:pt x="21600" y="16480"/>
                  <a:pt x="21600" y="14353"/>
                </a:cubicBezTo>
                <a:lnTo>
                  <a:pt x="21600" y="6977"/>
                </a:lnTo>
                <a:cubicBezTo>
                  <a:pt x="21600" y="4850"/>
                  <a:pt x="21600" y="3575"/>
                  <a:pt x="21367" y="2724"/>
                </a:cubicBezTo>
                <a:cubicBezTo>
                  <a:pt x="21074" y="1498"/>
                  <a:pt x="20440" y="532"/>
                  <a:pt x="19635" y="86"/>
                </a:cubicBezTo>
                <a:cubicBezTo>
                  <a:pt x="19584" y="53"/>
                  <a:pt x="19528" y="27"/>
                  <a:pt x="19472" y="0"/>
                </a:cubicBezTo>
                <a:lnTo>
                  <a:pt x="2128" y="0"/>
                </a:ln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309e31268ce_0_3"/>
          <p:cNvSpPr/>
          <p:nvPr/>
        </p:nvSpPr>
        <p:spPr>
          <a:xfrm>
            <a:off x="7854000" y="5575300"/>
            <a:ext cx="13375800" cy="2565300"/>
          </a:xfrm>
          <a:prstGeom prst="rect">
            <a:avLst/>
          </a:prstGeom>
          <a:solidFill>
            <a:srgbClr val="D3BBA0"/>
          </a:solidFill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" name="Google Shape;96;g309e31268ce_0_3"/>
          <p:cNvSpPr txBox="1"/>
          <p:nvPr/>
        </p:nvSpPr>
        <p:spPr>
          <a:xfrm>
            <a:off x="8575950" y="5744875"/>
            <a:ext cx="12512400" cy="222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12000" b="1" dirty="0">
                <a:solidFill>
                  <a:srgbClr val="A82229"/>
                </a:solidFill>
                <a:latin typeface="Cormorant Garamond"/>
                <a:ea typeface="Cormorant Garamond"/>
                <a:cs typeface="Cormorant Garamond"/>
                <a:sym typeface="Cormorant Garamond"/>
              </a:rPr>
              <a:t>INTRODUCCIÓN</a:t>
            </a:r>
            <a:endParaRPr sz="12000" b="1" dirty="0">
              <a:solidFill>
                <a:srgbClr val="A82229"/>
              </a:solidFill>
              <a:latin typeface="Cormorant Garamond"/>
              <a:ea typeface="Cormorant Garamond"/>
              <a:cs typeface="Cormorant Garamond"/>
              <a:sym typeface="Cormorant Garamond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g309e31268ce_0_150"/>
          <p:cNvSpPr txBox="1"/>
          <p:nvPr/>
        </p:nvSpPr>
        <p:spPr>
          <a:xfrm>
            <a:off x="3779093" y="6870636"/>
            <a:ext cx="16825800" cy="602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500" b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El Alineamiento de la Voluntad Humana con la Voluntad Divina y la Familia</a:t>
            </a:r>
            <a:endParaRPr sz="5500" b="1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Arial"/>
              <a:buNone/>
            </a:pPr>
            <a:endParaRPr sz="5500" b="1">
              <a:latin typeface="Georgia"/>
              <a:ea typeface="Georgia"/>
              <a:cs typeface="Georgia"/>
              <a:sym typeface="Georgia"/>
            </a:endParaRPr>
          </a:p>
          <a:p>
            <a:pPr marL="0" lvl="0" indent="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5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En esta fase, el individuo no solo obedece a Dios por obligación, sino que empieza a desear lo que Dios desea. Este es el punto al que el Espíritu Santo quiere llevarnos en el proceso de desarrollo,</a:t>
            </a:r>
            <a:endParaRPr sz="5500"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260" name="Google Shape;260;g309e31268ce_0_150" descr="Diseño_sin_título__71_-removebg-preview.png"/>
          <p:cNvPicPr preferRelativeResize="0"/>
          <p:nvPr/>
        </p:nvPicPr>
        <p:blipFill rotWithShape="1">
          <a:blip r:embed="rId4">
            <a:alphaModFix/>
          </a:blip>
          <a:srcRect t="13288" b="17788"/>
          <a:stretch/>
        </p:blipFill>
        <p:spPr>
          <a:xfrm>
            <a:off x="6939362" y="0"/>
            <a:ext cx="10505274" cy="7139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5" name="Google Shape;265;g309e31268ce_0_141" descr="DALL·E 2024-09-19 18.41.18 - A realistic image of a young woman praying, with her hands clasped together in front of her, seen from a moderate distance. The focus is on her postur.jpeg"/>
          <p:cNvPicPr preferRelativeResize="0"/>
          <p:nvPr/>
        </p:nvPicPr>
        <p:blipFill rotWithShape="1">
          <a:blip r:embed="rId4">
            <a:alphaModFix/>
          </a:blip>
          <a:srcRect b="3641"/>
          <a:stretch/>
        </p:blipFill>
        <p:spPr>
          <a:xfrm>
            <a:off x="5967537" y="1422003"/>
            <a:ext cx="10757988" cy="10366442"/>
          </a:xfrm>
          <a:custGeom>
            <a:avLst/>
            <a:gdLst/>
            <a:ahLst/>
            <a:cxnLst/>
            <a:rect l="l" t="t" r="r" b="b"/>
            <a:pathLst>
              <a:path w="21600" h="20595" extrusionOk="0">
                <a:moveTo>
                  <a:pt x="10800" y="0"/>
                </a:moveTo>
                <a:cubicBezTo>
                  <a:pt x="8036" y="0"/>
                  <a:pt x="5272" y="1005"/>
                  <a:pt x="3163" y="3016"/>
                </a:cubicBezTo>
                <a:cubicBezTo>
                  <a:pt x="1055" y="5027"/>
                  <a:pt x="0" y="7662"/>
                  <a:pt x="0" y="10297"/>
                </a:cubicBezTo>
                <a:cubicBezTo>
                  <a:pt x="0" y="12933"/>
                  <a:pt x="1055" y="15568"/>
                  <a:pt x="3163" y="17579"/>
                </a:cubicBezTo>
                <a:cubicBezTo>
                  <a:pt x="7381" y="21600"/>
                  <a:pt x="14219" y="21600"/>
                  <a:pt x="18437" y="17579"/>
                </a:cubicBezTo>
                <a:cubicBezTo>
                  <a:pt x="20545" y="15568"/>
                  <a:pt x="21600" y="12933"/>
                  <a:pt x="21600" y="10297"/>
                </a:cubicBezTo>
                <a:cubicBezTo>
                  <a:pt x="21600" y="7662"/>
                  <a:pt x="20545" y="5027"/>
                  <a:pt x="18437" y="3016"/>
                </a:cubicBezTo>
                <a:cubicBezTo>
                  <a:pt x="16328" y="1005"/>
                  <a:pt x="13564" y="0"/>
                  <a:pt x="10800" y="0"/>
                </a:cubicBezTo>
                <a:close/>
              </a:path>
            </a:pathLst>
          </a:custGeom>
          <a:noFill/>
          <a:ln>
            <a:noFill/>
          </a:ln>
        </p:spPr>
      </p:pic>
      <p:pic>
        <p:nvPicPr>
          <p:cNvPr id="266" name="Google Shape;266;g309e31268ce_0_14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8157125" y="4655850"/>
            <a:ext cx="5081900" cy="4404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g309e31268ce_0_166"/>
          <p:cNvSpPr txBox="1"/>
          <p:nvPr/>
        </p:nvSpPr>
        <p:spPr>
          <a:xfrm>
            <a:off x="4670401" y="4690192"/>
            <a:ext cx="15043200" cy="433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lvl="0" indent="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5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El salmista expresó en poesía: </a:t>
            </a:r>
            <a:endParaRPr sz="550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550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500" i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“Me deleito en hacer tu voluntad, oh Dios mío; tu ley está dentro de mi corazón” </a:t>
            </a:r>
            <a:endParaRPr sz="5500" i="1">
              <a:latin typeface="Georgia"/>
              <a:ea typeface="Georgia"/>
              <a:cs typeface="Georgia"/>
              <a:sym typeface="Georgia"/>
            </a:endParaRPr>
          </a:p>
          <a:p>
            <a:pPr marL="0" marR="0" lvl="0" indent="45021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Arial"/>
              <a:buNone/>
            </a:pPr>
            <a:r>
              <a:rPr lang="en-US" sz="5500" b="1" i="1" u="none" strike="noStrike" cap="non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rPr>
              <a:t>Salmo 40:8</a:t>
            </a:r>
            <a:endParaRPr sz="5500" b="1" i="0" u="none" strike="noStrike" cap="none">
              <a:solidFill>
                <a:srgbClr val="000000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g309e31268ce_0_169"/>
          <p:cNvSpPr txBox="1"/>
          <p:nvPr/>
        </p:nvSpPr>
        <p:spPr>
          <a:xfrm>
            <a:off x="13294399" y="4448163"/>
            <a:ext cx="8700900" cy="602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lvl="0" indent="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5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Josué declara: </a:t>
            </a:r>
            <a:r>
              <a:rPr lang="en-US" sz="5500" i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Yo y mi casa serviremos al Señor.</a:t>
            </a:r>
            <a:r>
              <a:rPr lang="en-US" sz="55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Este versículo refleja el ideal de una familia que, unida, decide vivir en sintonía con la voluntad de Dios.</a:t>
            </a:r>
            <a:endParaRPr sz="5500"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277" name="Google Shape;277;g309e31268ce_0_169" descr="DALL·E 2024-10-04 22.07.55 - A realistic scene of a family, including a father, mother, and children, praying together with their hands clearly visible, without any distortion. Je.jpeg"/>
          <p:cNvPicPr preferRelativeResize="0"/>
          <p:nvPr/>
        </p:nvPicPr>
        <p:blipFill rotWithShape="1">
          <a:blip r:embed="rId4">
            <a:alphaModFix/>
          </a:blip>
          <a:srcRect l="19103" t="5917" r="11176" b="18214"/>
          <a:stretch/>
        </p:blipFill>
        <p:spPr>
          <a:xfrm>
            <a:off x="2391929" y="1936869"/>
            <a:ext cx="10156086" cy="11051380"/>
          </a:xfrm>
          <a:custGeom>
            <a:avLst/>
            <a:gdLst/>
            <a:ahLst/>
            <a:cxnLst/>
            <a:rect l="l" t="t" r="r" b="b"/>
            <a:pathLst>
              <a:path w="19679" h="20595" extrusionOk="0">
                <a:moveTo>
                  <a:pt x="9839" y="0"/>
                </a:moveTo>
                <a:cubicBezTo>
                  <a:pt x="7321" y="0"/>
                  <a:pt x="4803" y="1005"/>
                  <a:pt x="2882" y="3016"/>
                </a:cubicBezTo>
                <a:cubicBezTo>
                  <a:pt x="-961" y="7037"/>
                  <a:pt x="-961" y="13557"/>
                  <a:pt x="2882" y="17579"/>
                </a:cubicBezTo>
                <a:cubicBezTo>
                  <a:pt x="6724" y="21600"/>
                  <a:pt x="12954" y="21600"/>
                  <a:pt x="16796" y="17579"/>
                </a:cubicBezTo>
                <a:cubicBezTo>
                  <a:pt x="20639" y="13557"/>
                  <a:pt x="20639" y="7037"/>
                  <a:pt x="16796" y="3016"/>
                </a:cubicBezTo>
                <a:cubicBezTo>
                  <a:pt x="14875" y="1005"/>
                  <a:pt x="12357" y="0"/>
                  <a:pt x="9839" y="0"/>
                </a:cubicBez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g309e31268ce_0_18"/>
          <p:cNvSpPr/>
          <p:nvPr/>
        </p:nvSpPr>
        <p:spPr>
          <a:xfrm>
            <a:off x="7772282" y="5575300"/>
            <a:ext cx="12179400" cy="2565300"/>
          </a:xfrm>
          <a:prstGeom prst="rect">
            <a:avLst/>
          </a:prstGeom>
          <a:solidFill>
            <a:srgbClr val="D3BBA0"/>
          </a:solidFill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3" name="Google Shape;283;g309e31268ce_0_18"/>
          <p:cNvSpPr txBox="1"/>
          <p:nvPr/>
        </p:nvSpPr>
        <p:spPr>
          <a:xfrm>
            <a:off x="9453775" y="5883150"/>
            <a:ext cx="8816400" cy="194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12000" b="1" i="0" u="none" strike="noStrike" cap="none">
                <a:solidFill>
                  <a:srgbClr val="A82229"/>
                </a:solidFill>
                <a:latin typeface="Cormorant Garamond"/>
                <a:ea typeface="Cormorant Garamond"/>
                <a:cs typeface="Cormorant Garamond"/>
                <a:sym typeface="Cormorant Garamond"/>
              </a:rPr>
              <a:t>APLICAÇÃO</a:t>
            </a:r>
            <a:endParaRPr sz="12000" b="1" i="0" u="none" strike="noStrike" cap="none">
              <a:solidFill>
                <a:srgbClr val="A82229"/>
              </a:solidFill>
              <a:latin typeface="Cormorant Garamond"/>
              <a:ea typeface="Cormorant Garamond"/>
              <a:cs typeface="Cormorant Garamond"/>
              <a:sym typeface="Cormorant Garamond"/>
            </a:endParaRPr>
          </a:p>
        </p:txBody>
      </p:sp>
      <p:sp>
        <p:nvSpPr>
          <p:cNvPr id="284" name="Google Shape;284;g309e31268ce_0_18"/>
          <p:cNvSpPr/>
          <p:nvPr/>
        </p:nvSpPr>
        <p:spPr>
          <a:xfrm>
            <a:off x="7772282" y="5575300"/>
            <a:ext cx="12179400" cy="2565300"/>
          </a:xfrm>
          <a:prstGeom prst="rect">
            <a:avLst/>
          </a:prstGeom>
          <a:solidFill>
            <a:srgbClr val="D3BBA0"/>
          </a:solidFill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5" name="Google Shape;285;g309e31268ce_0_18"/>
          <p:cNvSpPr txBox="1"/>
          <p:nvPr/>
        </p:nvSpPr>
        <p:spPr>
          <a:xfrm>
            <a:off x="9150475" y="5883150"/>
            <a:ext cx="9423000" cy="194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A3F3B"/>
              </a:buClr>
              <a:buSzPts val="12000"/>
              <a:buFont typeface="Cormorant Garamond"/>
              <a:buNone/>
            </a:pPr>
            <a:r>
              <a:rPr lang="en-US" sz="12000" b="1">
                <a:solidFill>
                  <a:srgbClr val="A82229"/>
                </a:solidFill>
                <a:latin typeface="Cormorant Garamond"/>
                <a:ea typeface="Cormorant Garamond"/>
                <a:cs typeface="Cormorant Garamond"/>
                <a:sym typeface="Cormorant Garamond"/>
              </a:rPr>
              <a:t>APLICACIÓN</a:t>
            </a:r>
            <a:endParaRPr sz="1400" b="0" i="0" u="none" strike="noStrike" cap="none">
              <a:solidFill>
                <a:srgbClr val="A82229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g309e31268ce_0_12"/>
          <p:cNvSpPr txBox="1"/>
          <p:nvPr/>
        </p:nvSpPr>
        <p:spPr>
          <a:xfrm>
            <a:off x="1938275" y="3980900"/>
            <a:ext cx="8011200" cy="772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lvl="0" indent="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5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La oración en conjunto, el estudio de la Biblia, el involucramiento en la misión y el culto familiar se convierten en prácticas centrales, ayudando a cada miembro a crecer en madurez espiritual.</a:t>
            </a:r>
            <a:endParaRPr sz="5500"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291" name="Google Shape;291;g309e31268ce_0_12" descr="DALL·E 2024-10-03 20.06.51 - A warm and peaceful image of a family reading the Bible together. A mother, father, and young child are sitting close, with the parents guiding the ch.jpeg"/>
          <p:cNvPicPr preferRelativeResize="0"/>
          <p:nvPr/>
        </p:nvPicPr>
        <p:blipFill rotWithShape="1">
          <a:blip r:embed="rId4">
            <a:alphaModFix/>
          </a:blip>
          <a:srcRect l="20212" t="514" r="38928" b="514"/>
          <a:stretch/>
        </p:blipFill>
        <p:spPr>
          <a:xfrm>
            <a:off x="10519252" y="2855758"/>
            <a:ext cx="4116798" cy="9972288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4952" y="0"/>
                </a:moveTo>
                <a:cubicBezTo>
                  <a:pt x="3498" y="0"/>
                  <a:pt x="2628" y="0"/>
                  <a:pt x="2047" y="101"/>
                </a:cubicBezTo>
                <a:cubicBezTo>
                  <a:pt x="1209" y="227"/>
                  <a:pt x="549" y="499"/>
                  <a:pt x="244" y="845"/>
                </a:cubicBezTo>
                <a:cubicBezTo>
                  <a:pt x="1" y="1085"/>
                  <a:pt x="0" y="1444"/>
                  <a:pt x="0" y="2044"/>
                </a:cubicBezTo>
                <a:lnTo>
                  <a:pt x="0" y="19555"/>
                </a:lnTo>
                <a:cubicBezTo>
                  <a:pt x="0" y="20155"/>
                  <a:pt x="1" y="20515"/>
                  <a:pt x="244" y="20755"/>
                </a:cubicBezTo>
                <a:cubicBezTo>
                  <a:pt x="549" y="21101"/>
                  <a:pt x="1209" y="21373"/>
                  <a:pt x="2047" y="21499"/>
                </a:cubicBezTo>
                <a:cubicBezTo>
                  <a:pt x="2628" y="21600"/>
                  <a:pt x="3498" y="21600"/>
                  <a:pt x="4952" y="21600"/>
                </a:cubicBezTo>
                <a:lnTo>
                  <a:pt x="16646" y="21600"/>
                </a:lnTo>
                <a:cubicBezTo>
                  <a:pt x="18100" y="21600"/>
                  <a:pt x="18972" y="21600"/>
                  <a:pt x="19553" y="21499"/>
                </a:cubicBezTo>
                <a:cubicBezTo>
                  <a:pt x="20391" y="21373"/>
                  <a:pt x="21051" y="21101"/>
                  <a:pt x="21356" y="20755"/>
                </a:cubicBezTo>
                <a:cubicBezTo>
                  <a:pt x="21599" y="20515"/>
                  <a:pt x="21600" y="20155"/>
                  <a:pt x="21600" y="19555"/>
                </a:cubicBezTo>
                <a:lnTo>
                  <a:pt x="21600" y="2044"/>
                </a:lnTo>
                <a:cubicBezTo>
                  <a:pt x="21600" y="1444"/>
                  <a:pt x="21599" y="1085"/>
                  <a:pt x="21356" y="845"/>
                </a:cubicBezTo>
                <a:cubicBezTo>
                  <a:pt x="21051" y="499"/>
                  <a:pt x="20391" y="227"/>
                  <a:pt x="19553" y="101"/>
                </a:cubicBezTo>
                <a:cubicBezTo>
                  <a:pt x="18972" y="0"/>
                  <a:pt x="18100" y="0"/>
                  <a:pt x="16646" y="0"/>
                </a:cubicBezTo>
                <a:lnTo>
                  <a:pt x="4952" y="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292" name="Google Shape;292;g309e31268ce_0_12" descr="DALL·E 2024-09-19 21.53.34 - A realistic image of a family studying the Bible together. A father and his two children, a boy and a girl, are kneeling or sitting with their hands c.jpeg"/>
          <p:cNvPicPr preferRelativeResize="0"/>
          <p:nvPr/>
        </p:nvPicPr>
        <p:blipFill rotWithShape="1">
          <a:blip r:embed="rId5">
            <a:alphaModFix/>
          </a:blip>
          <a:srcRect l="16834" t="787" r="42531" b="787"/>
          <a:stretch/>
        </p:blipFill>
        <p:spPr>
          <a:xfrm>
            <a:off x="14851871" y="2855758"/>
            <a:ext cx="4116798" cy="9972288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4952" y="0"/>
                </a:moveTo>
                <a:cubicBezTo>
                  <a:pt x="3498" y="0"/>
                  <a:pt x="2628" y="0"/>
                  <a:pt x="2047" y="101"/>
                </a:cubicBezTo>
                <a:cubicBezTo>
                  <a:pt x="1209" y="227"/>
                  <a:pt x="549" y="499"/>
                  <a:pt x="244" y="845"/>
                </a:cubicBezTo>
                <a:cubicBezTo>
                  <a:pt x="1" y="1085"/>
                  <a:pt x="0" y="1444"/>
                  <a:pt x="0" y="2044"/>
                </a:cubicBezTo>
                <a:lnTo>
                  <a:pt x="0" y="19555"/>
                </a:lnTo>
                <a:cubicBezTo>
                  <a:pt x="0" y="20155"/>
                  <a:pt x="1" y="20515"/>
                  <a:pt x="244" y="20755"/>
                </a:cubicBezTo>
                <a:cubicBezTo>
                  <a:pt x="549" y="21101"/>
                  <a:pt x="1209" y="21373"/>
                  <a:pt x="2047" y="21499"/>
                </a:cubicBezTo>
                <a:cubicBezTo>
                  <a:pt x="2628" y="21600"/>
                  <a:pt x="3498" y="21600"/>
                  <a:pt x="4952" y="21600"/>
                </a:cubicBezTo>
                <a:lnTo>
                  <a:pt x="16646" y="21600"/>
                </a:lnTo>
                <a:cubicBezTo>
                  <a:pt x="18100" y="21600"/>
                  <a:pt x="18972" y="21600"/>
                  <a:pt x="19553" y="21499"/>
                </a:cubicBezTo>
                <a:cubicBezTo>
                  <a:pt x="20391" y="21373"/>
                  <a:pt x="21051" y="21101"/>
                  <a:pt x="21356" y="20755"/>
                </a:cubicBezTo>
                <a:cubicBezTo>
                  <a:pt x="21599" y="20515"/>
                  <a:pt x="21600" y="20155"/>
                  <a:pt x="21600" y="19555"/>
                </a:cubicBezTo>
                <a:lnTo>
                  <a:pt x="21600" y="2044"/>
                </a:lnTo>
                <a:cubicBezTo>
                  <a:pt x="21600" y="1444"/>
                  <a:pt x="21599" y="1085"/>
                  <a:pt x="21356" y="845"/>
                </a:cubicBezTo>
                <a:cubicBezTo>
                  <a:pt x="21051" y="499"/>
                  <a:pt x="20391" y="227"/>
                  <a:pt x="19553" y="101"/>
                </a:cubicBezTo>
                <a:cubicBezTo>
                  <a:pt x="18972" y="0"/>
                  <a:pt x="18100" y="0"/>
                  <a:pt x="16646" y="0"/>
                </a:cubicBezTo>
                <a:lnTo>
                  <a:pt x="4952" y="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293" name="Google Shape;293;g309e31268ce_0_12" descr="DALL·E 2024-10-02 19.42.44 - A close-up image showing a pair of elderly hands passing a red heart-shaped object into the hands of a child. The scene symbolizes love, care, and gen.jpeg"/>
          <p:cNvPicPr preferRelativeResize="0"/>
          <p:nvPr/>
        </p:nvPicPr>
        <p:blipFill rotWithShape="1">
          <a:blip r:embed="rId6">
            <a:alphaModFix/>
          </a:blip>
          <a:srcRect l="27331" t="189" r="31542" b="188"/>
          <a:stretch/>
        </p:blipFill>
        <p:spPr>
          <a:xfrm>
            <a:off x="19184577" y="2855758"/>
            <a:ext cx="4116798" cy="9972288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4952" y="0"/>
                </a:moveTo>
                <a:cubicBezTo>
                  <a:pt x="3498" y="0"/>
                  <a:pt x="2628" y="0"/>
                  <a:pt x="2047" y="101"/>
                </a:cubicBezTo>
                <a:cubicBezTo>
                  <a:pt x="1209" y="227"/>
                  <a:pt x="549" y="499"/>
                  <a:pt x="244" y="845"/>
                </a:cubicBezTo>
                <a:cubicBezTo>
                  <a:pt x="1" y="1085"/>
                  <a:pt x="0" y="1444"/>
                  <a:pt x="0" y="2044"/>
                </a:cubicBezTo>
                <a:lnTo>
                  <a:pt x="0" y="19555"/>
                </a:lnTo>
                <a:cubicBezTo>
                  <a:pt x="0" y="20155"/>
                  <a:pt x="1" y="20515"/>
                  <a:pt x="244" y="20755"/>
                </a:cubicBezTo>
                <a:cubicBezTo>
                  <a:pt x="549" y="21101"/>
                  <a:pt x="1209" y="21373"/>
                  <a:pt x="2047" y="21499"/>
                </a:cubicBezTo>
                <a:cubicBezTo>
                  <a:pt x="2628" y="21600"/>
                  <a:pt x="3498" y="21600"/>
                  <a:pt x="4952" y="21600"/>
                </a:cubicBezTo>
                <a:lnTo>
                  <a:pt x="16646" y="21600"/>
                </a:lnTo>
                <a:cubicBezTo>
                  <a:pt x="18100" y="21600"/>
                  <a:pt x="18972" y="21600"/>
                  <a:pt x="19553" y="21499"/>
                </a:cubicBezTo>
                <a:cubicBezTo>
                  <a:pt x="20391" y="21373"/>
                  <a:pt x="21051" y="21101"/>
                  <a:pt x="21356" y="20755"/>
                </a:cubicBezTo>
                <a:cubicBezTo>
                  <a:pt x="21599" y="20515"/>
                  <a:pt x="21600" y="20155"/>
                  <a:pt x="21600" y="19555"/>
                </a:cubicBezTo>
                <a:lnTo>
                  <a:pt x="21600" y="2044"/>
                </a:lnTo>
                <a:cubicBezTo>
                  <a:pt x="21600" y="1444"/>
                  <a:pt x="21599" y="1085"/>
                  <a:pt x="21356" y="845"/>
                </a:cubicBezTo>
                <a:cubicBezTo>
                  <a:pt x="21051" y="499"/>
                  <a:pt x="20391" y="227"/>
                  <a:pt x="19553" y="101"/>
                </a:cubicBezTo>
                <a:cubicBezTo>
                  <a:pt x="18972" y="0"/>
                  <a:pt x="18100" y="0"/>
                  <a:pt x="16646" y="0"/>
                </a:cubicBezTo>
                <a:lnTo>
                  <a:pt x="4952" y="0"/>
                </a:ln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8" name="Google Shape;298;g309e31268ce_0_177" descr="oracion (1)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271002" y="2222912"/>
            <a:ext cx="11276604" cy="11276604"/>
          </a:xfrm>
          <a:prstGeom prst="rect">
            <a:avLst/>
          </a:prstGeom>
          <a:noFill/>
          <a:ln>
            <a:noFill/>
          </a:ln>
        </p:spPr>
      </p:pic>
      <p:sp>
        <p:nvSpPr>
          <p:cNvPr id="299" name="Google Shape;299;g309e31268ce_0_177"/>
          <p:cNvSpPr txBox="1"/>
          <p:nvPr/>
        </p:nvSpPr>
        <p:spPr>
          <a:xfrm>
            <a:off x="2312025" y="4000200"/>
            <a:ext cx="8205900" cy="772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lvl="0" indent="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500">
                <a:solidFill>
                  <a:schemeClr val="dk1"/>
                </a:solidFill>
                <a:highlight>
                  <a:srgbClr val="F3F3F3"/>
                </a:highlight>
                <a:latin typeface="Georgia"/>
                <a:ea typeface="Georgia"/>
                <a:cs typeface="Georgia"/>
                <a:sym typeface="Georgia"/>
              </a:rPr>
              <a:t>Señor, profundiza tu presencia en mi vida y que mi desarrollo impulse el crecimiento de todos a mi alrededor. Llévame a desear todo lo que tú quieres y a rechazar todo lo que no te agrada. </a:t>
            </a:r>
            <a:endParaRPr sz="5500" i="0" u="none" strike="noStrike" cap="none">
              <a:solidFill>
                <a:srgbClr val="000000"/>
              </a:solidFill>
              <a:highlight>
                <a:srgbClr val="F3F3F3"/>
              </a:highlight>
              <a:latin typeface="Georgia"/>
              <a:ea typeface="Georgia"/>
              <a:cs typeface="Georgia"/>
              <a:sym typeface="Georgia"/>
            </a:endParaRPr>
          </a:p>
          <a:p>
            <a:pPr marL="0" marR="0" lvl="0" indent="45021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Arial"/>
              <a:buNone/>
            </a:pPr>
            <a:r>
              <a:rPr lang="en-US" sz="5500" b="1" i="0" u="none" strike="noStrike" cap="none">
                <a:solidFill>
                  <a:srgbClr val="000000"/>
                </a:solidFill>
                <a:highlight>
                  <a:srgbClr val="F3F3F3"/>
                </a:highlight>
                <a:latin typeface="Georgia"/>
                <a:ea typeface="Georgia"/>
                <a:cs typeface="Georgia"/>
                <a:sym typeface="Georgia"/>
              </a:rPr>
              <a:t>AMÉ</a:t>
            </a:r>
            <a:r>
              <a:rPr lang="en-US" sz="5500" b="1">
                <a:highlight>
                  <a:srgbClr val="F3F3F3"/>
                </a:highlight>
                <a:latin typeface="Georgia"/>
                <a:ea typeface="Georgia"/>
                <a:cs typeface="Georgia"/>
                <a:sym typeface="Georgia"/>
              </a:rPr>
              <a:t>N</a:t>
            </a:r>
            <a:endParaRPr sz="5500" b="1" i="0" u="none" strike="noStrike" cap="none">
              <a:solidFill>
                <a:srgbClr val="000000"/>
              </a:solidFill>
              <a:highlight>
                <a:srgbClr val="F3F3F3"/>
              </a:highlight>
              <a:latin typeface="Georgia"/>
              <a:ea typeface="Georgia"/>
              <a:cs typeface="Georgia"/>
              <a:sym typeface="Georgia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g309e31268ce_0_33"/>
          <p:cNvSpPr txBox="1"/>
          <p:nvPr/>
        </p:nvSpPr>
        <p:spPr>
          <a:xfrm>
            <a:off x="14576825" y="5611425"/>
            <a:ext cx="7454100" cy="433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lvl="0" indent="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5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Debido a nuestra naturaleza pecaminosa, vivimos una vida de lucha constante contra el pecado.</a:t>
            </a:r>
            <a:endParaRPr sz="5500"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102" name="Google Shape;102;g309e31268ce_0_33" descr="Diseño_sin_título__67_-removebg-preview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53745" y="1153306"/>
            <a:ext cx="13438885" cy="1325186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g309e31268ce_0_36"/>
          <p:cNvSpPr txBox="1"/>
          <p:nvPr/>
        </p:nvSpPr>
        <p:spPr>
          <a:xfrm>
            <a:off x="2121325" y="3843600"/>
            <a:ext cx="7970400" cy="602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lvl="0" indent="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5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Sin embargo, incluso mientras luchamos en el proceso educativo de Dios, al santificarnos es necesario comprender los indicadores del desarrollo espiritual.</a:t>
            </a:r>
            <a:endParaRPr sz="5500"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108" name="Google Shape;108;g309e31268ce_0_36" descr="Diseño_sin_título__60_-removebg-preview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468672" y="828059"/>
            <a:ext cx="13441740" cy="134417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g309e31268ce_0_39"/>
          <p:cNvSpPr txBox="1"/>
          <p:nvPr/>
        </p:nvSpPr>
        <p:spPr>
          <a:xfrm>
            <a:off x="799600" y="3375750"/>
            <a:ext cx="8595000" cy="433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lvl="0" indent="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¿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Qué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cuidados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debemos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tener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para que la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semilla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se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convierta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en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un árbol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fructífero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, o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en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un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hermoso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arbusto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en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flor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?</a:t>
            </a:r>
            <a:endParaRPr sz="5500" dirty="0"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114" name="Google Shape;114;g309e31268ce_0_39" descr="DALL·E 2024-09-05 23.08.21 - A symbolic image of a couple planting a seed in the ground, representing the idea of descendants. The couple is standing together, looking at the smal.jpeg"/>
          <p:cNvPicPr preferRelativeResize="0"/>
          <p:nvPr/>
        </p:nvPicPr>
        <p:blipFill rotWithShape="1">
          <a:blip r:embed="rId4">
            <a:alphaModFix/>
          </a:blip>
          <a:srcRect l="3137" t="44687" r="9669"/>
          <a:stretch/>
        </p:blipFill>
        <p:spPr>
          <a:xfrm>
            <a:off x="4624874" y="5810832"/>
            <a:ext cx="12461472" cy="7905168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0800" y="0"/>
                </a:moveTo>
                <a:lnTo>
                  <a:pt x="0" y="12366"/>
                </a:lnTo>
                <a:lnTo>
                  <a:pt x="8064" y="21600"/>
                </a:lnTo>
                <a:lnTo>
                  <a:pt x="13535" y="21600"/>
                </a:lnTo>
                <a:lnTo>
                  <a:pt x="21600" y="12366"/>
                </a:lnTo>
                <a:lnTo>
                  <a:pt x="10800" y="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115" name="Google Shape;115;g309e31268ce_0_39" descr="DALL·E 2024-09-27 11.48.23 - A series of stages showing the development and growth of a plant from a seed. The image begins with a small seed in rich soil, followed by the sprouti.jpeg"/>
          <p:cNvPicPr preferRelativeResize="0"/>
          <p:nvPr/>
        </p:nvPicPr>
        <p:blipFill rotWithShape="1">
          <a:blip r:embed="rId5">
            <a:alphaModFix/>
          </a:blip>
          <a:srcRect l="1565" t="32189" r="15972" b="7911"/>
          <a:stretch/>
        </p:blipFill>
        <p:spPr>
          <a:xfrm>
            <a:off x="12316620" y="2282245"/>
            <a:ext cx="12067380" cy="8765388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0800" y="0"/>
                </a:moveTo>
                <a:lnTo>
                  <a:pt x="0" y="10800"/>
                </a:lnTo>
                <a:lnTo>
                  <a:pt x="10800" y="21600"/>
                </a:lnTo>
                <a:lnTo>
                  <a:pt x="21600" y="10800"/>
                </a:lnTo>
                <a:lnTo>
                  <a:pt x="10800" y="0"/>
                </a:ln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g309e31268ce_0_42"/>
          <p:cNvSpPr txBox="1"/>
          <p:nvPr/>
        </p:nvSpPr>
        <p:spPr>
          <a:xfrm>
            <a:off x="2250591" y="10382187"/>
            <a:ext cx="19882800" cy="179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lvl="0" indent="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5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Así, es el desarrollo de nuestra vida espiritual y de nuestra familia. Hay indicadores de desarrollo espiritual. </a:t>
            </a:r>
            <a:endParaRPr sz="5500"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121" name="Google Shape;121;g309e31268ce_0_42" descr="DALL·E 2024-09-27 11.48.26 - A series of stages showing the development and growth of a plant from a seed. The image begins with a small seed in rich soil, followed by the sprouti.jpeg"/>
          <p:cNvPicPr preferRelativeResize="0"/>
          <p:nvPr/>
        </p:nvPicPr>
        <p:blipFill rotWithShape="1">
          <a:blip r:embed="rId4">
            <a:alphaModFix/>
          </a:blip>
          <a:srcRect l="288" t="17163" r="287" b="22822"/>
          <a:stretch/>
        </p:blipFill>
        <p:spPr>
          <a:xfrm>
            <a:off x="5463381" y="2030350"/>
            <a:ext cx="13457232" cy="812322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2322" y="0"/>
                </a:moveTo>
                <a:cubicBezTo>
                  <a:pt x="1641" y="0"/>
                  <a:pt x="1232" y="0"/>
                  <a:pt x="959" y="189"/>
                </a:cubicBezTo>
                <a:cubicBezTo>
                  <a:pt x="566" y="426"/>
                  <a:pt x="257" y="938"/>
                  <a:pt x="114" y="1589"/>
                </a:cubicBezTo>
                <a:cubicBezTo>
                  <a:pt x="0" y="2041"/>
                  <a:pt x="0" y="2718"/>
                  <a:pt x="0" y="3847"/>
                </a:cubicBezTo>
                <a:lnTo>
                  <a:pt x="0" y="17753"/>
                </a:lnTo>
                <a:cubicBezTo>
                  <a:pt x="0" y="18882"/>
                  <a:pt x="0" y="19559"/>
                  <a:pt x="114" y="20011"/>
                </a:cubicBezTo>
                <a:cubicBezTo>
                  <a:pt x="257" y="20662"/>
                  <a:pt x="566" y="21174"/>
                  <a:pt x="959" y="21411"/>
                </a:cubicBezTo>
                <a:cubicBezTo>
                  <a:pt x="1232" y="21600"/>
                  <a:pt x="1641" y="21600"/>
                  <a:pt x="2322" y="21600"/>
                </a:cubicBezTo>
                <a:lnTo>
                  <a:pt x="19278" y="21600"/>
                </a:lnTo>
                <a:cubicBezTo>
                  <a:pt x="19959" y="21600"/>
                  <a:pt x="20368" y="21600"/>
                  <a:pt x="20641" y="21411"/>
                </a:cubicBezTo>
                <a:cubicBezTo>
                  <a:pt x="21034" y="21174"/>
                  <a:pt x="21343" y="20662"/>
                  <a:pt x="21486" y="20011"/>
                </a:cubicBezTo>
                <a:cubicBezTo>
                  <a:pt x="21600" y="19559"/>
                  <a:pt x="21600" y="18882"/>
                  <a:pt x="21600" y="17753"/>
                </a:cubicBezTo>
                <a:lnTo>
                  <a:pt x="21600" y="3847"/>
                </a:lnTo>
                <a:cubicBezTo>
                  <a:pt x="21600" y="2718"/>
                  <a:pt x="21600" y="2041"/>
                  <a:pt x="21486" y="1589"/>
                </a:cubicBezTo>
                <a:cubicBezTo>
                  <a:pt x="21343" y="938"/>
                  <a:pt x="21034" y="426"/>
                  <a:pt x="20641" y="189"/>
                </a:cubicBezTo>
                <a:cubicBezTo>
                  <a:pt x="20368" y="0"/>
                  <a:pt x="19959" y="0"/>
                  <a:pt x="19278" y="0"/>
                </a:cubicBezTo>
                <a:lnTo>
                  <a:pt x="2322" y="0"/>
                </a:ln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309e31268ce_0_15"/>
          <p:cNvSpPr/>
          <p:nvPr/>
        </p:nvSpPr>
        <p:spPr>
          <a:xfrm>
            <a:off x="8507521" y="5575300"/>
            <a:ext cx="12179400" cy="2565300"/>
          </a:xfrm>
          <a:prstGeom prst="rect">
            <a:avLst/>
          </a:prstGeom>
          <a:solidFill>
            <a:srgbClr val="D3BBA0"/>
          </a:solidFill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7" name="Google Shape;127;g309e31268ce_0_15"/>
          <p:cNvSpPr/>
          <p:nvPr/>
        </p:nvSpPr>
        <p:spPr>
          <a:xfrm>
            <a:off x="9626521" y="8407444"/>
            <a:ext cx="10304100" cy="2565300"/>
          </a:xfrm>
          <a:prstGeom prst="rect">
            <a:avLst/>
          </a:prstGeom>
          <a:solidFill>
            <a:srgbClr val="D3BBA0"/>
          </a:solidFill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8" name="Google Shape;128;g309e31268ce_0_15"/>
          <p:cNvSpPr txBox="1"/>
          <p:nvPr/>
        </p:nvSpPr>
        <p:spPr>
          <a:xfrm>
            <a:off x="10189025" y="5883150"/>
            <a:ext cx="8816400" cy="194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12000" b="1" i="0" u="none" strike="noStrike" cap="none">
                <a:solidFill>
                  <a:srgbClr val="A82229"/>
                </a:solidFill>
                <a:latin typeface="Cormorant Garamond"/>
                <a:ea typeface="Cormorant Garamond"/>
                <a:cs typeface="Cormorant Garamond"/>
                <a:sym typeface="Cormorant Garamond"/>
              </a:rPr>
              <a:t>CONTEXTO</a:t>
            </a:r>
            <a:endParaRPr sz="12000" b="1" i="0" u="none" strike="noStrike" cap="none">
              <a:solidFill>
                <a:srgbClr val="A82229"/>
              </a:solidFill>
              <a:latin typeface="Cormorant Garamond"/>
              <a:ea typeface="Cormorant Garamond"/>
              <a:cs typeface="Cormorant Garamond"/>
              <a:sym typeface="Cormorant Garamond"/>
            </a:endParaRPr>
          </a:p>
        </p:txBody>
      </p:sp>
      <p:sp>
        <p:nvSpPr>
          <p:cNvPr id="129" name="Google Shape;129;g309e31268ce_0_15"/>
          <p:cNvSpPr txBox="1"/>
          <p:nvPr/>
        </p:nvSpPr>
        <p:spPr>
          <a:xfrm>
            <a:off x="11501825" y="8715250"/>
            <a:ext cx="6190800" cy="194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12000" b="1" i="0" u="none" strike="noStrike" cap="none">
                <a:solidFill>
                  <a:srgbClr val="A82229"/>
                </a:solidFill>
                <a:latin typeface="Cormorant Garamond"/>
                <a:ea typeface="Cormorant Garamond"/>
                <a:cs typeface="Cormorant Garamond"/>
                <a:sym typeface="Cormorant Garamond"/>
              </a:rPr>
              <a:t>BÍBLICO</a:t>
            </a:r>
            <a:endParaRPr sz="12000" b="1" i="0" u="none" strike="noStrike" cap="none">
              <a:solidFill>
                <a:srgbClr val="A82229"/>
              </a:solidFill>
              <a:latin typeface="Cormorant Garamond"/>
              <a:ea typeface="Cormorant Garamond"/>
              <a:cs typeface="Cormorant Garamond"/>
              <a:sym typeface="Cormorant Garamond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309e31268ce_0_57"/>
          <p:cNvSpPr txBox="1"/>
          <p:nvPr/>
        </p:nvSpPr>
        <p:spPr>
          <a:xfrm>
            <a:off x="2825691" y="6310022"/>
            <a:ext cx="6427800" cy="264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lvl="0" indent="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5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El contexto bíblico está em Romanos 6; Tito 3</a:t>
            </a:r>
            <a:endParaRPr sz="5500"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135" name="Google Shape;135;g309e31268ce_0_57" descr="Diseño sin título (29).png"/>
          <p:cNvPicPr preferRelativeResize="0"/>
          <p:nvPr/>
        </p:nvPicPr>
        <p:blipFill rotWithShape="1">
          <a:blip r:embed="rId4">
            <a:alphaModFix/>
          </a:blip>
          <a:srcRect l="1332" t="5539" r="1333" b="563"/>
          <a:stretch/>
        </p:blipFill>
        <p:spPr>
          <a:xfrm>
            <a:off x="10619654" y="2280615"/>
            <a:ext cx="11249451" cy="10701213"/>
          </a:xfrm>
          <a:custGeom>
            <a:avLst/>
            <a:gdLst/>
            <a:ahLst/>
            <a:cxnLst/>
            <a:rect l="l" t="t" r="r" b="b"/>
            <a:pathLst>
              <a:path w="19679" h="20595" extrusionOk="0">
                <a:moveTo>
                  <a:pt x="9839" y="0"/>
                </a:moveTo>
                <a:cubicBezTo>
                  <a:pt x="7321" y="0"/>
                  <a:pt x="4803" y="1006"/>
                  <a:pt x="2882" y="3016"/>
                </a:cubicBezTo>
                <a:cubicBezTo>
                  <a:pt x="-961" y="7038"/>
                  <a:pt x="-961" y="13557"/>
                  <a:pt x="2882" y="17579"/>
                </a:cubicBezTo>
                <a:cubicBezTo>
                  <a:pt x="6724" y="21600"/>
                  <a:pt x="12954" y="21600"/>
                  <a:pt x="16796" y="17579"/>
                </a:cubicBezTo>
                <a:cubicBezTo>
                  <a:pt x="20639" y="13557"/>
                  <a:pt x="20639" y="7038"/>
                  <a:pt x="16796" y="3016"/>
                </a:cubicBezTo>
                <a:cubicBezTo>
                  <a:pt x="14875" y="1006"/>
                  <a:pt x="12357" y="0"/>
                  <a:pt x="9839" y="0"/>
                </a:cubicBez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23_ClassicWhite">
  <a:themeElements>
    <a:clrScheme name="23_Clas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3E74D1"/>
      </a:accent1>
      <a:accent2>
        <a:srgbClr val="33C5B9"/>
      </a:accent2>
      <a:accent3>
        <a:srgbClr val="45B53C"/>
      </a:accent3>
      <a:accent4>
        <a:srgbClr val="FFBD16"/>
      </a:accent4>
      <a:accent5>
        <a:srgbClr val="E22146"/>
      </a:accent5>
      <a:accent6>
        <a:srgbClr val="836BB7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3_ClassicWhite">
  <a:themeElements>
    <a:clrScheme name="23_Clas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3E74D1"/>
      </a:accent1>
      <a:accent2>
        <a:srgbClr val="33C5B9"/>
      </a:accent2>
      <a:accent3>
        <a:srgbClr val="45B53C"/>
      </a:accent3>
      <a:accent4>
        <a:srgbClr val="FFBD16"/>
      </a:accent4>
      <a:accent5>
        <a:srgbClr val="E22146"/>
      </a:accent5>
      <a:accent6>
        <a:srgbClr val="836BB7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831</Words>
  <Application>Microsoft Office PowerPoint</Application>
  <PresentationFormat>Personalizar</PresentationFormat>
  <Paragraphs>50</Paragraphs>
  <Slides>37</Slides>
  <Notes>37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37</vt:i4>
      </vt:variant>
    </vt:vector>
  </HeadingPairs>
  <TitlesOfParts>
    <vt:vector size="42" baseType="lpstr">
      <vt:lpstr>Arial</vt:lpstr>
      <vt:lpstr>Cormorant Garamond</vt:lpstr>
      <vt:lpstr>Georgia</vt:lpstr>
      <vt:lpstr>Helvetica Neue</vt:lpstr>
      <vt:lpstr>23_ClassicWhite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DSA - Maria Cristina Barbosa</cp:lastModifiedBy>
  <cp:revision>1</cp:revision>
  <dcterms:modified xsi:type="dcterms:W3CDTF">2024-10-28T14:24:15Z</dcterms:modified>
</cp:coreProperties>
</file>