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40"/>
  </p:notesMasterIdLst>
  <p:sldIdLst>
    <p:sldId id="256" r:id="rId2"/>
    <p:sldId id="257" r:id="rId3"/>
    <p:sldId id="258" r:id="rId4"/>
    <p:sldId id="259" r:id="rId5"/>
    <p:sldId id="260" r:id="rId6"/>
    <p:sldId id="289" r:id="rId7"/>
    <p:sldId id="261" r:id="rId8"/>
    <p:sldId id="262" r:id="rId9"/>
    <p:sldId id="264" r:id="rId10"/>
    <p:sldId id="263" r:id="rId11"/>
    <p:sldId id="291" r:id="rId12"/>
    <p:sldId id="270" r:id="rId13"/>
    <p:sldId id="265" r:id="rId14"/>
    <p:sldId id="267" r:id="rId15"/>
    <p:sldId id="266" r:id="rId16"/>
    <p:sldId id="292" r:id="rId17"/>
    <p:sldId id="268" r:id="rId18"/>
    <p:sldId id="269" r:id="rId19"/>
    <p:sldId id="290" r:id="rId20"/>
    <p:sldId id="293" r:id="rId21"/>
    <p:sldId id="271" r:id="rId22"/>
    <p:sldId id="272" r:id="rId23"/>
    <p:sldId id="294" r:id="rId24"/>
    <p:sldId id="273" r:id="rId25"/>
    <p:sldId id="274" r:id="rId26"/>
    <p:sldId id="275" r:id="rId27"/>
    <p:sldId id="276" r:id="rId28"/>
    <p:sldId id="277" r:id="rId29"/>
    <p:sldId id="295" r:id="rId30"/>
    <p:sldId id="278" r:id="rId31"/>
    <p:sldId id="279" r:id="rId32"/>
    <p:sldId id="280" r:id="rId33"/>
    <p:sldId id="281" r:id="rId34"/>
    <p:sldId id="282" r:id="rId35"/>
    <p:sldId id="284" r:id="rId36"/>
    <p:sldId id="285" r:id="rId37"/>
    <p:sldId id="286" r:id="rId38"/>
    <p:sldId id="287" r:id="rId39"/>
  </p:sldIdLst>
  <p:sldSz cx="24384000" cy="13716000"/>
  <p:notesSz cx="6858000" cy="9144000"/>
  <p:embeddedFontLst>
    <p:embeddedFont>
      <p:font typeface="Cormorant Garamond" panose="020B0604020202020204" charset="0"/>
      <p:regular r:id="rId41"/>
      <p:bold r:id="rId42"/>
      <p:italic r:id="rId43"/>
      <p:boldItalic r:id="rId44"/>
    </p:embeddedFont>
    <p:embeddedFont>
      <p:font typeface="Georgia" panose="02040502050405020303" pitchFamily="18" charset="0"/>
      <p:regular r:id="rId45"/>
      <p:bold r:id="rId46"/>
      <p:italic r:id="rId47"/>
      <p:boldItalic r:id="rId48"/>
    </p:embeddedFont>
    <p:embeddedFont>
      <p:font typeface="Helvetica Neue" panose="020B0604020202020204" charset="0"/>
      <p:regular r:id="rId49"/>
      <p:bold r:id="rId50"/>
      <p:italic r:id="rId51"/>
      <p:boldItalic r:id="rId52"/>
    </p:embeddedFont>
    <p:embeddedFont>
      <p:font typeface="Times" panose="02020603050405020304" pitchFamily="18" charset="0"/>
      <p:regular r:id="rId53"/>
      <p:bold r:id="rId54"/>
      <p:italic r:id="rId55"/>
      <p:boldItalic r:id="rId5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7" roundtripDataSignature="AMtx7miVUwaC4eRRypItFQqPQIId4q3TG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1C127DA-5E54-48F1-B803-5351FC49B3DF}" v="9" dt="2024-10-28T11:38:47.05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40" d="100"/>
          <a:sy n="40" d="100"/>
        </p:scale>
        <p:origin x="754" y="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font" Target="fonts/font10.fntdata"/><Relationship Id="rId55" Type="http://schemas.openxmlformats.org/officeDocument/2006/relationships/font" Target="fonts/font15.fntdata"/><Relationship Id="rId63"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font" Target="fonts/font5.fntdata"/><Relationship Id="rId53" Type="http://schemas.openxmlformats.org/officeDocument/2006/relationships/font" Target="fonts/font13.fntdata"/><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3.fntdata"/><Relationship Id="rId48" Type="http://schemas.openxmlformats.org/officeDocument/2006/relationships/font" Target="fonts/font8.fntdata"/><Relationship Id="rId56" Type="http://schemas.openxmlformats.org/officeDocument/2006/relationships/font" Target="fonts/font16.fntdata"/><Relationship Id="rId8" Type="http://schemas.openxmlformats.org/officeDocument/2006/relationships/slide" Target="slides/slide7.xml"/><Relationship Id="rId51" Type="http://schemas.openxmlformats.org/officeDocument/2006/relationships/font" Target="fonts/font11.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6.fntdata"/><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font" Target="fonts/font1.fntdata"/><Relationship Id="rId54" Type="http://schemas.openxmlformats.org/officeDocument/2006/relationships/font" Target="fonts/font14.fntdata"/><Relationship Id="rId62"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9.fntdata"/><Relationship Id="rId57" Type="http://customschemas.google.com/relationships/presentationmetadata" Target="meta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4.fntdata"/><Relationship Id="rId52" Type="http://schemas.openxmlformats.org/officeDocument/2006/relationships/font" Target="fonts/font12.fntdata"/><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SA - Maria Cristina Barbosa" userId="a7deaa94-27fa-4381-b313-ee83126f3c73" providerId="ADAL" clId="{61C127DA-5E54-48F1-B803-5351FC49B3DF}"/>
    <pc:docChg chg="undo custSel addSld delSld modSld sldOrd">
      <pc:chgData name="DSA - Maria Cristina Barbosa" userId="a7deaa94-27fa-4381-b313-ee83126f3c73" providerId="ADAL" clId="{61C127DA-5E54-48F1-B803-5351FC49B3DF}" dt="2024-10-28T12:55:28.317" v="748" actId="14100"/>
      <pc:docMkLst>
        <pc:docMk/>
      </pc:docMkLst>
      <pc:sldChg chg="modSp mod">
        <pc:chgData name="DSA - Maria Cristina Barbosa" userId="a7deaa94-27fa-4381-b313-ee83126f3c73" providerId="ADAL" clId="{61C127DA-5E54-48F1-B803-5351FC49B3DF}" dt="2024-10-28T12:53:36.432" v="732" actId="1076"/>
        <pc:sldMkLst>
          <pc:docMk/>
          <pc:sldMk cId="0" sldId="257"/>
        </pc:sldMkLst>
        <pc:picChg chg="mod">
          <ac:chgData name="DSA - Maria Cristina Barbosa" userId="a7deaa94-27fa-4381-b313-ee83126f3c73" providerId="ADAL" clId="{61C127DA-5E54-48F1-B803-5351FC49B3DF}" dt="2024-10-28T12:53:36.432" v="732" actId="1076"/>
          <ac:picMkLst>
            <pc:docMk/>
            <pc:sldMk cId="0" sldId="257"/>
            <ac:picMk id="90" creationId="{00000000-0000-0000-0000-000000000000}"/>
          </ac:picMkLst>
        </pc:picChg>
      </pc:sldChg>
      <pc:sldChg chg="modSp mod">
        <pc:chgData name="DSA - Maria Cristina Barbosa" userId="a7deaa94-27fa-4381-b313-ee83126f3c73" providerId="ADAL" clId="{61C127DA-5E54-48F1-B803-5351FC49B3DF}" dt="2024-10-28T12:53:57.953" v="735" actId="1076"/>
        <pc:sldMkLst>
          <pc:docMk/>
          <pc:sldMk cId="0" sldId="258"/>
        </pc:sldMkLst>
        <pc:spChg chg="mod">
          <ac:chgData name="DSA - Maria Cristina Barbosa" userId="a7deaa94-27fa-4381-b313-ee83126f3c73" providerId="ADAL" clId="{61C127DA-5E54-48F1-B803-5351FC49B3DF}" dt="2024-10-28T12:53:57.953" v="735" actId="1076"/>
          <ac:spMkLst>
            <pc:docMk/>
            <pc:sldMk cId="0" sldId="258"/>
            <ac:spMk id="96" creationId="{00000000-0000-0000-0000-000000000000}"/>
          </ac:spMkLst>
        </pc:spChg>
      </pc:sldChg>
      <pc:sldChg chg="modSp mod">
        <pc:chgData name="DSA - Maria Cristina Barbosa" userId="a7deaa94-27fa-4381-b313-ee83126f3c73" providerId="ADAL" clId="{61C127DA-5E54-48F1-B803-5351FC49B3DF}" dt="2024-10-16T16:42:50.675" v="460" actId="1076"/>
        <pc:sldMkLst>
          <pc:docMk/>
          <pc:sldMk cId="0" sldId="260"/>
        </pc:sldMkLst>
        <pc:spChg chg="mod">
          <ac:chgData name="DSA - Maria Cristina Barbosa" userId="a7deaa94-27fa-4381-b313-ee83126f3c73" providerId="ADAL" clId="{61C127DA-5E54-48F1-B803-5351FC49B3DF}" dt="2024-10-16T16:42:50.675" v="460" actId="1076"/>
          <ac:spMkLst>
            <pc:docMk/>
            <pc:sldMk cId="0" sldId="260"/>
            <ac:spMk id="115" creationId="{00000000-0000-0000-0000-000000000000}"/>
          </ac:spMkLst>
        </pc:spChg>
        <pc:picChg chg="mod">
          <ac:chgData name="DSA - Maria Cristina Barbosa" userId="a7deaa94-27fa-4381-b313-ee83126f3c73" providerId="ADAL" clId="{61C127DA-5E54-48F1-B803-5351FC49B3DF}" dt="2024-10-16T16:31:39.898" v="439" actId="1076"/>
          <ac:picMkLst>
            <pc:docMk/>
            <pc:sldMk cId="0" sldId="260"/>
            <ac:picMk id="109" creationId="{00000000-0000-0000-0000-000000000000}"/>
          </ac:picMkLst>
        </pc:picChg>
        <pc:picChg chg="mod">
          <ac:chgData name="DSA - Maria Cristina Barbosa" userId="a7deaa94-27fa-4381-b313-ee83126f3c73" providerId="ADAL" clId="{61C127DA-5E54-48F1-B803-5351FC49B3DF}" dt="2024-10-16T16:30:20.269" v="428" actId="1076"/>
          <ac:picMkLst>
            <pc:docMk/>
            <pc:sldMk cId="0" sldId="260"/>
            <ac:picMk id="110" creationId="{00000000-0000-0000-0000-000000000000}"/>
          </ac:picMkLst>
        </pc:picChg>
        <pc:picChg chg="mod">
          <ac:chgData name="DSA - Maria Cristina Barbosa" userId="a7deaa94-27fa-4381-b313-ee83126f3c73" providerId="ADAL" clId="{61C127DA-5E54-48F1-B803-5351FC49B3DF}" dt="2024-10-16T16:29:42.068" v="423" actId="1076"/>
          <ac:picMkLst>
            <pc:docMk/>
            <pc:sldMk cId="0" sldId="260"/>
            <ac:picMk id="111" creationId="{00000000-0000-0000-0000-000000000000}"/>
          </ac:picMkLst>
        </pc:picChg>
        <pc:picChg chg="mod">
          <ac:chgData name="DSA - Maria Cristina Barbosa" userId="a7deaa94-27fa-4381-b313-ee83126f3c73" providerId="ADAL" clId="{61C127DA-5E54-48F1-B803-5351FC49B3DF}" dt="2024-10-16T16:29:37.242" v="422" actId="1076"/>
          <ac:picMkLst>
            <pc:docMk/>
            <pc:sldMk cId="0" sldId="260"/>
            <ac:picMk id="112" creationId="{00000000-0000-0000-0000-000000000000}"/>
          </ac:picMkLst>
        </pc:picChg>
        <pc:picChg chg="mod">
          <ac:chgData name="DSA - Maria Cristina Barbosa" userId="a7deaa94-27fa-4381-b313-ee83126f3c73" providerId="ADAL" clId="{61C127DA-5E54-48F1-B803-5351FC49B3DF}" dt="2024-10-16T16:31:49.474" v="440" actId="1076"/>
          <ac:picMkLst>
            <pc:docMk/>
            <pc:sldMk cId="0" sldId="260"/>
            <ac:picMk id="113" creationId="{00000000-0000-0000-0000-000000000000}"/>
          </ac:picMkLst>
        </pc:picChg>
        <pc:picChg chg="mod">
          <ac:chgData name="DSA - Maria Cristina Barbosa" userId="a7deaa94-27fa-4381-b313-ee83126f3c73" providerId="ADAL" clId="{61C127DA-5E54-48F1-B803-5351FC49B3DF}" dt="2024-10-16T16:30:40.104" v="430" actId="1076"/>
          <ac:picMkLst>
            <pc:docMk/>
            <pc:sldMk cId="0" sldId="260"/>
            <ac:picMk id="114" creationId="{00000000-0000-0000-0000-000000000000}"/>
          </ac:picMkLst>
        </pc:picChg>
      </pc:sldChg>
      <pc:sldChg chg="modSp mod ord modNotes">
        <pc:chgData name="DSA - Maria Cristina Barbosa" userId="a7deaa94-27fa-4381-b313-ee83126f3c73" providerId="ADAL" clId="{61C127DA-5E54-48F1-B803-5351FC49B3DF}" dt="2024-10-16T18:51:46.394" v="483"/>
        <pc:sldMkLst>
          <pc:docMk/>
          <pc:sldMk cId="0" sldId="261"/>
        </pc:sldMkLst>
        <pc:spChg chg="mod">
          <ac:chgData name="DSA - Maria Cristina Barbosa" userId="a7deaa94-27fa-4381-b313-ee83126f3c73" providerId="ADAL" clId="{61C127DA-5E54-48F1-B803-5351FC49B3DF}" dt="2024-10-16T18:50:50.862" v="476" actId="1076"/>
          <ac:spMkLst>
            <pc:docMk/>
            <pc:sldMk cId="0" sldId="261"/>
            <ac:spMk id="121" creationId="{00000000-0000-0000-0000-000000000000}"/>
          </ac:spMkLst>
        </pc:spChg>
        <pc:picChg chg="mod">
          <ac:chgData name="DSA - Maria Cristina Barbosa" userId="a7deaa94-27fa-4381-b313-ee83126f3c73" providerId="ADAL" clId="{61C127DA-5E54-48F1-B803-5351FC49B3DF}" dt="2024-10-16T18:51:07.709" v="481" actId="1076"/>
          <ac:picMkLst>
            <pc:docMk/>
            <pc:sldMk cId="0" sldId="261"/>
            <ac:picMk id="120" creationId="{00000000-0000-0000-0000-000000000000}"/>
          </ac:picMkLst>
        </pc:picChg>
      </pc:sldChg>
      <pc:sldChg chg="modSp mod">
        <pc:chgData name="DSA - Maria Cristina Barbosa" userId="a7deaa94-27fa-4381-b313-ee83126f3c73" providerId="ADAL" clId="{61C127DA-5E54-48F1-B803-5351FC49B3DF}" dt="2024-10-15T20:04:37.890" v="170" actId="14100"/>
        <pc:sldMkLst>
          <pc:docMk/>
          <pc:sldMk cId="0" sldId="262"/>
        </pc:sldMkLst>
        <pc:spChg chg="mod">
          <ac:chgData name="DSA - Maria Cristina Barbosa" userId="a7deaa94-27fa-4381-b313-ee83126f3c73" providerId="ADAL" clId="{61C127DA-5E54-48F1-B803-5351FC49B3DF}" dt="2024-10-15T20:04:37.890" v="170" actId="14100"/>
          <ac:spMkLst>
            <pc:docMk/>
            <pc:sldMk cId="0" sldId="262"/>
            <ac:spMk id="128" creationId="{00000000-0000-0000-0000-000000000000}"/>
          </ac:spMkLst>
        </pc:spChg>
      </pc:sldChg>
      <pc:sldChg chg="addSp modSp mod ord modNotes">
        <pc:chgData name="DSA - Maria Cristina Barbosa" userId="a7deaa94-27fa-4381-b313-ee83126f3c73" providerId="ADAL" clId="{61C127DA-5E54-48F1-B803-5351FC49B3DF}" dt="2024-10-24T14:21:06.509" v="550" actId="20577"/>
        <pc:sldMkLst>
          <pc:docMk/>
          <pc:sldMk cId="0" sldId="264"/>
        </pc:sldMkLst>
        <pc:spChg chg="add">
          <ac:chgData name="DSA - Maria Cristina Barbosa" userId="a7deaa94-27fa-4381-b313-ee83126f3c73" providerId="ADAL" clId="{61C127DA-5E54-48F1-B803-5351FC49B3DF}" dt="2024-10-24T14:19:37.776" v="508"/>
          <ac:spMkLst>
            <pc:docMk/>
            <pc:sldMk cId="0" sldId="264"/>
            <ac:spMk id="2" creationId="{910156ED-C92E-E911-617D-4C9F4A83E287}"/>
          </ac:spMkLst>
        </pc:spChg>
        <pc:spChg chg="add mod">
          <ac:chgData name="DSA - Maria Cristina Barbosa" userId="a7deaa94-27fa-4381-b313-ee83126f3c73" providerId="ADAL" clId="{61C127DA-5E54-48F1-B803-5351FC49B3DF}" dt="2024-10-24T14:19:49.234" v="510"/>
          <ac:spMkLst>
            <pc:docMk/>
            <pc:sldMk cId="0" sldId="264"/>
            <ac:spMk id="3" creationId="{A2874A09-0374-08B2-B1AF-BA815817B24D}"/>
          </ac:spMkLst>
        </pc:spChg>
        <pc:spChg chg="mod">
          <ac:chgData name="DSA - Maria Cristina Barbosa" userId="a7deaa94-27fa-4381-b313-ee83126f3c73" providerId="ADAL" clId="{61C127DA-5E54-48F1-B803-5351FC49B3DF}" dt="2024-10-24T14:21:06.509" v="550" actId="20577"/>
          <ac:spMkLst>
            <pc:docMk/>
            <pc:sldMk cId="0" sldId="264"/>
            <ac:spMk id="140" creationId="{00000000-0000-0000-0000-000000000000}"/>
          </ac:spMkLst>
        </pc:spChg>
      </pc:sldChg>
      <pc:sldChg chg="modSp mod">
        <pc:chgData name="DSA - Maria Cristina Barbosa" userId="a7deaa94-27fa-4381-b313-ee83126f3c73" providerId="ADAL" clId="{61C127DA-5E54-48F1-B803-5351FC49B3DF}" dt="2024-10-16T19:34:16.203" v="503" actId="20577"/>
        <pc:sldMkLst>
          <pc:docMk/>
          <pc:sldMk cId="0" sldId="265"/>
        </pc:sldMkLst>
        <pc:spChg chg="mod">
          <ac:chgData name="DSA - Maria Cristina Barbosa" userId="a7deaa94-27fa-4381-b313-ee83126f3c73" providerId="ADAL" clId="{61C127DA-5E54-48F1-B803-5351FC49B3DF}" dt="2024-10-16T19:34:16.203" v="503" actId="20577"/>
          <ac:spMkLst>
            <pc:docMk/>
            <pc:sldMk cId="0" sldId="265"/>
            <ac:spMk id="145" creationId="{00000000-0000-0000-0000-000000000000}"/>
          </ac:spMkLst>
        </pc:spChg>
      </pc:sldChg>
      <pc:sldChg chg="modSp mod ord modNotes">
        <pc:chgData name="DSA - Maria Cristina Barbosa" userId="a7deaa94-27fa-4381-b313-ee83126f3c73" providerId="ADAL" clId="{61C127DA-5E54-48F1-B803-5351FC49B3DF}" dt="2024-10-24T14:28:51.465" v="556" actId="2711"/>
        <pc:sldMkLst>
          <pc:docMk/>
          <pc:sldMk cId="0" sldId="267"/>
        </pc:sldMkLst>
        <pc:spChg chg="mod">
          <ac:chgData name="DSA - Maria Cristina Barbosa" userId="a7deaa94-27fa-4381-b313-ee83126f3c73" providerId="ADAL" clId="{61C127DA-5E54-48F1-B803-5351FC49B3DF}" dt="2024-10-24T14:28:51.465" v="556" actId="2711"/>
          <ac:spMkLst>
            <pc:docMk/>
            <pc:sldMk cId="0" sldId="267"/>
            <ac:spMk id="157" creationId="{00000000-0000-0000-0000-000000000000}"/>
          </ac:spMkLst>
        </pc:spChg>
      </pc:sldChg>
      <pc:sldChg chg="addSp delSp modSp mod">
        <pc:chgData name="DSA - Maria Cristina Barbosa" userId="a7deaa94-27fa-4381-b313-ee83126f3c73" providerId="ADAL" clId="{61C127DA-5E54-48F1-B803-5351FC49B3DF}" dt="2024-10-24T14:48:54.050" v="576" actId="20577"/>
        <pc:sldMkLst>
          <pc:docMk/>
          <pc:sldMk cId="0" sldId="269"/>
        </pc:sldMkLst>
        <pc:spChg chg="mod">
          <ac:chgData name="DSA - Maria Cristina Barbosa" userId="a7deaa94-27fa-4381-b313-ee83126f3c73" providerId="ADAL" clId="{61C127DA-5E54-48F1-B803-5351FC49B3DF}" dt="2024-10-24T14:48:54.050" v="576" actId="20577"/>
          <ac:spMkLst>
            <pc:docMk/>
            <pc:sldMk cId="0" sldId="269"/>
            <ac:spMk id="168" creationId="{00000000-0000-0000-0000-000000000000}"/>
          </ac:spMkLst>
        </pc:spChg>
        <pc:picChg chg="add mod">
          <ac:chgData name="DSA - Maria Cristina Barbosa" userId="a7deaa94-27fa-4381-b313-ee83126f3c73" providerId="ADAL" clId="{61C127DA-5E54-48F1-B803-5351FC49B3DF}" dt="2024-10-24T14:48:48.873" v="575" actId="1076"/>
          <ac:picMkLst>
            <pc:docMk/>
            <pc:sldMk cId="0" sldId="269"/>
            <ac:picMk id="3" creationId="{6ADC1915-E0AE-D8F1-65BC-4FAAF2BE2EC0}"/>
          </ac:picMkLst>
        </pc:picChg>
        <pc:picChg chg="del">
          <ac:chgData name="DSA - Maria Cristina Barbosa" userId="a7deaa94-27fa-4381-b313-ee83126f3c73" providerId="ADAL" clId="{61C127DA-5E54-48F1-B803-5351FC49B3DF}" dt="2024-10-24T14:48:24.100" v="568" actId="478"/>
          <ac:picMkLst>
            <pc:docMk/>
            <pc:sldMk cId="0" sldId="269"/>
            <ac:picMk id="169" creationId="{00000000-0000-0000-0000-000000000000}"/>
          </ac:picMkLst>
        </pc:picChg>
        <pc:picChg chg="del">
          <ac:chgData name="DSA - Maria Cristina Barbosa" userId="a7deaa94-27fa-4381-b313-ee83126f3c73" providerId="ADAL" clId="{61C127DA-5E54-48F1-B803-5351FC49B3DF}" dt="2024-10-24T14:48:26.753" v="569" actId="478"/>
          <ac:picMkLst>
            <pc:docMk/>
            <pc:sldMk cId="0" sldId="269"/>
            <ac:picMk id="170" creationId="{00000000-0000-0000-0000-000000000000}"/>
          </ac:picMkLst>
        </pc:picChg>
        <pc:picChg chg="del">
          <ac:chgData name="DSA - Maria Cristina Barbosa" userId="a7deaa94-27fa-4381-b313-ee83126f3c73" providerId="ADAL" clId="{61C127DA-5E54-48F1-B803-5351FC49B3DF}" dt="2024-10-24T14:48:20.857" v="567" actId="478"/>
          <ac:picMkLst>
            <pc:docMk/>
            <pc:sldMk cId="0" sldId="269"/>
            <ac:picMk id="171" creationId="{00000000-0000-0000-0000-000000000000}"/>
          </ac:picMkLst>
        </pc:picChg>
      </pc:sldChg>
      <pc:sldChg chg="modSp mod ord modNotes">
        <pc:chgData name="DSA - Maria Cristina Barbosa" userId="a7deaa94-27fa-4381-b313-ee83126f3c73" providerId="ADAL" clId="{61C127DA-5E54-48F1-B803-5351FC49B3DF}" dt="2024-10-16T19:30:50.968" v="497" actId="20577"/>
        <pc:sldMkLst>
          <pc:docMk/>
          <pc:sldMk cId="0" sldId="270"/>
        </pc:sldMkLst>
        <pc:spChg chg="mod">
          <ac:chgData name="DSA - Maria Cristina Barbosa" userId="a7deaa94-27fa-4381-b313-ee83126f3c73" providerId="ADAL" clId="{61C127DA-5E54-48F1-B803-5351FC49B3DF}" dt="2024-10-16T19:30:50.968" v="497" actId="20577"/>
          <ac:spMkLst>
            <pc:docMk/>
            <pc:sldMk cId="0" sldId="270"/>
            <ac:spMk id="176" creationId="{00000000-0000-0000-0000-000000000000}"/>
          </ac:spMkLst>
        </pc:spChg>
        <pc:picChg chg="mod">
          <ac:chgData name="DSA - Maria Cristina Barbosa" userId="a7deaa94-27fa-4381-b313-ee83126f3c73" providerId="ADAL" clId="{61C127DA-5E54-48F1-B803-5351FC49B3DF}" dt="2024-10-16T19:30:38.618" v="495" actId="14100"/>
          <ac:picMkLst>
            <pc:docMk/>
            <pc:sldMk cId="0" sldId="270"/>
            <ac:picMk id="177" creationId="{00000000-0000-0000-0000-000000000000}"/>
          </ac:picMkLst>
        </pc:picChg>
      </pc:sldChg>
      <pc:sldChg chg="modSp mod">
        <pc:chgData name="DSA - Maria Cristina Barbosa" userId="a7deaa94-27fa-4381-b313-ee83126f3c73" providerId="ADAL" clId="{61C127DA-5E54-48F1-B803-5351FC49B3DF}" dt="2024-10-28T12:55:02.611" v="745" actId="14100"/>
        <pc:sldMkLst>
          <pc:docMk/>
          <pc:sldMk cId="0" sldId="273"/>
        </pc:sldMkLst>
        <pc:spChg chg="mod">
          <ac:chgData name="DSA - Maria Cristina Barbosa" userId="a7deaa94-27fa-4381-b313-ee83126f3c73" providerId="ADAL" clId="{61C127DA-5E54-48F1-B803-5351FC49B3DF}" dt="2024-10-28T12:55:02.611" v="745" actId="14100"/>
          <ac:spMkLst>
            <pc:docMk/>
            <pc:sldMk cId="0" sldId="273"/>
            <ac:spMk id="193" creationId="{00000000-0000-0000-0000-000000000000}"/>
          </ac:spMkLst>
        </pc:spChg>
        <pc:picChg chg="mod">
          <ac:chgData name="DSA - Maria Cristina Barbosa" userId="a7deaa94-27fa-4381-b313-ee83126f3c73" providerId="ADAL" clId="{61C127DA-5E54-48F1-B803-5351FC49B3DF}" dt="2024-10-28T12:54:56.035" v="743" actId="1076"/>
          <ac:picMkLst>
            <pc:docMk/>
            <pc:sldMk cId="0" sldId="273"/>
            <ac:picMk id="194" creationId="{00000000-0000-0000-0000-000000000000}"/>
          </ac:picMkLst>
        </pc:picChg>
      </pc:sldChg>
      <pc:sldChg chg="modSp mod">
        <pc:chgData name="DSA - Maria Cristina Barbosa" userId="a7deaa94-27fa-4381-b313-ee83126f3c73" providerId="ADAL" clId="{61C127DA-5E54-48F1-B803-5351FC49B3DF}" dt="2024-10-28T12:55:11.820" v="746" actId="14100"/>
        <pc:sldMkLst>
          <pc:docMk/>
          <pc:sldMk cId="0" sldId="274"/>
        </pc:sldMkLst>
        <pc:spChg chg="mod">
          <ac:chgData name="DSA - Maria Cristina Barbosa" userId="a7deaa94-27fa-4381-b313-ee83126f3c73" providerId="ADAL" clId="{61C127DA-5E54-48F1-B803-5351FC49B3DF}" dt="2024-10-28T12:55:11.820" v="746" actId="14100"/>
          <ac:spMkLst>
            <pc:docMk/>
            <pc:sldMk cId="0" sldId="274"/>
            <ac:spMk id="199" creationId="{00000000-0000-0000-0000-000000000000}"/>
          </ac:spMkLst>
        </pc:spChg>
      </pc:sldChg>
      <pc:sldChg chg="modSp mod">
        <pc:chgData name="DSA - Maria Cristina Barbosa" userId="a7deaa94-27fa-4381-b313-ee83126f3c73" providerId="ADAL" clId="{61C127DA-5E54-48F1-B803-5351FC49B3DF}" dt="2024-10-28T12:06:57.182" v="629" actId="14100"/>
        <pc:sldMkLst>
          <pc:docMk/>
          <pc:sldMk cId="0" sldId="278"/>
        </pc:sldMkLst>
        <pc:spChg chg="mod">
          <ac:chgData name="DSA - Maria Cristina Barbosa" userId="a7deaa94-27fa-4381-b313-ee83126f3c73" providerId="ADAL" clId="{61C127DA-5E54-48F1-B803-5351FC49B3DF}" dt="2024-10-28T12:06:50.582" v="628" actId="14100"/>
          <ac:spMkLst>
            <pc:docMk/>
            <pc:sldMk cId="0" sldId="278"/>
            <ac:spMk id="222" creationId="{00000000-0000-0000-0000-000000000000}"/>
          </ac:spMkLst>
        </pc:spChg>
        <pc:picChg chg="mod">
          <ac:chgData name="DSA - Maria Cristina Barbosa" userId="a7deaa94-27fa-4381-b313-ee83126f3c73" providerId="ADAL" clId="{61C127DA-5E54-48F1-B803-5351FC49B3DF}" dt="2024-10-28T12:06:57.182" v="629" actId="14100"/>
          <ac:picMkLst>
            <pc:docMk/>
            <pc:sldMk cId="0" sldId="278"/>
            <ac:picMk id="223" creationId="{00000000-0000-0000-0000-000000000000}"/>
          </ac:picMkLst>
        </pc:picChg>
      </pc:sldChg>
      <pc:sldChg chg="modSp mod">
        <pc:chgData name="DSA - Maria Cristina Barbosa" userId="a7deaa94-27fa-4381-b313-ee83126f3c73" providerId="ADAL" clId="{61C127DA-5E54-48F1-B803-5351FC49B3DF}" dt="2024-10-28T12:55:28.317" v="748" actId="14100"/>
        <pc:sldMkLst>
          <pc:docMk/>
          <pc:sldMk cId="0" sldId="279"/>
        </pc:sldMkLst>
        <pc:spChg chg="mod">
          <ac:chgData name="DSA - Maria Cristina Barbosa" userId="a7deaa94-27fa-4381-b313-ee83126f3c73" providerId="ADAL" clId="{61C127DA-5E54-48F1-B803-5351FC49B3DF}" dt="2024-10-28T12:39:36.883" v="636" actId="14100"/>
          <ac:spMkLst>
            <pc:docMk/>
            <pc:sldMk cId="0" sldId="279"/>
            <ac:spMk id="228" creationId="{00000000-0000-0000-0000-000000000000}"/>
          </ac:spMkLst>
        </pc:spChg>
        <pc:picChg chg="mod">
          <ac:chgData name="DSA - Maria Cristina Barbosa" userId="a7deaa94-27fa-4381-b313-ee83126f3c73" providerId="ADAL" clId="{61C127DA-5E54-48F1-B803-5351FC49B3DF}" dt="2024-10-28T12:55:28.317" v="748" actId="14100"/>
          <ac:picMkLst>
            <pc:docMk/>
            <pc:sldMk cId="0" sldId="279"/>
            <ac:picMk id="229" creationId="{00000000-0000-0000-0000-000000000000}"/>
          </ac:picMkLst>
        </pc:picChg>
      </pc:sldChg>
      <pc:sldChg chg="modSp mod">
        <pc:chgData name="DSA - Maria Cristina Barbosa" userId="a7deaa94-27fa-4381-b313-ee83126f3c73" providerId="ADAL" clId="{61C127DA-5E54-48F1-B803-5351FC49B3DF}" dt="2024-10-28T12:41:57.096" v="655" actId="14100"/>
        <pc:sldMkLst>
          <pc:docMk/>
          <pc:sldMk cId="0" sldId="281"/>
        </pc:sldMkLst>
        <pc:spChg chg="mod">
          <ac:chgData name="DSA - Maria Cristina Barbosa" userId="a7deaa94-27fa-4381-b313-ee83126f3c73" providerId="ADAL" clId="{61C127DA-5E54-48F1-B803-5351FC49B3DF}" dt="2024-10-28T12:41:57.096" v="655" actId="14100"/>
          <ac:spMkLst>
            <pc:docMk/>
            <pc:sldMk cId="0" sldId="281"/>
            <ac:spMk id="240" creationId="{00000000-0000-0000-0000-000000000000}"/>
          </ac:spMkLst>
        </pc:spChg>
        <pc:spChg chg="mod">
          <ac:chgData name="DSA - Maria Cristina Barbosa" userId="a7deaa94-27fa-4381-b313-ee83126f3c73" providerId="ADAL" clId="{61C127DA-5E54-48F1-B803-5351FC49B3DF}" dt="2024-10-28T12:41:32.301" v="653" actId="14100"/>
          <ac:spMkLst>
            <pc:docMk/>
            <pc:sldMk cId="0" sldId="281"/>
            <ac:spMk id="241" creationId="{00000000-0000-0000-0000-000000000000}"/>
          </ac:spMkLst>
        </pc:spChg>
        <pc:picChg chg="mod">
          <ac:chgData name="DSA - Maria Cristina Barbosa" userId="a7deaa94-27fa-4381-b313-ee83126f3c73" providerId="ADAL" clId="{61C127DA-5E54-48F1-B803-5351FC49B3DF}" dt="2024-10-28T12:40:51.521" v="641" actId="1076"/>
          <ac:picMkLst>
            <pc:docMk/>
            <pc:sldMk cId="0" sldId="281"/>
            <ac:picMk id="242" creationId="{00000000-0000-0000-0000-000000000000}"/>
          </ac:picMkLst>
        </pc:picChg>
      </pc:sldChg>
      <pc:sldChg chg="modSp mod">
        <pc:chgData name="DSA - Maria Cristina Barbosa" userId="a7deaa94-27fa-4381-b313-ee83126f3c73" providerId="ADAL" clId="{61C127DA-5E54-48F1-B803-5351FC49B3DF}" dt="2024-10-28T12:44:16.681" v="676" actId="1076"/>
        <pc:sldMkLst>
          <pc:docMk/>
          <pc:sldMk cId="0" sldId="282"/>
        </pc:sldMkLst>
        <pc:spChg chg="mod">
          <ac:chgData name="DSA - Maria Cristina Barbosa" userId="a7deaa94-27fa-4381-b313-ee83126f3c73" providerId="ADAL" clId="{61C127DA-5E54-48F1-B803-5351FC49B3DF}" dt="2024-10-28T12:44:16.681" v="676" actId="1076"/>
          <ac:spMkLst>
            <pc:docMk/>
            <pc:sldMk cId="0" sldId="282"/>
            <ac:spMk id="247" creationId="{00000000-0000-0000-0000-000000000000}"/>
          </ac:spMkLst>
        </pc:spChg>
        <pc:spChg chg="mod">
          <ac:chgData name="DSA - Maria Cristina Barbosa" userId="a7deaa94-27fa-4381-b313-ee83126f3c73" providerId="ADAL" clId="{61C127DA-5E54-48F1-B803-5351FC49B3DF}" dt="2024-10-28T12:44:07.020" v="673" actId="1076"/>
          <ac:spMkLst>
            <pc:docMk/>
            <pc:sldMk cId="0" sldId="282"/>
            <ac:spMk id="248" creationId="{00000000-0000-0000-0000-000000000000}"/>
          </ac:spMkLst>
        </pc:spChg>
        <pc:picChg chg="mod">
          <ac:chgData name="DSA - Maria Cristina Barbosa" userId="a7deaa94-27fa-4381-b313-ee83126f3c73" providerId="ADAL" clId="{61C127DA-5E54-48F1-B803-5351FC49B3DF}" dt="2024-10-28T12:42:56.632" v="657" actId="1076"/>
          <ac:picMkLst>
            <pc:docMk/>
            <pc:sldMk cId="0" sldId="282"/>
            <ac:picMk id="249" creationId="{00000000-0000-0000-0000-000000000000}"/>
          </ac:picMkLst>
        </pc:picChg>
      </pc:sldChg>
      <pc:sldChg chg="del">
        <pc:chgData name="DSA - Maria Cristina Barbosa" userId="a7deaa94-27fa-4381-b313-ee83126f3c73" providerId="ADAL" clId="{61C127DA-5E54-48F1-B803-5351FC49B3DF}" dt="2024-10-28T12:45:01.882" v="677" actId="47"/>
        <pc:sldMkLst>
          <pc:docMk/>
          <pc:sldMk cId="0" sldId="283"/>
        </pc:sldMkLst>
      </pc:sldChg>
      <pc:sldChg chg="modSp mod">
        <pc:chgData name="DSA - Maria Cristina Barbosa" userId="a7deaa94-27fa-4381-b313-ee83126f3c73" providerId="ADAL" clId="{61C127DA-5E54-48F1-B803-5351FC49B3DF}" dt="2024-10-28T12:46:40.479" v="691" actId="1076"/>
        <pc:sldMkLst>
          <pc:docMk/>
          <pc:sldMk cId="0" sldId="284"/>
        </pc:sldMkLst>
        <pc:spChg chg="mod">
          <ac:chgData name="DSA - Maria Cristina Barbosa" userId="a7deaa94-27fa-4381-b313-ee83126f3c73" providerId="ADAL" clId="{61C127DA-5E54-48F1-B803-5351FC49B3DF}" dt="2024-10-28T12:46:40.479" v="691" actId="1076"/>
          <ac:spMkLst>
            <pc:docMk/>
            <pc:sldMk cId="0" sldId="284"/>
            <ac:spMk id="263" creationId="{00000000-0000-0000-0000-000000000000}"/>
          </ac:spMkLst>
        </pc:spChg>
        <pc:spChg chg="mod">
          <ac:chgData name="DSA - Maria Cristina Barbosa" userId="a7deaa94-27fa-4381-b313-ee83126f3c73" providerId="ADAL" clId="{61C127DA-5E54-48F1-B803-5351FC49B3DF}" dt="2024-10-28T12:45:53.187" v="690" actId="1076"/>
          <ac:spMkLst>
            <pc:docMk/>
            <pc:sldMk cId="0" sldId="284"/>
            <ac:spMk id="264" creationId="{00000000-0000-0000-0000-000000000000}"/>
          </ac:spMkLst>
        </pc:spChg>
        <pc:picChg chg="mod">
          <ac:chgData name="DSA - Maria Cristina Barbosa" userId="a7deaa94-27fa-4381-b313-ee83126f3c73" providerId="ADAL" clId="{61C127DA-5E54-48F1-B803-5351FC49B3DF}" dt="2024-10-28T12:45:14.569" v="680" actId="1076"/>
          <ac:picMkLst>
            <pc:docMk/>
            <pc:sldMk cId="0" sldId="284"/>
            <ac:picMk id="265" creationId="{00000000-0000-0000-0000-000000000000}"/>
          </ac:picMkLst>
        </pc:picChg>
      </pc:sldChg>
      <pc:sldChg chg="delSp modSp mod">
        <pc:chgData name="DSA - Maria Cristina Barbosa" userId="a7deaa94-27fa-4381-b313-ee83126f3c73" providerId="ADAL" clId="{61C127DA-5E54-48F1-B803-5351FC49B3DF}" dt="2024-10-28T12:51:41.941" v="730" actId="20577"/>
        <pc:sldMkLst>
          <pc:docMk/>
          <pc:sldMk cId="0" sldId="285"/>
        </pc:sldMkLst>
        <pc:spChg chg="mod">
          <ac:chgData name="DSA - Maria Cristina Barbosa" userId="a7deaa94-27fa-4381-b313-ee83126f3c73" providerId="ADAL" clId="{61C127DA-5E54-48F1-B803-5351FC49B3DF}" dt="2024-10-28T12:51:00.060" v="727" actId="1076"/>
          <ac:spMkLst>
            <pc:docMk/>
            <pc:sldMk cId="0" sldId="285"/>
            <ac:spMk id="270" creationId="{00000000-0000-0000-0000-000000000000}"/>
          </ac:spMkLst>
        </pc:spChg>
        <pc:spChg chg="del">
          <ac:chgData name="DSA - Maria Cristina Barbosa" userId="a7deaa94-27fa-4381-b313-ee83126f3c73" providerId="ADAL" clId="{61C127DA-5E54-48F1-B803-5351FC49B3DF}" dt="2024-10-28T12:47:05.908" v="694" actId="478"/>
          <ac:spMkLst>
            <pc:docMk/>
            <pc:sldMk cId="0" sldId="285"/>
            <ac:spMk id="271" creationId="{00000000-0000-0000-0000-000000000000}"/>
          </ac:spMkLst>
        </pc:spChg>
        <pc:spChg chg="del mod">
          <ac:chgData name="DSA - Maria Cristina Barbosa" userId="a7deaa94-27fa-4381-b313-ee83126f3c73" providerId="ADAL" clId="{61C127DA-5E54-48F1-B803-5351FC49B3DF}" dt="2024-10-28T12:47:03.973" v="693" actId="478"/>
          <ac:spMkLst>
            <pc:docMk/>
            <pc:sldMk cId="0" sldId="285"/>
            <ac:spMk id="272" creationId="{00000000-0000-0000-0000-000000000000}"/>
          </ac:spMkLst>
        </pc:spChg>
        <pc:spChg chg="mod">
          <ac:chgData name="DSA - Maria Cristina Barbosa" userId="a7deaa94-27fa-4381-b313-ee83126f3c73" providerId="ADAL" clId="{61C127DA-5E54-48F1-B803-5351FC49B3DF}" dt="2024-10-28T12:51:41.941" v="730" actId="20577"/>
          <ac:spMkLst>
            <pc:docMk/>
            <pc:sldMk cId="0" sldId="285"/>
            <ac:spMk id="274" creationId="{00000000-0000-0000-0000-000000000000}"/>
          </ac:spMkLst>
        </pc:spChg>
        <pc:picChg chg="mod">
          <ac:chgData name="DSA - Maria Cristina Barbosa" userId="a7deaa94-27fa-4381-b313-ee83126f3c73" providerId="ADAL" clId="{61C127DA-5E54-48F1-B803-5351FC49B3DF}" dt="2024-10-28T12:49:11.342" v="706" actId="1076"/>
          <ac:picMkLst>
            <pc:docMk/>
            <pc:sldMk cId="0" sldId="285"/>
            <ac:picMk id="273" creationId="{00000000-0000-0000-0000-000000000000}"/>
          </ac:picMkLst>
        </pc:picChg>
      </pc:sldChg>
      <pc:sldChg chg="addSp delSp modSp add del mod">
        <pc:chgData name="DSA - Maria Cristina Barbosa" userId="a7deaa94-27fa-4381-b313-ee83126f3c73" providerId="ADAL" clId="{61C127DA-5E54-48F1-B803-5351FC49B3DF}" dt="2024-10-16T16:44:04.228" v="462" actId="47"/>
        <pc:sldMkLst>
          <pc:docMk/>
          <pc:sldMk cId="2703779220" sldId="288"/>
        </pc:sldMkLst>
        <pc:spChg chg="add del mod">
          <ac:chgData name="DSA - Maria Cristina Barbosa" userId="a7deaa94-27fa-4381-b313-ee83126f3c73" providerId="ADAL" clId="{61C127DA-5E54-48F1-B803-5351FC49B3DF}" dt="2024-10-16T16:41:28.781" v="454" actId="21"/>
          <ac:spMkLst>
            <pc:docMk/>
            <pc:sldMk cId="2703779220" sldId="288"/>
            <ac:spMk id="115" creationId="{C9B50D7B-A4D1-3A32-15C8-B7C722EBE80C}"/>
          </ac:spMkLst>
        </pc:spChg>
      </pc:sldChg>
      <pc:sldChg chg="addSp delSp modSp add del mod">
        <pc:chgData name="DSA - Maria Cristina Barbosa" userId="a7deaa94-27fa-4381-b313-ee83126f3c73" providerId="ADAL" clId="{61C127DA-5E54-48F1-B803-5351FC49B3DF}" dt="2024-10-16T16:41:23.600" v="452" actId="2890"/>
        <pc:sldMkLst>
          <pc:docMk/>
          <pc:sldMk cId="3481691520" sldId="288"/>
        </pc:sldMkLst>
        <pc:spChg chg="add del mod">
          <ac:chgData name="DSA - Maria Cristina Barbosa" userId="a7deaa94-27fa-4381-b313-ee83126f3c73" providerId="ADAL" clId="{61C127DA-5E54-48F1-B803-5351FC49B3DF}" dt="2024-10-16T16:41:22.980" v="451" actId="6549"/>
          <ac:spMkLst>
            <pc:docMk/>
            <pc:sldMk cId="3481691520" sldId="288"/>
            <ac:spMk id="115" creationId="{B2E8EA92-F58D-A04A-C56C-DC8865D2A884}"/>
          </ac:spMkLst>
        </pc:spChg>
      </pc:sldChg>
      <pc:sldChg chg="add del setBg">
        <pc:chgData name="DSA - Maria Cristina Barbosa" userId="a7deaa94-27fa-4381-b313-ee83126f3c73" providerId="ADAL" clId="{61C127DA-5E54-48F1-B803-5351FC49B3DF}" dt="2024-10-16T16:40:34.844" v="450"/>
        <pc:sldMkLst>
          <pc:docMk/>
          <pc:sldMk cId="2521972953" sldId="289"/>
        </pc:sldMkLst>
      </pc:sldChg>
      <pc:sldChg chg="add del setBg">
        <pc:chgData name="DSA - Maria Cristina Barbosa" userId="a7deaa94-27fa-4381-b313-ee83126f3c73" providerId="ADAL" clId="{61C127DA-5E54-48F1-B803-5351FC49B3DF}" dt="2024-10-16T16:40:12.736" v="447"/>
        <pc:sldMkLst>
          <pc:docMk/>
          <pc:sldMk cId="3674504367" sldId="289"/>
        </pc:sldMkLst>
      </pc:sldChg>
      <pc:sldChg chg="modSp add mod">
        <pc:chgData name="DSA - Maria Cristina Barbosa" userId="a7deaa94-27fa-4381-b313-ee83126f3c73" providerId="ADAL" clId="{61C127DA-5E54-48F1-B803-5351FC49B3DF}" dt="2024-10-16T16:43:18.159" v="461" actId="255"/>
        <pc:sldMkLst>
          <pc:docMk/>
          <pc:sldMk cId="3918886700" sldId="289"/>
        </pc:sldMkLst>
        <pc:spChg chg="mod">
          <ac:chgData name="DSA - Maria Cristina Barbosa" userId="a7deaa94-27fa-4381-b313-ee83126f3c73" providerId="ADAL" clId="{61C127DA-5E54-48F1-B803-5351FC49B3DF}" dt="2024-10-16T16:43:18.159" v="461" actId="255"/>
          <ac:spMkLst>
            <pc:docMk/>
            <pc:sldMk cId="3918886700" sldId="289"/>
            <ac:spMk id="115" creationId="{B5D27C70-D8A8-D244-7852-2CF9FDC1D752}"/>
          </ac:spMkLst>
        </pc:spChg>
      </pc:sldChg>
      <pc:sldChg chg="modSp add mod">
        <pc:chgData name="DSA - Maria Cristina Barbosa" userId="a7deaa94-27fa-4381-b313-ee83126f3c73" providerId="ADAL" clId="{61C127DA-5E54-48F1-B803-5351FC49B3DF}" dt="2024-10-24T15:02:13.469" v="586" actId="14100"/>
        <pc:sldMkLst>
          <pc:docMk/>
          <pc:sldMk cId="1938080185" sldId="290"/>
        </pc:sldMkLst>
        <pc:spChg chg="mod">
          <ac:chgData name="DSA - Maria Cristina Barbosa" userId="a7deaa94-27fa-4381-b313-ee83126f3c73" providerId="ADAL" clId="{61C127DA-5E54-48F1-B803-5351FC49B3DF}" dt="2024-10-24T15:02:13.469" v="586" actId="14100"/>
          <ac:spMkLst>
            <pc:docMk/>
            <pc:sldMk cId="1938080185" sldId="290"/>
            <ac:spMk id="176" creationId="{E3AD7B61-8476-3F5D-525F-41521B4E942E}"/>
          </ac:spMkLst>
        </pc:spChg>
      </pc:sldChg>
      <pc:sldChg chg="new del">
        <pc:chgData name="DSA - Maria Cristina Barbosa" userId="a7deaa94-27fa-4381-b313-ee83126f3c73" providerId="ADAL" clId="{61C127DA-5E54-48F1-B803-5351FC49B3DF}" dt="2024-10-16T19:28:39.337" v="485" actId="680"/>
        <pc:sldMkLst>
          <pc:docMk/>
          <pc:sldMk cId="2358145540" sldId="290"/>
        </pc:sldMkLst>
      </pc:sldChg>
      <pc:sldChg chg="add">
        <pc:chgData name="DSA - Maria Cristina Barbosa" userId="a7deaa94-27fa-4381-b313-ee83126f3c73" providerId="ADAL" clId="{61C127DA-5E54-48F1-B803-5351FC49B3DF}" dt="2024-10-24T14:18:41.520" v="504" actId="2890"/>
        <pc:sldMkLst>
          <pc:docMk/>
          <pc:sldMk cId="695653948" sldId="291"/>
        </pc:sldMkLst>
      </pc:sldChg>
      <pc:sldChg chg="add">
        <pc:chgData name="DSA - Maria Cristina Barbosa" userId="a7deaa94-27fa-4381-b313-ee83126f3c73" providerId="ADAL" clId="{61C127DA-5E54-48F1-B803-5351FC49B3DF}" dt="2024-10-24T14:25:55.641" v="551" actId="2890"/>
        <pc:sldMkLst>
          <pc:docMk/>
          <pc:sldMk cId="178870981" sldId="292"/>
        </pc:sldMkLst>
      </pc:sldChg>
      <pc:sldChg chg="modSp add mod">
        <pc:chgData name="DSA - Maria Cristina Barbosa" userId="a7deaa94-27fa-4381-b313-ee83126f3c73" providerId="ADAL" clId="{61C127DA-5E54-48F1-B803-5351FC49B3DF}" dt="2024-10-24T15:01:49.002" v="585" actId="14100"/>
        <pc:sldMkLst>
          <pc:docMk/>
          <pc:sldMk cId="713640707" sldId="293"/>
        </pc:sldMkLst>
        <pc:spChg chg="mod">
          <ac:chgData name="DSA - Maria Cristina Barbosa" userId="a7deaa94-27fa-4381-b313-ee83126f3c73" providerId="ADAL" clId="{61C127DA-5E54-48F1-B803-5351FC49B3DF}" dt="2024-10-24T15:01:49.002" v="585" actId="14100"/>
          <ac:spMkLst>
            <pc:docMk/>
            <pc:sldMk cId="713640707" sldId="293"/>
            <ac:spMk id="176" creationId="{3081BFCE-7497-B7C1-5E20-E12FE18B647C}"/>
          </ac:spMkLst>
        </pc:spChg>
      </pc:sldChg>
      <pc:sldChg chg="addSp modSp add mod">
        <pc:chgData name="DSA - Maria Cristina Barbosa" userId="a7deaa94-27fa-4381-b313-ee83126f3c73" providerId="ADAL" clId="{61C127DA-5E54-48F1-B803-5351FC49B3DF}" dt="2024-10-28T11:45:27.940" v="611" actId="20577"/>
        <pc:sldMkLst>
          <pc:docMk/>
          <pc:sldMk cId="3209705646" sldId="294"/>
        </pc:sldMkLst>
        <pc:spChg chg="add mod">
          <ac:chgData name="DSA - Maria Cristina Barbosa" userId="a7deaa94-27fa-4381-b313-ee83126f3c73" providerId="ADAL" clId="{61C127DA-5E54-48F1-B803-5351FC49B3DF}" dt="2024-10-28T11:45:27.940" v="611" actId="20577"/>
          <ac:spMkLst>
            <pc:docMk/>
            <pc:sldMk cId="3209705646" sldId="294"/>
            <ac:spMk id="2" creationId="{2C065F86-79D6-8723-9450-D461B3738FED}"/>
          </ac:spMkLst>
        </pc:spChg>
        <pc:spChg chg="mod">
          <ac:chgData name="DSA - Maria Cristina Barbosa" userId="a7deaa94-27fa-4381-b313-ee83126f3c73" providerId="ADAL" clId="{61C127DA-5E54-48F1-B803-5351FC49B3DF}" dt="2024-10-28T11:38:19.542" v="591" actId="1076"/>
          <ac:spMkLst>
            <pc:docMk/>
            <pc:sldMk cId="3209705646" sldId="294"/>
            <ac:spMk id="188" creationId="{F7C91053-39E9-33A6-427C-EA1F7E46E0CA}"/>
          </ac:spMkLst>
        </pc:spChg>
      </pc:sldChg>
      <pc:sldChg chg="modSp add mod">
        <pc:chgData name="DSA - Maria Cristina Barbosa" userId="a7deaa94-27fa-4381-b313-ee83126f3c73" providerId="ADAL" clId="{61C127DA-5E54-48F1-B803-5351FC49B3DF}" dt="2024-10-28T12:05:43.453" v="619" actId="1076"/>
        <pc:sldMkLst>
          <pc:docMk/>
          <pc:sldMk cId="2086543444" sldId="295"/>
        </pc:sldMkLst>
        <pc:spChg chg="mod">
          <ac:chgData name="DSA - Maria Cristina Barbosa" userId="a7deaa94-27fa-4381-b313-ee83126f3c73" providerId="ADAL" clId="{61C127DA-5E54-48F1-B803-5351FC49B3DF}" dt="2024-10-28T12:05:43.453" v="619" actId="1076"/>
          <ac:spMkLst>
            <pc:docMk/>
            <pc:sldMk cId="2086543444" sldId="295"/>
            <ac:spMk id="217" creationId="{E9702020-67EF-2D0A-5FF0-E1A327EADBE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1pPr>
            <a:lvl2pPr marL="914400" marR="0" lvl="1"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2pPr>
            <a:lvl3pPr marL="1371600" marR="0" lvl="2"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3pPr>
            <a:lvl4pPr marL="1828800" marR="0" lvl="3"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4pPr>
            <a:lvl5pPr marL="2286000" marR="0" lvl="4"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5pPr>
            <a:lvl6pPr marL="2743200" marR="0" lvl="5"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6pPr>
            <a:lvl7pPr marL="3200400" marR="0" lvl="6"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7pPr>
            <a:lvl8pPr marL="3657600" marR="0" lvl="7"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8pPr>
            <a:lvl9pPr marL="4114800" marR="0" lvl="8"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309984fb037_0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4" name="Google Shape;84;g309984fb037_0_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309984fb037_0_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2" name="Google Shape;132;g309984fb037_0_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a:extLst>
            <a:ext uri="{FF2B5EF4-FFF2-40B4-BE49-F238E27FC236}">
              <a16:creationId xmlns:a16="http://schemas.microsoft.com/office/drawing/2014/main" id="{9D3AEE9D-C3D7-9ED1-0B09-B4A2D46112B0}"/>
            </a:ext>
          </a:extLst>
        </p:cNvPr>
        <p:cNvGrpSpPr/>
        <p:nvPr/>
      </p:nvGrpSpPr>
      <p:grpSpPr>
        <a:xfrm>
          <a:off x="0" y="0"/>
          <a:ext cx="0" cy="0"/>
          <a:chOff x="0" y="0"/>
          <a:chExt cx="0" cy="0"/>
        </a:xfrm>
      </p:grpSpPr>
      <p:sp>
        <p:nvSpPr>
          <p:cNvPr id="137" name="Google Shape;137;g309984fb037_0_69:notes">
            <a:extLst>
              <a:ext uri="{FF2B5EF4-FFF2-40B4-BE49-F238E27FC236}">
                <a16:creationId xmlns:a16="http://schemas.microsoft.com/office/drawing/2014/main" id="{43757B97-3FAB-7D43-4A9D-A5BF9967666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8" name="Google Shape;138;g309984fb037_0_69:notes">
            <a:extLst>
              <a:ext uri="{FF2B5EF4-FFF2-40B4-BE49-F238E27FC236}">
                <a16:creationId xmlns:a16="http://schemas.microsoft.com/office/drawing/2014/main" id="{B7AD1AE6-7EA8-6176-9C89-F2C373C0714F}"/>
              </a:ext>
            </a:extLst>
          </p:cNvPr>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extLst>
      <p:ext uri="{BB962C8B-B14F-4D97-AF65-F5344CB8AC3E}">
        <p14:creationId xmlns:p14="http://schemas.microsoft.com/office/powerpoint/2010/main" val="27539582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309984fb037_0_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74" name="Google Shape;174;g309984fb037_0_8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309984fb037_0_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3" name="Google Shape;143;g309984fb037_0_7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09984fb037_0_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5" name="Google Shape;155;g309984fb037_0_8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309984fb037_0_5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9" name="Google Shape;149;g309984fb037_0_5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a:extLst>
            <a:ext uri="{FF2B5EF4-FFF2-40B4-BE49-F238E27FC236}">
              <a16:creationId xmlns:a16="http://schemas.microsoft.com/office/drawing/2014/main" id="{C15B58B7-0F16-67F5-0C84-63EBFEFB7E11}"/>
            </a:ext>
          </a:extLst>
        </p:cNvPr>
        <p:cNvGrpSpPr/>
        <p:nvPr/>
      </p:nvGrpSpPr>
      <p:grpSpPr>
        <a:xfrm>
          <a:off x="0" y="0"/>
          <a:ext cx="0" cy="0"/>
          <a:chOff x="0" y="0"/>
          <a:chExt cx="0" cy="0"/>
        </a:xfrm>
      </p:grpSpPr>
      <p:sp>
        <p:nvSpPr>
          <p:cNvPr id="154" name="Google Shape;154;g309984fb037_0_80:notes">
            <a:extLst>
              <a:ext uri="{FF2B5EF4-FFF2-40B4-BE49-F238E27FC236}">
                <a16:creationId xmlns:a16="http://schemas.microsoft.com/office/drawing/2014/main" id="{6B71C503-8201-BDA8-1E6C-EE5C1D357D7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5" name="Google Shape;155;g309984fb037_0_80:notes">
            <a:extLst>
              <a:ext uri="{FF2B5EF4-FFF2-40B4-BE49-F238E27FC236}">
                <a16:creationId xmlns:a16="http://schemas.microsoft.com/office/drawing/2014/main" id="{1E43B0D6-7744-BFE1-2E71-F56EDF6470F8}"/>
              </a:ext>
            </a:extLst>
          </p:cNvPr>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extLst>
      <p:ext uri="{BB962C8B-B14F-4D97-AF65-F5344CB8AC3E}">
        <p14:creationId xmlns:p14="http://schemas.microsoft.com/office/powerpoint/2010/main" val="12838802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309984fb037_0_8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0" name="Google Shape;160;g309984fb037_0_8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309984fb037_0_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6" name="Google Shape;166;g309984fb037_0_8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a:extLst>
            <a:ext uri="{FF2B5EF4-FFF2-40B4-BE49-F238E27FC236}">
              <a16:creationId xmlns:a16="http://schemas.microsoft.com/office/drawing/2014/main" id="{B63E8493-4BD6-7047-C358-2DB279C78CDA}"/>
            </a:ext>
          </a:extLst>
        </p:cNvPr>
        <p:cNvGrpSpPr/>
        <p:nvPr/>
      </p:nvGrpSpPr>
      <p:grpSpPr>
        <a:xfrm>
          <a:off x="0" y="0"/>
          <a:ext cx="0" cy="0"/>
          <a:chOff x="0" y="0"/>
          <a:chExt cx="0" cy="0"/>
        </a:xfrm>
      </p:grpSpPr>
      <p:sp>
        <p:nvSpPr>
          <p:cNvPr id="173" name="Google Shape;173;g309984fb037_0_89:notes">
            <a:extLst>
              <a:ext uri="{FF2B5EF4-FFF2-40B4-BE49-F238E27FC236}">
                <a16:creationId xmlns:a16="http://schemas.microsoft.com/office/drawing/2014/main" id="{7F29919F-BB8A-99AA-0410-E6EBAC244F9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74" name="Google Shape;174;g309984fb037_0_89:notes">
            <a:extLst>
              <a:ext uri="{FF2B5EF4-FFF2-40B4-BE49-F238E27FC236}">
                <a16:creationId xmlns:a16="http://schemas.microsoft.com/office/drawing/2014/main" id="{DC78E55F-0D82-8B5B-37A7-8BB8659A89B0}"/>
              </a:ext>
            </a:extLst>
          </p:cNvPr>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extLst>
      <p:ext uri="{BB962C8B-B14F-4D97-AF65-F5344CB8AC3E}">
        <p14:creationId xmlns:p14="http://schemas.microsoft.com/office/powerpoint/2010/main" val="6576084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g309984fb037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8" name="Google Shape;88;g309984fb037_0_1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a:extLst>
            <a:ext uri="{FF2B5EF4-FFF2-40B4-BE49-F238E27FC236}">
              <a16:creationId xmlns:a16="http://schemas.microsoft.com/office/drawing/2014/main" id="{D6F1AF40-906A-D2B8-E135-EFC65AC59DB0}"/>
            </a:ext>
          </a:extLst>
        </p:cNvPr>
        <p:cNvGrpSpPr/>
        <p:nvPr/>
      </p:nvGrpSpPr>
      <p:grpSpPr>
        <a:xfrm>
          <a:off x="0" y="0"/>
          <a:ext cx="0" cy="0"/>
          <a:chOff x="0" y="0"/>
          <a:chExt cx="0" cy="0"/>
        </a:xfrm>
      </p:grpSpPr>
      <p:sp>
        <p:nvSpPr>
          <p:cNvPr id="173" name="Google Shape;173;g309984fb037_0_89:notes">
            <a:extLst>
              <a:ext uri="{FF2B5EF4-FFF2-40B4-BE49-F238E27FC236}">
                <a16:creationId xmlns:a16="http://schemas.microsoft.com/office/drawing/2014/main" id="{D6B06871-3E79-2AC2-60FF-62F097A2EBE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74" name="Google Shape;174;g309984fb037_0_89:notes">
            <a:extLst>
              <a:ext uri="{FF2B5EF4-FFF2-40B4-BE49-F238E27FC236}">
                <a16:creationId xmlns:a16="http://schemas.microsoft.com/office/drawing/2014/main" id="{F749F697-D653-515A-890F-13790EF1C989}"/>
              </a:ext>
            </a:extLst>
          </p:cNvPr>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extLst>
      <p:ext uri="{BB962C8B-B14F-4D97-AF65-F5344CB8AC3E}">
        <p14:creationId xmlns:p14="http://schemas.microsoft.com/office/powerpoint/2010/main" val="16235702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309984fb037_0_6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80" name="Google Shape;180;g309984fb037_0_6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309984fb037_0_10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86" name="Google Shape;186;g309984fb037_0_10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a:extLst>
            <a:ext uri="{FF2B5EF4-FFF2-40B4-BE49-F238E27FC236}">
              <a16:creationId xmlns:a16="http://schemas.microsoft.com/office/drawing/2014/main" id="{56683934-96BB-4BB3-DC87-0D456AB17601}"/>
            </a:ext>
          </a:extLst>
        </p:cNvPr>
        <p:cNvGrpSpPr/>
        <p:nvPr/>
      </p:nvGrpSpPr>
      <p:grpSpPr>
        <a:xfrm>
          <a:off x="0" y="0"/>
          <a:ext cx="0" cy="0"/>
          <a:chOff x="0" y="0"/>
          <a:chExt cx="0" cy="0"/>
        </a:xfrm>
      </p:grpSpPr>
      <p:sp>
        <p:nvSpPr>
          <p:cNvPr id="185" name="Google Shape;185;g309984fb037_0_103:notes">
            <a:extLst>
              <a:ext uri="{FF2B5EF4-FFF2-40B4-BE49-F238E27FC236}">
                <a16:creationId xmlns:a16="http://schemas.microsoft.com/office/drawing/2014/main" id="{BC184153-15C3-7881-0A0D-3035117BF66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86" name="Google Shape;186;g309984fb037_0_103:notes">
            <a:extLst>
              <a:ext uri="{FF2B5EF4-FFF2-40B4-BE49-F238E27FC236}">
                <a16:creationId xmlns:a16="http://schemas.microsoft.com/office/drawing/2014/main" id="{E47C2362-F467-BDD4-D217-AC3E31FCCFE2}"/>
              </a:ext>
            </a:extLst>
          </p:cNvPr>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extLst>
      <p:ext uri="{BB962C8B-B14F-4D97-AF65-F5344CB8AC3E}">
        <p14:creationId xmlns:p14="http://schemas.microsoft.com/office/powerpoint/2010/main" val="20439567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309984fb037_0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1" name="Google Shape;191;g309984fb037_0_10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309984fb037_0_1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7" name="Google Shape;197;g309984fb037_0_10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309984fb037_0_6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04" name="Google Shape;204;g309984fb037_0_6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09984fb037_0_3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10" name="Google Shape;210;g309984fb037_0_3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309984fb037_0_1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15" name="Google Shape;215;g309984fb037_0_12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a:extLst>
            <a:ext uri="{FF2B5EF4-FFF2-40B4-BE49-F238E27FC236}">
              <a16:creationId xmlns:a16="http://schemas.microsoft.com/office/drawing/2014/main" id="{FA2401E3-2148-24D6-A4AB-AF028C2C8012}"/>
            </a:ext>
          </a:extLst>
        </p:cNvPr>
        <p:cNvGrpSpPr/>
        <p:nvPr/>
      </p:nvGrpSpPr>
      <p:grpSpPr>
        <a:xfrm>
          <a:off x="0" y="0"/>
          <a:ext cx="0" cy="0"/>
          <a:chOff x="0" y="0"/>
          <a:chExt cx="0" cy="0"/>
        </a:xfrm>
      </p:grpSpPr>
      <p:sp>
        <p:nvSpPr>
          <p:cNvPr id="214" name="Google Shape;214;g309984fb037_0_120:notes">
            <a:extLst>
              <a:ext uri="{FF2B5EF4-FFF2-40B4-BE49-F238E27FC236}">
                <a16:creationId xmlns:a16="http://schemas.microsoft.com/office/drawing/2014/main" id="{D7B9B435-7A56-A1B3-9276-5417806F856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15" name="Google Shape;215;g309984fb037_0_120:notes">
            <a:extLst>
              <a:ext uri="{FF2B5EF4-FFF2-40B4-BE49-F238E27FC236}">
                <a16:creationId xmlns:a16="http://schemas.microsoft.com/office/drawing/2014/main" id="{5066982D-4E37-46AE-C870-88EA8FF01828}"/>
              </a:ext>
            </a:extLst>
          </p:cNvPr>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extLst>
      <p:ext uri="{BB962C8B-B14F-4D97-AF65-F5344CB8AC3E}">
        <p14:creationId xmlns:p14="http://schemas.microsoft.com/office/powerpoint/2010/main" val="8621278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309984fb037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3" name="Google Shape;93;g309984fb037_0_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309984fb037_0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20" name="Google Shape;220;g309984fb037_0_12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309984fb037_0_1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26" name="Google Shape;226;g309984fb037_0_12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309984fb037_0_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32" name="Google Shape;232;g309984fb037_0_2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309984fb037_0_1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38" name="Google Shape;238;g309984fb037_0_12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309984fb037_0_1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45" name="Google Shape;245;g309984fb037_0_13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309984fb037_0_1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61" name="Google Shape;261;g309984fb037_0_14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309984fb037_0_1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68" name="Google Shape;268;g309984fb037_0_14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309984fb037_0_15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77" name="Google Shape;277;g309984fb037_0_15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30a08e17a4c_0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83" name="Google Shape;283;g30a08e17a4c_0_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309984fb037_0_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9" name="Google Shape;99;g309984fb037_0_1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09984fb037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7" name="Google Shape;107;g309984fb037_0_4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a:extLst>
            <a:ext uri="{FF2B5EF4-FFF2-40B4-BE49-F238E27FC236}">
              <a16:creationId xmlns:a16="http://schemas.microsoft.com/office/drawing/2014/main" id="{8CE04589-B924-31A0-103E-6320761AE8E5}"/>
            </a:ext>
          </a:extLst>
        </p:cNvPr>
        <p:cNvGrpSpPr/>
        <p:nvPr/>
      </p:nvGrpSpPr>
      <p:grpSpPr>
        <a:xfrm>
          <a:off x="0" y="0"/>
          <a:ext cx="0" cy="0"/>
          <a:chOff x="0" y="0"/>
          <a:chExt cx="0" cy="0"/>
        </a:xfrm>
      </p:grpSpPr>
      <p:sp>
        <p:nvSpPr>
          <p:cNvPr id="106" name="Google Shape;106;g309984fb037_0_42:notes">
            <a:extLst>
              <a:ext uri="{FF2B5EF4-FFF2-40B4-BE49-F238E27FC236}">
                <a16:creationId xmlns:a16="http://schemas.microsoft.com/office/drawing/2014/main" id="{DBF65F39-5B58-1E2E-05A6-2933D15F6B2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7" name="Google Shape;107;g309984fb037_0_42:notes">
            <a:extLst>
              <a:ext uri="{FF2B5EF4-FFF2-40B4-BE49-F238E27FC236}">
                <a16:creationId xmlns:a16="http://schemas.microsoft.com/office/drawing/2014/main" id="{F0DC58AF-174A-32AD-1C22-9E4314C5AC08}"/>
              </a:ext>
            </a:extLst>
          </p:cNvPr>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extLst>
      <p:ext uri="{BB962C8B-B14F-4D97-AF65-F5344CB8AC3E}">
        <p14:creationId xmlns:p14="http://schemas.microsoft.com/office/powerpoint/2010/main" val="22806856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g309984fb037_0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8" name="Google Shape;118;g309984fb037_0_3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309984fb037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4" name="Google Shape;124;g309984fb037_0_1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309984fb037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8" name="Google Shape;138;g309984fb037_0_6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En blanco">
  <p:cSld name="En blanco">
    <p:spTree>
      <p:nvGrpSpPr>
        <p:cNvPr id="1" name="Shape 9"/>
        <p:cNvGrpSpPr/>
        <p:nvPr/>
      </p:nvGrpSpPr>
      <p:grpSpPr>
        <a:xfrm>
          <a:off x="0" y="0"/>
          <a:ext cx="0" cy="0"/>
          <a:chOff x="0" y="0"/>
          <a:chExt cx="0" cy="0"/>
        </a:xfrm>
      </p:grpSpPr>
      <p:sp>
        <p:nvSpPr>
          <p:cNvPr id="10" name="Google Shape;10;p36"/>
          <p:cNvSpPr txBox="1">
            <a:spLocks noGrp="1"/>
          </p:cNvSpPr>
          <p:nvPr>
            <p:ph type="sldNum" idx="12"/>
          </p:nvPr>
        </p:nvSpPr>
        <p:spPr>
          <a:xfrm>
            <a:off x="1200149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ción">
  <p:cSld name="Sección">
    <p:spTree>
      <p:nvGrpSpPr>
        <p:cNvPr id="1" name="Shape 51"/>
        <p:cNvGrpSpPr/>
        <p:nvPr/>
      </p:nvGrpSpPr>
      <p:grpSpPr>
        <a:xfrm>
          <a:off x="0" y="0"/>
          <a:ext cx="0" cy="0"/>
          <a:chOff x="0" y="0"/>
          <a:chExt cx="0" cy="0"/>
        </a:xfrm>
      </p:grpSpPr>
      <p:sp>
        <p:nvSpPr>
          <p:cNvPr id="52" name="Google Shape;52;p43"/>
          <p:cNvSpPr txBox="1">
            <a:spLocks noGrp="1"/>
          </p:cNvSpPr>
          <p:nvPr>
            <p:ph type="title"/>
          </p:nvPr>
        </p:nvSpPr>
        <p:spPr>
          <a:xfrm>
            <a:off x="1219200" y="3242270"/>
            <a:ext cx="21945600" cy="6604001"/>
          </a:xfrm>
          <a:prstGeom prst="rect">
            <a:avLst/>
          </a:prstGeom>
          <a:noFill/>
          <a:ln>
            <a:noFill/>
          </a:ln>
        </p:spPr>
        <p:txBody>
          <a:bodyPr spcFirstLastPara="1" wrap="square" lIns="50800" tIns="50800" rIns="50800" bIns="50800" anchor="ctr" anchorCtr="0">
            <a:normAutofit/>
          </a:bodyPr>
          <a:lstStyle>
            <a:lvl1pPr lvl="0" algn="ctr">
              <a:lnSpc>
                <a:spcPct val="80000"/>
              </a:lnSpc>
              <a:spcBef>
                <a:spcPts val="0"/>
              </a:spcBef>
              <a:spcAft>
                <a:spcPts val="0"/>
              </a:spcAft>
              <a:buClr>
                <a:srgbClr val="000000"/>
              </a:buClr>
              <a:buSzPts val="12800"/>
              <a:buFont typeface="Arial"/>
              <a:buNone/>
              <a:defRPr sz="12800"/>
            </a:lvl1pPr>
            <a:lvl2pPr lvl="1" algn="ctr">
              <a:lnSpc>
                <a:spcPct val="80000"/>
              </a:lnSpc>
              <a:spcBef>
                <a:spcPts val="0"/>
              </a:spcBef>
              <a:spcAft>
                <a:spcPts val="0"/>
              </a:spcAft>
              <a:buClr>
                <a:srgbClr val="000000"/>
              </a:buClr>
              <a:buSzPts val="1800"/>
              <a:buNone/>
              <a:defRPr/>
            </a:lvl2pPr>
            <a:lvl3pPr lvl="2" algn="ctr">
              <a:lnSpc>
                <a:spcPct val="80000"/>
              </a:lnSpc>
              <a:spcBef>
                <a:spcPts val="0"/>
              </a:spcBef>
              <a:spcAft>
                <a:spcPts val="0"/>
              </a:spcAft>
              <a:buClr>
                <a:srgbClr val="000000"/>
              </a:buClr>
              <a:buSzPts val="1800"/>
              <a:buNone/>
              <a:defRPr/>
            </a:lvl3pPr>
            <a:lvl4pPr lvl="3" algn="ctr">
              <a:lnSpc>
                <a:spcPct val="80000"/>
              </a:lnSpc>
              <a:spcBef>
                <a:spcPts val="0"/>
              </a:spcBef>
              <a:spcAft>
                <a:spcPts val="0"/>
              </a:spcAft>
              <a:buClr>
                <a:srgbClr val="000000"/>
              </a:buClr>
              <a:buSzPts val="1800"/>
              <a:buNone/>
              <a:defRPr/>
            </a:lvl4pPr>
            <a:lvl5pPr lvl="4" algn="ctr">
              <a:lnSpc>
                <a:spcPct val="80000"/>
              </a:lnSpc>
              <a:spcBef>
                <a:spcPts val="0"/>
              </a:spcBef>
              <a:spcAft>
                <a:spcPts val="0"/>
              </a:spcAft>
              <a:buClr>
                <a:srgbClr val="000000"/>
              </a:buClr>
              <a:buSzPts val="1800"/>
              <a:buNone/>
              <a:defRPr/>
            </a:lvl5pPr>
            <a:lvl6pPr lvl="5" algn="ctr">
              <a:lnSpc>
                <a:spcPct val="80000"/>
              </a:lnSpc>
              <a:spcBef>
                <a:spcPts val="0"/>
              </a:spcBef>
              <a:spcAft>
                <a:spcPts val="0"/>
              </a:spcAft>
              <a:buClr>
                <a:srgbClr val="000000"/>
              </a:buClr>
              <a:buSzPts val="1800"/>
              <a:buNone/>
              <a:defRPr/>
            </a:lvl6pPr>
            <a:lvl7pPr lvl="6" algn="ctr">
              <a:lnSpc>
                <a:spcPct val="80000"/>
              </a:lnSpc>
              <a:spcBef>
                <a:spcPts val="0"/>
              </a:spcBef>
              <a:spcAft>
                <a:spcPts val="0"/>
              </a:spcAft>
              <a:buClr>
                <a:srgbClr val="000000"/>
              </a:buClr>
              <a:buSzPts val="1800"/>
              <a:buNone/>
              <a:defRPr/>
            </a:lvl7pPr>
            <a:lvl8pPr lvl="7" algn="ctr">
              <a:lnSpc>
                <a:spcPct val="80000"/>
              </a:lnSpc>
              <a:spcBef>
                <a:spcPts val="0"/>
              </a:spcBef>
              <a:spcAft>
                <a:spcPts val="0"/>
              </a:spcAft>
              <a:buClr>
                <a:srgbClr val="000000"/>
              </a:buClr>
              <a:buSzPts val="1800"/>
              <a:buNone/>
              <a:defRPr/>
            </a:lvl8pPr>
            <a:lvl9pPr lvl="8" algn="ctr">
              <a:lnSpc>
                <a:spcPct val="80000"/>
              </a:lnSpc>
              <a:spcBef>
                <a:spcPts val="0"/>
              </a:spcBef>
              <a:spcAft>
                <a:spcPts val="0"/>
              </a:spcAft>
              <a:buClr>
                <a:srgbClr val="000000"/>
              </a:buClr>
              <a:buSzPts val="1800"/>
              <a:buNone/>
              <a:defRPr/>
            </a:lvl9pPr>
          </a:lstStyle>
          <a:p>
            <a:endParaRPr/>
          </a:p>
        </p:txBody>
      </p:sp>
      <p:sp>
        <p:nvSpPr>
          <p:cNvPr id="53" name="Google Shape;53;p43"/>
          <p:cNvSpPr txBox="1">
            <a:spLocks noGrp="1"/>
          </p:cNvSpPr>
          <p:nvPr>
            <p:ph type="sldNum" idx="12"/>
          </p:nvPr>
        </p:nvSpPr>
        <p:spPr>
          <a:xfrm>
            <a:off x="1200149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ólo título">
  <p:cSld name="Sólo título">
    <p:spTree>
      <p:nvGrpSpPr>
        <p:cNvPr id="1" name="Shape 54"/>
        <p:cNvGrpSpPr/>
        <p:nvPr/>
      </p:nvGrpSpPr>
      <p:grpSpPr>
        <a:xfrm>
          <a:off x="0" y="0"/>
          <a:ext cx="0" cy="0"/>
          <a:chOff x="0" y="0"/>
          <a:chExt cx="0" cy="0"/>
        </a:xfrm>
      </p:grpSpPr>
      <p:sp>
        <p:nvSpPr>
          <p:cNvPr id="55" name="Google Shape;55;p44"/>
          <p:cNvSpPr txBox="1">
            <a:spLocks noGrp="1"/>
          </p:cNvSpPr>
          <p:nvPr>
            <p:ph type="title"/>
          </p:nvPr>
        </p:nvSpPr>
        <p:spPr>
          <a:xfrm>
            <a:off x="1219200" y="774700"/>
            <a:ext cx="21945600" cy="1727200"/>
          </a:xfrm>
          <a:prstGeom prst="rect">
            <a:avLst/>
          </a:prstGeom>
          <a:noFill/>
          <a:ln>
            <a:noFill/>
          </a:ln>
        </p:spPr>
        <p:txBody>
          <a:bodyPr spcFirstLastPara="1" wrap="square" lIns="50800" tIns="50800" rIns="50800" bIns="50800" anchor="t" anchorCtr="0">
            <a:normAutofit/>
          </a:bodyPr>
          <a:lstStyle>
            <a:lvl1pPr lvl="0" algn="ctr">
              <a:lnSpc>
                <a:spcPct val="80000"/>
              </a:lnSpc>
              <a:spcBef>
                <a:spcPts val="0"/>
              </a:spcBef>
              <a:spcAft>
                <a:spcPts val="0"/>
              </a:spcAft>
              <a:buClr>
                <a:srgbClr val="000000"/>
              </a:buClr>
              <a:buSzPts val="1800"/>
              <a:buNone/>
              <a:defRPr/>
            </a:lvl1pPr>
            <a:lvl2pPr lvl="1" algn="ctr">
              <a:lnSpc>
                <a:spcPct val="80000"/>
              </a:lnSpc>
              <a:spcBef>
                <a:spcPts val="0"/>
              </a:spcBef>
              <a:spcAft>
                <a:spcPts val="0"/>
              </a:spcAft>
              <a:buClr>
                <a:srgbClr val="000000"/>
              </a:buClr>
              <a:buSzPts val="1800"/>
              <a:buNone/>
              <a:defRPr/>
            </a:lvl2pPr>
            <a:lvl3pPr lvl="2" algn="ctr">
              <a:lnSpc>
                <a:spcPct val="80000"/>
              </a:lnSpc>
              <a:spcBef>
                <a:spcPts val="0"/>
              </a:spcBef>
              <a:spcAft>
                <a:spcPts val="0"/>
              </a:spcAft>
              <a:buClr>
                <a:srgbClr val="000000"/>
              </a:buClr>
              <a:buSzPts val="1800"/>
              <a:buNone/>
              <a:defRPr/>
            </a:lvl3pPr>
            <a:lvl4pPr lvl="3" algn="ctr">
              <a:lnSpc>
                <a:spcPct val="80000"/>
              </a:lnSpc>
              <a:spcBef>
                <a:spcPts val="0"/>
              </a:spcBef>
              <a:spcAft>
                <a:spcPts val="0"/>
              </a:spcAft>
              <a:buClr>
                <a:srgbClr val="000000"/>
              </a:buClr>
              <a:buSzPts val="1800"/>
              <a:buNone/>
              <a:defRPr/>
            </a:lvl4pPr>
            <a:lvl5pPr lvl="4" algn="ctr">
              <a:lnSpc>
                <a:spcPct val="80000"/>
              </a:lnSpc>
              <a:spcBef>
                <a:spcPts val="0"/>
              </a:spcBef>
              <a:spcAft>
                <a:spcPts val="0"/>
              </a:spcAft>
              <a:buClr>
                <a:srgbClr val="000000"/>
              </a:buClr>
              <a:buSzPts val="1800"/>
              <a:buNone/>
              <a:defRPr/>
            </a:lvl5pPr>
            <a:lvl6pPr lvl="5" algn="ctr">
              <a:lnSpc>
                <a:spcPct val="80000"/>
              </a:lnSpc>
              <a:spcBef>
                <a:spcPts val="0"/>
              </a:spcBef>
              <a:spcAft>
                <a:spcPts val="0"/>
              </a:spcAft>
              <a:buClr>
                <a:srgbClr val="000000"/>
              </a:buClr>
              <a:buSzPts val="1800"/>
              <a:buNone/>
              <a:defRPr/>
            </a:lvl6pPr>
            <a:lvl7pPr lvl="6" algn="ctr">
              <a:lnSpc>
                <a:spcPct val="80000"/>
              </a:lnSpc>
              <a:spcBef>
                <a:spcPts val="0"/>
              </a:spcBef>
              <a:spcAft>
                <a:spcPts val="0"/>
              </a:spcAft>
              <a:buClr>
                <a:srgbClr val="000000"/>
              </a:buClr>
              <a:buSzPts val="1800"/>
              <a:buNone/>
              <a:defRPr/>
            </a:lvl7pPr>
            <a:lvl8pPr lvl="7" algn="ctr">
              <a:lnSpc>
                <a:spcPct val="80000"/>
              </a:lnSpc>
              <a:spcBef>
                <a:spcPts val="0"/>
              </a:spcBef>
              <a:spcAft>
                <a:spcPts val="0"/>
              </a:spcAft>
              <a:buClr>
                <a:srgbClr val="000000"/>
              </a:buClr>
              <a:buSzPts val="1800"/>
              <a:buNone/>
              <a:defRPr/>
            </a:lvl8pPr>
            <a:lvl9pPr lvl="8" algn="ctr">
              <a:lnSpc>
                <a:spcPct val="80000"/>
              </a:lnSpc>
              <a:spcBef>
                <a:spcPts val="0"/>
              </a:spcBef>
              <a:spcAft>
                <a:spcPts val="0"/>
              </a:spcAft>
              <a:buClr>
                <a:srgbClr val="000000"/>
              </a:buClr>
              <a:buSzPts val="1800"/>
              <a:buNone/>
              <a:defRPr/>
            </a:lvl9pPr>
          </a:lstStyle>
          <a:p>
            <a:endParaRPr/>
          </a:p>
        </p:txBody>
      </p:sp>
      <p:sp>
        <p:nvSpPr>
          <p:cNvPr id="56" name="Google Shape;56;p44"/>
          <p:cNvSpPr txBox="1">
            <a:spLocks noGrp="1"/>
          </p:cNvSpPr>
          <p:nvPr>
            <p:ph type="body" idx="1"/>
          </p:nvPr>
        </p:nvSpPr>
        <p:spPr>
          <a:xfrm>
            <a:off x="1219200" y="2384648"/>
            <a:ext cx="21945602" cy="832613"/>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000000"/>
              </a:buClr>
              <a:buSzPts val="4400"/>
              <a:buFont typeface="Arial"/>
              <a:buNone/>
              <a:defRPr>
                <a:latin typeface="Arial"/>
                <a:ea typeface="Arial"/>
                <a:cs typeface="Arial"/>
                <a:sym typeface="Arial"/>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57" name="Google Shape;57;p44"/>
          <p:cNvSpPr txBox="1">
            <a:spLocks noGrp="1"/>
          </p:cNvSpPr>
          <p:nvPr>
            <p:ph type="sldNum" idx="12"/>
          </p:nvPr>
        </p:nvSpPr>
        <p:spPr>
          <a:xfrm>
            <a:off x="1200149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Agenda">
  <p:cSld name="Agenda">
    <p:spTree>
      <p:nvGrpSpPr>
        <p:cNvPr id="1" name="Shape 58"/>
        <p:cNvGrpSpPr/>
        <p:nvPr/>
      </p:nvGrpSpPr>
      <p:grpSpPr>
        <a:xfrm>
          <a:off x="0" y="0"/>
          <a:ext cx="0" cy="0"/>
          <a:chOff x="0" y="0"/>
          <a:chExt cx="0" cy="0"/>
        </a:xfrm>
      </p:grpSpPr>
      <p:sp>
        <p:nvSpPr>
          <p:cNvPr id="59" name="Google Shape;59;p45"/>
          <p:cNvSpPr txBox="1">
            <a:spLocks noGrp="1"/>
          </p:cNvSpPr>
          <p:nvPr>
            <p:ph type="title"/>
          </p:nvPr>
        </p:nvSpPr>
        <p:spPr>
          <a:xfrm>
            <a:off x="1219200" y="774700"/>
            <a:ext cx="21945600" cy="1727200"/>
          </a:xfrm>
          <a:prstGeom prst="rect">
            <a:avLst/>
          </a:prstGeom>
          <a:noFill/>
          <a:ln>
            <a:noFill/>
          </a:ln>
        </p:spPr>
        <p:txBody>
          <a:bodyPr spcFirstLastPara="1" wrap="square" lIns="50800" tIns="50800" rIns="50800" bIns="50800" anchor="t" anchorCtr="0">
            <a:normAutofit/>
          </a:bodyPr>
          <a:lstStyle>
            <a:lvl1pPr lvl="0" algn="ctr">
              <a:lnSpc>
                <a:spcPct val="80000"/>
              </a:lnSpc>
              <a:spcBef>
                <a:spcPts val="0"/>
              </a:spcBef>
              <a:spcAft>
                <a:spcPts val="0"/>
              </a:spcAft>
              <a:buClr>
                <a:srgbClr val="000000"/>
              </a:buClr>
              <a:buSzPts val="1800"/>
              <a:buNone/>
              <a:defRPr/>
            </a:lvl1pPr>
            <a:lvl2pPr lvl="1" algn="ctr">
              <a:lnSpc>
                <a:spcPct val="80000"/>
              </a:lnSpc>
              <a:spcBef>
                <a:spcPts val="0"/>
              </a:spcBef>
              <a:spcAft>
                <a:spcPts val="0"/>
              </a:spcAft>
              <a:buClr>
                <a:srgbClr val="000000"/>
              </a:buClr>
              <a:buSzPts val="1800"/>
              <a:buNone/>
              <a:defRPr/>
            </a:lvl2pPr>
            <a:lvl3pPr lvl="2" algn="ctr">
              <a:lnSpc>
                <a:spcPct val="80000"/>
              </a:lnSpc>
              <a:spcBef>
                <a:spcPts val="0"/>
              </a:spcBef>
              <a:spcAft>
                <a:spcPts val="0"/>
              </a:spcAft>
              <a:buClr>
                <a:srgbClr val="000000"/>
              </a:buClr>
              <a:buSzPts val="1800"/>
              <a:buNone/>
              <a:defRPr/>
            </a:lvl3pPr>
            <a:lvl4pPr lvl="3" algn="ctr">
              <a:lnSpc>
                <a:spcPct val="80000"/>
              </a:lnSpc>
              <a:spcBef>
                <a:spcPts val="0"/>
              </a:spcBef>
              <a:spcAft>
                <a:spcPts val="0"/>
              </a:spcAft>
              <a:buClr>
                <a:srgbClr val="000000"/>
              </a:buClr>
              <a:buSzPts val="1800"/>
              <a:buNone/>
              <a:defRPr/>
            </a:lvl4pPr>
            <a:lvl5pPr lvl="4" algn="ctr">
              <a:lnSpc>
                <a:spcPct val="80000"/>
              </a:lnSpc>
              <a:spcBef>
                <a:spcPts val="0"/>
              </a:spcBef>
              <a:spcAft>
                <a:spcPts val="0"/>
              </a:spcAft>
              <a:buClr>
                <a:srgbClr val="000000"/>
              </a:buClr>
              <a:buSzPts val="1800"/>
              <a:buNone/>
              <a:defRPr/>
            </a:lvl5pPr>
            <a:lvl6pPr lvl="5" algn="ctr">
              <a:lnSpc>
                <a:spcPct val="80000"/>
              </a:lnSpc>
              <a:spcBef>
                <a:spcPts val="0"/>
              </a:spcBef>
              <a:spcAft>
                <a:spcPts val="0"/>
              </a:spcAft>
              <a:buClr>
                <a:srgbClr val="000000"/>
              </a:buClr>
              <a:buSzPts val="1800"/>
              <a:buNone/>
              <a:defRPr/>
            </a:lvl6pPr>
            <a:lvl7pPr lvl="6" algn="ctr">
              <a:lnSpc>
                <a:spcPct val="80000"/>
              </a:lnSpc>
              <a:spcBef>
                <a:spcPts val="0"/>
              </a:spcBef>
              <a:spcAft>
                <a:spcPts val="0"/>
              </a:spcAft>
              <a:buClr>
                <a:srgbClr val="000000"/>
              </a:buClr>
              <a:buSzPts val="1800"/>
              <a:buNone/>
              <a:defRPr/>
            </a:lvl7pPr>
            <a:lvl8pPr lvl="7" algn="ctr">
              <a:lnSpc>
                <a:spcPct val="80000"/>
              </a:lnSpc>
              <a:spcBef>
                <a:spcPts val="0"/>
              </a:spcBef>
              <a:spcAft>
                <a:spcPts val="0"/>
              </a:spcAft>
              <a:buClr>
                <a:srgbClr val="000000"/>
              </a:buClr>
              <a:buSzPts val="1800"/>
              <a:buNone/>
              <a:defRPr/>
            </a:lvl8pPr>
            <a:lvl9pPr lvl="8" algn="ctr">
              <a:lnSpc>
                <a:spcPct val="80000"/>
              </a:lnSpc>
              <a:spcBef>
                <a:spcPts val="0"/>
              </a:spcBef>
              <a:spcAft>
                <a:spcPts val="0"/>
              </a:spcAft>
              <a:buClr>
                <a:srgbClr val="000000"/>
              </a:buClr>
              <a:buSzPts val="1800"/>
              <a:buNone/>
              <a:defRPr/>
            </a:lvl9pPr>
          </a:lstStyle>
          <a:p>
            <a:endParaRPr/>
          </a:p>
        </p:txBody>
      </p:sp>
      <p:sp>
        <p:nvSpPr>
          <p:cNvPr id="60" name="Google Shape;60;p45"/>
          <p:cNvSpPr txBox="1">
            <a:spLocks noGrp="1"/>
          </p:cNvSpPr>
          <p:nvPr>
            <p:ph type="body" idx="1"/>
          </p:nvPr>
        </p:nvSpPr>
        <p:spPr>
          <a:xfrm>
            <a:off x="1219200" y="4013200"/>
            <a:ext cx="21945600" cy="8385548"/>
          </a:xfrm>
          <a:prstGeom prst="rect">
            <a:avLst/>
          </a:prstGeom>
          <a:noFill/>
          <a:ln>
            <a:noFill/>
          </a:ln>
        </p:spPr>
        <p:txBody>
          <a:bodyPr spcFirstLastPara="1" wrap="square" lIns="50800" tIns="50800" rIns="50800" bIns="50800" anchor="t" anchorCtr="0">
            <a:normAutofit/>
          </a:bodyPr>
          <a:lstStyle>
            <a:lvl1pPr marL="457200" lvl="0" indent="-228600" algn="l">
              <a:lnSpc>
                <a:spcPct val="100000"/>
              </a:lnSpc>
              <a:spcBef>
                <a:spcPts val="2400"/>
              </a:spcBef>
              <a:spcAft>
                <a:spcPts val="0"/>
              </a:spcAft>
              <a:buClr>
                <a:srgbClr val="000000"/>
              </a:buClr>
              <a:buSzPts val="6800"/>
              <a:buFont typeface="Arial"/>
              <a:buNone/>
              <a:defRPr sz="6800">
                <a:latin typeface="Arial"/>
                <a:ea typeface="Arial"/>
                <a:cs typeface="Arial"/>
                <a:sym typeface="Arial"/>
              </a:defRPr>
            </a:lvl1pPr>
            <a:lvl2pPr marL="914400" lvl="1" indent="-228600" algn="l">
              <a:lnSpc>
                <a:spcPct val="100000"/>
              </a:lnSpc>
              <a:spcBef>
                <a:spcPts val="2400"/>
              </a:spcBef>
              <a:spcAft>
                <a:spcPts val="0"/>
              </a:spcAft>
              <a:buClr>
                <a:srgbClr val="000000"/>
              </a:buClr>
              <a:buSzPts val="6800"/>
              <a:buFont typeface="Arial"/>
              <a:buNone/>
              <a:defRPr sz="6800">
                <a:latin typeface="Arial"/>
                <a:ea typeface="Arial"/>
                <a:cs typeface="Arial"/>
                <a:sym typeface="Arial"/>
              </a:defRPr>
            </a:lvl2pPr>
            <a:lvl3pPr marL="1371600" lvl="2" indent="-228600" algn="l">
              <a:lnSpc>
                <a:spcPct val="100000"/>
              </a:lnSpc>
              <a:spcBef>
                <a:spcPts val="2400"/>
              </a:spcBef>
              <a:spcAft>
                <a:spcPts val="0"/>
              </a:spcAft>
              <a:buClr>
                <a:srgbClr val="000000"/>
              </a:buClr>
              <a:buSzPts val="6800"/>
              <a:buFont typeface="Arial"/>
              <a:buNone/>
              <a:defRPr sz="6800">
                <a:latin typeface="Arial"/>
                <a:ea typeface="Arial"/>
                <a:cs typeface="Arial"/>
                <a:sym typeface="Arial"/>
              </a:defRPr>
            </a:lvl3pPr>
            <a:lvl4pPr marL="1828800" lvl="3" indent="-228600" algn="l">
              <a:lnSpc>
                <a:spcPct val="100000"/>
              </a:lnSpc>
              <a:spcBef>
                <a:spcPts val="2400"/>
              </a:spcBef>
              <a:spcAft>
                <a:spcPts val="0"/>
              </a:spcAft>
              <a:buClr>
                <a:srgbClr val="000000"/>
              </a:buClr>
              <a:buSzPts val="6800"/>
              <a:buFont typeface="Arial"/>
              <a:buNone/>
              <a:defRPr sz="6800">
                <a:latin typeface="Arial"/>
                <a:ea typeface="Arial"/>
                <a:cs typeface="Arial"/>
                <a:sym typeface="Arial"/>
              </a:defRPr>
            </a:lvl4pPr>
            <a:lvl5pPr marL="2286000" lvl="4" indent="-228600" algn="l">
              <a:lnSpc>
                <a:spcPct val="100000"/>
              </a:lnSpc>
              <a:spcBef>
                <a:spcPts val="2400"/>
              </a:spcBef>
              <a:spcAft>
                <a:spcPts val="0"/>
              </a:spcAft>
              <a:buClr>
                <a:srgbClr val="000000"/>
              </a:buClr>
              <a:buSzPts val="6800"/>
              <a:buFont typeface="Arial"/>
              <a:buNone/>
              <a:defRPr sz="6800">
                <a:latin typeface="Arial"/>
                <a:ea typeface="Arial"/>
                <a:cs typeface="Arial"/>
                <a:sym typeface="Arial"/>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61" name="Google Shape;61;p45"/>
          <p:cNvSpPr txBox="1">
            <a:spLocks noGrp="1"/>
          </p:cNvSpPr>
          <p:nvPr>
            <p:ph type="body" idx="2"/>
          </p:nvPr>
        </p:nvSpPr>
        <p:spPr>
          <a:xfrm>
            <a:off x="1219200" y="2387115"/>
            <a:ext cx="21945602" cy="832613"/>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000000"/>
              </a:buClr>
              <a:buSzPts val="4400"/>
              <a:buFont typeface="Arial"/>
              <a:buNone/>
              <a:defRPr>
                <a:latin typeface="Arial"/>
                <a:ea typeface="Arial"/>
                <a:cs typeface="Arial"/>
                <a:sym typeface="Arial"/>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62" name="Google Shape;62;p45"/>
          <p:cNvSpPr txBox="1">
            <a:spLocks noGrp="1"/>
          </p:cNvSpPr>
          <p:nvPr>
            <p:ph type="sldNum" idx="12"/>
          </p:nvPr>
        </p:nvSpPr>
        <p:spPr>
          <a:xfrm>
            <a:off x="1200149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Declaración">
  <p:cSld name="Declaración">
    <p:spTree>
      <p:nvGrpSpPr>
        <p:cNvPr id="1" name="Shape 63"/>
        <p:cNvGrpSpPr/>
        <p:nvPr/>
      </p:nvGrpSpPr>
      <p:grpSpPr>
        <a:xfrm>
          <a:off x="0" y="0"/>
          <a:ext cx="0" cy="0"/>
          <a:chOff x="0" y="0"/>
          <a:chExt cx="0" cy="0"/>
        </a:xfrm>
      </p:grpSpPr>
      <p:sp>
        <p:nvSpPr>
          <p:cNvPr id="64" name="Google Shape;64;p46"/>
          <p:cNvSpPr txBox="1">
            <a:spLocks noGrp="1"/>
          </p:cNvSpPr>
          <p:nvPr>
            <p:ph type="body" idx="1"/>
          </p:nvPr>
        </p:nvSpPr>
        <p:spPr>
          <a:xfrm>
            <a:off x="1219200" y="3251200"/>
            <a:ext cx="21945600" cy="6604000"/>
          </a:xfrm>
          <a:prstGeom prst="rect">
            <a:avLst/>
          </a:prstGeom>
          <a:noFill/>
          <a:ln>
            <a:noFill/>
          </a:ln>
        </p:spPr>
        <p:txBody>
          <a:bodyPr spcFirstLastPara="1" wrap="square" lIns="50800" tIns="50800" rIns="50800" bIns="50800" anchor="ctr" anchorCtr="0">
            <a:normAutofit/>
          </a:bodyPr>
          <a:lstStyle>
            <a:lvl1pPr marL="457200" lvl="0" indent="-228600" algn="ctr">
              <a:lnSpc>
                <a:spcPct val="80000"/>
              </a:lnSpc>
              <a:spcBef>
                <a:spcPts val="0"/>
              </a:spcBef>
              <a:spcAft>
                <a:spcPts val="0"/>
              </a:spcAft>
              <a:buClr>
                <a:srgbClr val="000000"/>
              </a:buClr>
              <a:buSzPts val="12800"/>
              <a:buFont typeface="Arial"/>
              <a:buNone/>
              <a:defRPr sz="12800">
                <a:latin typeface="Arial"/>
                <a:ea typeface="Arial"/>
                <a:cs typeface="Arial"/>
                <a:sym typeface="Arial"/>
              </a:defRPr>
            </a:lvl1pPr>
            <a:lvl2pPr marL="914400" lvl="1" indent="-228600" algn="ctr">
              <a:lnSpc>
                <a:spcPct val="80000"/>
              </a:lnSpc>
              <a:spcBef>
                <a:spcPts val="0"/>
              </a:spcBef>
              <a:spcAft>
                <a:spcPts val="0"/>
              </a:spcAft>
              <a:buClr>
                <a:srgbClr val="000000"/>
              </a:buClr>
              <a:buSzPts val="12800"/>
              <a:buFont typeface="Arial"/>
              <a:buNone/>
              <a:defRPr sz="12800">
                <a:latin typeface="Arial"/>
                <a:ea typeface="Arial"/>
                <a:cs typeface="Arial"/>
                <a:sym typeface="Arial"/>
              </a:defRPr>
            </a:lvl2pPr>
            <a:lvl3pPr marL="1371600" lvl="2" indent="-228600" algn="ctr">
              <a:lnSpc>
                <a:spcPct val="80000"/>
              </a:lnSpc>
              <a:spcBef>
                <a:spcPts val="0"/>
              </a:spcBef>
              <a:spcAft>
                <a:spcPts val="0"/>
              </a:spcAft>
              <a:buClr>
                <a:srgbClr val="000000"/>
              </a:buClr>
              <a:buSzPts val="12800"/>
              <a:buFont typeface="Arial"/>
              <a:buNone/>
              <a:defRPr sz="12800">
                <a:latin typeface="Arial"/>
                <a:ea typeface="Arial"/>
                <a:cs typeface="Arial"/>
                <a:sym typeface="Arial"/>
              </a:defRPr>
            </a:lvl3pPr>
            <a:lvl4pPr marL="1828800" lvl="3" indent="-228600" algn="ctr">
              <a:lnSpc>
                <a:spcPct val="80000"/>
              </a:lnSpc>
              <a:spcBef>
                <a:spcPts val="0"/>
              </a:spcBef>
              <a:spcAft>
                <a:spcPts val="0"/>
              </a:spcAft>
              <a:buClr>
                <a:srgbClr val="000000"/>
              </a:buClr>
              <a:buSzPts val="12800"/>
              <a:buFont typeface="Arial"/>
              <a:buNone/>
              <a:defRPr sz="12800">
                <a:latin typeface="Arial"/>
                <a:ea typeface="Arial"/>
                <a:cs typeface="Arial"/>
                <a:sym typeface="Arial"/>
              </a:defRPr>
            </a:lvl4pPr>
            <a:lvl5pPr marL="2286000" lvl="4" indent="-228600" algn="ctr">
              <a:lnSpc>
                <a:spcPct val="80000"/>
              </a:lnSpc>
              <a:spcBef>
                <a:spcPts val="0"/>
              </a:spcBef>
              <a:spcAft>
                <a:spcPts val="0"/>
              </a:spcAft>
              <a:buClr>
                <a:srgbClr val="000000"/>
              </a:buClr>
              <a:buSzPts val="12800"/>
              <a:buFont typeface="Arial"/>
              <a:buNone/>
              <a:defRPr sz="12800">
                <a:latin typeface="Arial"/>
                <a:ea typeface="Arial"/>
                <a:cs typeface="Arial"/>
                <a:sym typeface="Arial"/>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65" name="Google Shape;65;p46"/>
          <p:cNvSpPr txBox="1">
            <a:spLocks noGrp="1"/>
          </p:cNvSpPr>
          <p:nvPr>
            <p:ph type="sldNum" idx="12"/>
          </p:nvPr>
        </p:nvSpPr>
        <p:spPr>
          <a:xfrm>
            <a:off x="1199768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Dato (grande)">
  <p:cSld name="Dato (grande)">
    <p:spTree>
      <p:nvGrpSpPr>
        <p:cNvPr id="1" name="Shape 66"/>
        <p:cNvGrpSpPr/>
        <p:nvPr/>
      </p:nvGrpSpPr>
      <p:grpSpPr>
        <a:xfrm>
          <a:off x="0" y="0"/>
          <a:ext cx="0" cy="0"/>
          <a:chOff x="0" y="0"/>
          <a:chExt cx="0" cy="0"/>
        </a:xfrm>
      </p:grpSpPr>
      <p:sp>
        <p:nvSpPr>
          <p:cNvPr id="67" name="Google Shape;67;p47"/>
          <p:cNvSpPr txBox="1">
            <a:spLocks noGrp="1"/>
          </p:cNvSpPr>
          <p:nvPr>
            <p:ph type="body" idx="1"/>
          </p:nvPr>
        </p:nvSpPr>
        <p:spPr>
          <a:xfrm>
            <a:off x="1219200" y="8462239"/>
            <a:ext cx="21945602" cy="832613"/>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000000"/>
              </a:buClr>
              <a:buSzPts val="4400"/>
              <a:buFont typeface="Arial"/>
              <a:buNone/>
              <a:defRPr>
                <a:latin typeface="Arial"/>
                <a:ea typeface="Arial"/>
                <a:cs typeface="Arial"/>
                <a:sym typeface="Arial"/>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68" name="Google Shape;68;p47"/>
          <p:cNvSpPr txBox="1">
            <a:spLocks noGrp="1"/>
          </p:cNvSpPr>
          <p:nvPr>
            <p:ph type="body" idx="2"/>
          </p:nvPr>
        </p:nvSpPr>
        <p:spPr>
          <a:xfrm>
            <a:off x="1219200" y="4214484"/>
            <a:ext cx="21945600" cy="4269708"/>
          </a:xfrm>
          <a:prstGeom prst="rect">
            <a:avLst/>
          </a:prstGeom>
          <a:noFill/>
          <a:ln>
            <a:noFill/>
          </a:ln>
        </p:spPr>
        <p:txBody>
          <a:bodyPr spcFirstLastPara="1" wrap="square" lIns="50800" tIns="50800" rIns="50800" bIns="50800" anchor="b" anchorCtr="0">
            <a:normAutofit/>
          </a:bodyPr>
          <a:lstStyle>
            <a:lvl1pPr marL="457200" lvl="0" indent="-228600" algn="ctr">
              <a:lnSpc>
                <a:spcPct val="80000"/>
              </a:lnSpc>
              <a:spcBef>
                <a:spcPts val="0"/>
              </a:spcBef>
              <a:spcAft>
                <a:spcPts val="0"/>
              </a:spcAft>
              <a:buClr>
                <a:srgbClr val="000000"/>
              </a:buClr>
              <a:buSzPts val="22400"/>
              <a:buFont typeface="Arial"/>
              <a:buNone/>
              <a:defRPr sz="22400">
                <a:latin typeface="Arial"/>
                <a:ea typeface="Arial"/>
                <a:cs typeface="Arial"/>
                <a:sym typeface="Arial"/>
              </a:defRPr>
            </a:lvl1pPr>
            <a:lvl2pPr marL="914400" lvl="1" indent="-228600" algn="ctr">
              <a:lnSpc>
                <a:spcPct val="80000"/>
              </a:lnSpc>
              <a:spcBef>
                <a:spcPts val="0"/>
              </a:spcBef>
              <a:spcAft>
                <a:spcPts val="0"/>
              </a:spcAft>
              <a:buClr>
                <a:srgbClr val="000000"/>
              </a:buClr>
              <a:buSzPts val="22400"/>
              <a:buFont typeface="Arial"/>
              <a:buNone/>
              <a:defRPr sz="22400">
                <a:latin typeface="Arial"/>
                <a:ea typeface="Arial"/>
                <a:cs typeface="Arial"/>
                <a:sym typeface="Arial"/>
              </a:defRPr>
            </a:lvl2pPr>
            <a:lvl3pPr marL="1371600" lvl="2" indent="-228600" algn="ctr">
              <a:lnSpc>
                <a:spcPct val="80000"/>
              </a:lnSpc>
              <a:spcBef>
                <a:spcPts val="0"/>
              </a:spcBef>
              <a:spcAft>
                <a:spcPts val="0"/>
              </a:spcAft>
              <a:buClr>
                <a:srgbClr val="000000"/>
              </a:buClr>
              <a:buSzPts val="22400"/>
              <a:buFont typeface="Arial"/>
              <a:buNone/>
              <a:defRPr sz="22400">
                <a:latin typeface="Arial"/>
                <a:ea typeface="Arial"/>
                <a:cs typeface="Arial"/>
                <a:sym typeface="Arial"/>
              </a:defRPr>
            </a:lvl3pPr>
            <a:lvl4pPr marL="1828800" lvl="3" indent="-228600" algn="ctr">
              <a:lnSpc>
                <a:spcPct val="80000"/>
              </a:lnSpc>
              <a:spcBef>
                <a:spcPts val="0"/>
              </a:spcBef>
              <a:spcAft>
                <a:spcPts val="0"/>
              </a:spcAft>
              <a:buClr>
                <a:srgbClr val="000000"/>
              </a:buClr>
              <a:buSzPts val="22400"/>
              <a:buFont typeface="Arial"/>
              <a:buNone/>
              <a:defRPr sz="22400">
                <a:latin typeface="Arial"/>
                <a:ea typeface="Arial"/>
                <a:cs typeface="Arial"/>
                <a:sym typeface="Arial"/>
              </a:defRPr>
            </a:lvl4pPr>
            <a:lvl5pPr marL="2286000" lvl="4" indent="-228600" algn="ctr">
              <a:lnSpc>
                <a:spcPct val="80000"/>
              </a:lnSpc>
              <a:spcBef>
                <a:spcPts val="0"/>
              </a:spcBef>
              <a:spcAft>
                <a:spcPts val="0"/>
              </a:spcAft>
              <a:buClr>
                <a:srgbClr val="000000"/>
              </a:buClr>
              <a:buSzPts val="22400"/>
              <a:buFont typeface="Arial"/>
              <a:buNone/>
              <a:defRPr sz="22400">
                <a:latin typeface="Arial"/>
                <a:ea typeface="Arial"/>
                <a:cs typeface="Arial"/>
                <a:sym typeface="Arial"/>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69" name="Google Shape;69;p47"/>
          <p:cNvSpPr txBox="1">
            <a:spLocks noGrp="1"/>
          </p:cNvSpPr>
          <p:nvPr>
            <p:ph type="sldNum" idx="12"/>
          </p:nvPr>
        </p:nvSpPr>
        <p:spPr>
          <a:xfrm>
            <a:off x="1199768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ita">
  <p:cSld name="Cita">
    <p:spTree>
      <p:nvGrpSpPr>
        <p:cNvPr id="1" name="Shape 70"/>
        <p:cNvGrpSpPr/>
        <p:nvPr/>
      </p:nvGrpSpPr>
      <p:grpSpPr>
        <a:xfrm>
          <a:off x="0" y="0"/>
          <a:ext cx="0" cy="0"/>
          <a:chOff x="0" y="0"/>
          <a:chExt cx="0" cy="0"/>
        </a:xfrm>
      </p:grpSpPr>
      <p:sp>
        <p:nvSpPr>
          <p:cNvPr id="71" name="Google Shape;71;p48"/>
          <p:cNvSpPr txBox="1">
            <a:spLocks noGrp="1"/>
          </p:cNvSpPr>
          <p:nvPr>
            <p:ph type="body" idx="1"/>
          </p:nvPr>
        </p:nvSpPr>
        <p:spPr>
          <a:xfrm>
            <a:off x="1219200" y="11100053"/>
            <a:ext cx="21945602" cy="832613"/>
          </a:xfrm>
          <a:prstGeom prst="rect">
            <a:avLst/>
          </a:prstGeom>
          <a:noFill/>
          <a:ln>
            <a:noFill/>
          </a:ln>
        </p:spPr>
        <p:txBody>
          <a:bodyPr spcFirstLastPara="1" wrap="square" lIns="50800" tIns="50800" rIns="50800" bIns="50800" anchor="ctr" anchorCtr="0">
            <a:normAutofit/>
          </a:bodyPr>
          <a:lstStyle>
            <a:lvl1pPr marL="457200" lvl="0" indent="-228600" algn="ctr">
              <a:lnSpc>
                <a:spcPct val="100000"/>
              </a:lnSpc>
              <a:spcBef>
                <a:spcPts val="0"/>
              </a:spcBef>
              <a:spcAft>
                <a:spcPts val="0"/>
              </a:spcAft>
              <a:buClr>
                <a:srgbClr val="000000"/>
              </a:buClr>
              <a:buSzPts val="4400"/>
              <a:buFont typeface="Arial"/>
              <a:buNone/>
              <a:defRPr>
                <a:latin typeface="Arial"/>
                <a:ea typeface="Arial"/>
                <a:cs typeface="Arial"/>
                <a:sym typeface="Arial"/>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72" name="Google Shape;72;p48"/>
          <p:cNvSpPr txBox="1">
            <a:spLocks noGrp="1"/>
          </p:cNvSpPr>
          <p:nvPr>
            <p:ph type="body" idx="2"/>
          </p:nvPr>
        </p:nvSpPr>
        <p:spPr>
          <a:xfrm>
            <a:off x="1219200" y="4178300"/>
            <a:ext cx="21945600" cy="4416425"/>
          </a:xfrm>
          <a:prstGeom prst="rect">
            <a:avLst/>
          </a:prstGeom>
          <a:noFill/>
          <a:ln>
            <a:noFill/>
          </a:ln>
        </p:spPr>
        <p:txBody>
          <a:bodyPr spcFirstLastPara="1" wrap="square" lIns="50800" tIns="50800" rIns="50800" bIns="50800" anchor="ctr" anchorCtr="0">
            <a:normAutofit/>
          </a:bodyPr>
          <a:lstStyle>
            <a:lvl1pPr marL="457200" lvl="0" indent="-228600" algn="ctr">
              <a:lnSpc>
                <a:spcPct val="80000"/>
              </a:lnSpc>
              <a:spcBef>
                <a:spcPts val="0"/>
              </a:spcBef>
              <a:spcAft>
                <a:spcPts val="0"/>
              </a:spcAft>
              <a:buClr>
                <a:srgbClr val="000000"/>
              </a:buClr>
              <a:buSzPts val="8400"/>
              <a:buFont typeface="Arial"/>
              <a:buNone/>
              <a:defRPr sz="8400">
                <a:latin typeface="Arial"/>
                <a:ea typeface="Arial"/>
                <a:cs typeface="Arial"/>
                <a:sym typeface="Arial"/>
              </a:defRPr>
            </a:lvl1pPr>
            <a:lvl2pPr marL="914400" lvl="1" indent="-228600" algn="ctr">
              <a:lnSpc>
                <a:spcPct val="80000"/>
              </a:lnSpc>
              <a:spcBef>
                <a:spcPts val="0"/>
              </a:spcBef>
              <a:spcAft>
                <a:spcPts val="0"/>
              </a:spcAft>
              <a:buClr>
                <a:srgbClr val="000000"/>
              </a:buClr>
              <a:buSzPts val="8400"/>
              <a:buFont typeface="Arial"/>
              <a:buNone/>
              <a:defRPr sz="8400">
                <a:latin typeface="Arial"/>
                <a:ea typeface="Arial"/>
                <a:cs typeface="Arial"/>
                <a:sym typeface="Arial"/>
              </a:defRPr>
            </a:lvl2pPr>
            <a:lvl3pPr marL="1371600" lvl="2" indent="-228600" algn="ctr">
              <a:lnSpc>
                <a:spcPct val="80000"/>
              </a:lnSpc>
              <a:spcBef>
                <a:spcPts val="0"/>
              </a:spcBef>
              <a:spcAft>
                <a:spcPts val="0"/>
              </a:spcAft>
              <a:buClr>
                <a:srgbClr val="000000"/>
              </a:buClr>
              <a:buSzPts val="8400"/>
              <a:buFont typeface="Arial"/>
              <a:buNone/>
              <a:defRPr sz="8400">
                <a:latin typeface="Arial"/>
                <a:ea typeface="Arial"/>
                <a:cs typeface="Arial"/>
                <a:sym typeface="Arial"/>
              </a:defRPr>
            </a:lvl3pPr>
            <a:lvl4pPr marL="1828800" lvl="3" indent="-228600" algn="ctr">
              <a:lnSpc>
                <a:spcPct val="80000"/>
              </a:lnSpc>
              <a:spcBef>
                <a:spcPts val="0"/>
              </a:spcBef>
              <a:spcAft>
                <a:spcPts val="0"/>
              </a:spcAft>
              <a:buClr>
                <a:srgbClr val="000000"/>
              </a:buClr>
              <a:buSzPts val="8400"/>
              <a:buFont typeface="Arial"/>
              <a:buNone/>
              <a:defRPr sz="8400">
                <a:latin typeface="Arial"/>
                <a:ea typeface="Arial"/>
                <a:cs typeface="Arial"/>
                <a:sym typeface="Arial"/>
              </a:defRPr>
            </a:lvl4pPr>
            <a:lvl5pPr marL="2286000" lvl="4" indent="-228600" algn="ctr">
              <a:lnSpc>
                <a:spcPct val="80000"/>
              </a:lnSpc>
              <a:spcBef>
                <a:spcPts val="0"/>
              </a:spcBef>
              <a:spcAft>
                <a:spcPts val="0"/>
              </a:spcAft>
              <a:buClr>
                <a:srgbClr val="000000"/>
              </a:buClr>
              <a:buSzPts val="8400"/>
              <a:buFont typeface="Arial"/>
              <a:buNone/>
              <a:defRPr sz="8400">
                <a:latin typeface="Arial"/>
                <a:ea typeface="Arial"/>
                <a:cs typeface="Arial"/>
                <a:sym typeface="Arial"/>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73" name="Google Shape;73;p48"/>
          <p:cNvSpPr txBox="1">
            <a:spLocks noGrp="1"/>
          </p:cNvSpPr>
          <p:nvPr>
            <p:ph type="sldNum" idx="12"/>
          </p:nvPr>
        </p:nvSpPr>
        <p:spPr>
          <a:xfrm>
            <a:off x="1200149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3 fotos">
  <p:cSld name="3 fotos">
    <p:spTree>
      <p:nvGrpSpPr>
        <p:cNvPr id="1" name="Shape 74"/>
        <p:cNvGrpSpPr/>
        <p:nvPr/>
      </p:nvGrpSpPr>
      <p:grpSpPr>
        <a:xfrm>
          <a:off x="0" y="0"/>
          <a:ext cx="0" cy="0"/>
          <a:chOff x="0" y="0"/>
          <a:chExt cx="0" cy="0"/>
        </a:xfrm>
      </p:grpSpPr>
      <p:sp>
        <p:nvSpPr>
          <p:cNvPr id="75" name="Google Shape;75;p49"/>
          <p:cNvSpPr>
            <a:spLocks noGrp="1"/>
          </p:cNvSpPr>
          <p:nvPr>
            <p:ph type="pic" idx="2"/>
          </p:nvPr>
        </p:nvSpPr>
        <p:spPr>
          <a:xfrm>
            <a:off x="15744825" y="5581752"/>
            <a:ext cx="7365408" cy="8280401"/>
          </a:xfrm>
          <a:prstGeom prst="rect">
            <a:avLst/>
          </a:prstGeom>
          <a:noFill/>
          <a:ln>
            <a:noFill/>
          </a:ln>
        </p:spPr>
      </p:sp>
      <p:sp>
        <p:nvSpPr>
          <p:cNvPr id="76" name="Google Shape;76;p49"/>
          <p:cNvSpPr>
            <a:spLocks noGrp="1"/>
          </p:cNvSpPr>
          <p:nvPr>
            <p:ph type="pic" idx="3"/>
          </p:nvPr>
        </p:nvSpPr>
        <p:spPr>
          <a:xfrm>
            <a:off x="15363825" y="1270000"/>
            <a:ext cx="8115300" cy="5409006"/>
          </a:xfrm>
          <a:prstGeom prst="rect">
            <a:avLst/>
          </a:prstGeom>
          <a:noFill/>
          <a:ln>
            <a:noFill/>
          </a:ln>
        </p:spPr>
      </p:sp>
      <p:sp>
        <p:nvSpPr>
          <p:cNvPr id="77" name="Google Shape;77;p49"/>
          <p:cNvSpPr>
            <a:spLocks noGrp="1"/>
          </p:cNvSpPr>
          <p:nvPr>
            <p:ph type="pic" idx="4"/>
          </p:nvPr>
        </p:nvSpPr>
        <p:spPr>
          <a:xfrm>
            <a:off x="-63500" y="1270000"/>
            <a:ext cx="16764000" cy="11176000"/>
          </a:xfrm>
          <a:prstGeom prst="rect">
            <a:avLst/>
          </a:prstGeom>
          <a:noFill/>
          <a:ln>
            <a:noFill/>
          </a:ln>
        </p:spPr>
      </p:sp>
      <p:sp>
        <p:nvSpPr>
          <p:cNvPr id="78" name="Google Shape;78;p49"/>
          <p:cNvSpPr txBox="1">
            <a:spLocks noGrp="1"/>
          </p:cNvSpPr>
          <p:nvPr>
            <p:ph type="sldNum" idx="12"/>
          </p:nvPr>
        </p:nvSpPr>
        <p:spPr>
          <a:xfrm>
            <a:off x="1200149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Foto">
  <p:cSld name="Foto">
    <p:spTree>
      <p:nvGrpSpPr>
        <p:cNvPr id="1" name="Shape 79"/>
        <p:cNvGrpSpPr/>
        <p:nvPr/>
      </p:nvGrpSpPr>
      <p:grpSpPr>
        <a:xfrm>
          <a:off x="0" y="0"/>
          <a:ext cx="0" cy="0"/>
          <a:chOff x="0" y="0"/>
          <a:chExt cx="0" cy="0"/>
        </a:xfrm>
      </p:grpSpPr>
      <p:sp>
        <p:nvSpPr>
          <p:cNvPr id="80" name="Google Shape;80;p50"/>
          <p:cNvSpPr>
            <a:spLocks noGrp="1"/>
          </p:cNvSpPr>
          <p:nvPr>
            <p:ph type="pic" idx="2"/>
          </p:nvPr>
        </p:nvSpPr>
        <p:spPr>
          <a:xfrm>
            <a:off x="1270000" y="-423334"/>
            <a:ext cx="21844000" cy="14562668"/>
          </a:xfrm>
          <a:prstGeom prst="rect">
            <a:avLst/>
          </a:prstGeom>
          <a:noFill/>
          <a:ln>
            <a:noFill/>
          </a:ln>
        </p:spPr>
      </p:sp>
      <p:sp>
        <p:nvSpPr>
          <p:cNvPr id="81" name="Google Shape;81;p50"/>
          <p:cNvSpPr txBox="1">
            <a:spLocks noGrp="1"/>
          </p:cNvSpPr>
          <p:nvPr>
            <p:ph type="sldNum" idx="12"/>
          </p:nvPr>
        </p:nvSpPr>
        <p:spPr>
          <a:xfrm>
            <a:off x="1200149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ítulo" type="title">
  <p:cSld name="TITLE">
    <p:spTree>
      <p:nvGrpSpPr>
        <p:cNvPr id="1" name="Shape 11"/>
        <p:cNvGrpSpPr/>
        <p:nvPr/>
      </p:nvGrpSpPr>
      <p:grpSpPr>
        <a:xfrm>
          <a:off x="0" y="0"/>
          <a:ext cx="0" cy="0"/>
          <a:chOff x="0" y="0"/>
          <a:chExt cx="0" cy="0"/>
        </a:xfrm>
      </p:grpSpPr>
      <p:sp>
        <p:nvSpPr>
          <p:cNvPr id="12" name="Google Shape;12;p34"/>
          <p:cNvSpPr txBox="1">
            <a:spLocks noGrp="1"/>
          </p:cNvSpPr>
          <p:nvPr>
            <p:ph type="body" idx="1"/>
          </p:nvPr>
        </p:nvSpPr>
        <p:spPr>
          <a:xfrm>
            <a:off x="1219200" y="11986162"/>
            <a:ext cx="21945599" cy="605791"/>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000000"/>
              </a:buClr>
              <a:buSzPts val="3000"/>
              <a:buFont typeface="Arial"/>
              <a:buNone/>
              <a:defRPr sz="3000">
                <a:latin typeface="Arial"/>
                <a:ea typeface="Arial"/>
                <a:cs typeface="Arial"/>
                <a:sym typeface="Arial"/>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13" name="Google Shape;13;p34"/>
          <p:cNvSpPr txBox="1">
            <a:spLocks noGrp="1"/>
          </p:cNvSpPr>
          <p:nvPr>
            <p:ph type="title"/>
          </p:nvPr>
        </p:nvSpPr>
        <p:spPr>
          <a:xfrm>
            <a:off x="1219200" y="3543300"/>
            <a:ext cx="21945600" cy="4267200"/>
          </a:xfrm>
          <a:prstGeom prst="rect">
            <a:avLst/>
          </a:prstGeom>
          <a:noFill/>
          <a:ln>
            <a:noFill/>
          </a:ln>
        </p:spPr>
        <p:txBody>
          <a:bodyPr spcFirstLastPara="1" wrap="square" lIns="50800" tIns="50800" rIns="50800" bIns="50800" anchor="b" anchorCtr="0">
            <a:normAutofit/>
          </a:bodyPr>
          <a:lstStyle>
            <a:lvl1pPr lvl="0" algn="ctr">
              <a:lnSpc>
                <a:spcPct val="80000"/>
              </a:lnSpc>
              <a:spcBef>
                <a:spcPts val="0"/>
              </a:spcBef>
              <a:spcAft>
                <a:spcPts val="0"/>
              </a:spcAft>
              <a:buClr>
                <a:srgbClr val="000000"/>
              </a:buClr>
              <a:buSzPts val="12800"/>
              <a:buFont typeface="Arial"/>
              <a:buNone/>
              <a:defRPr sz="12800"/>
            </a:lvl1pPr>
            <a:lvl2pPr lvl="1" algn="ctr">
              <a:lnSpc>
                <a:spcPct val="80000"/>
              </a:lnSpc>
              <a:spcBef>
                <a:spcPts val="0"/>
              </a:spcBef>
              <a:spcAft>
                <a:spcPts val="0"/>
              </a:spcAft>
              <a:buClr>
                <a:srgbClr val="000000"/>
              </a:buClr>
              <a:buSzPts val="1800"/>
              <a:buNone/>
              <a:defRPr/>
            </a:lvl2pPr>
            <a:lvl3pPr lvl="2" algn="ctr">
              <a:lnSpc>
                <a:spcPct val="80000"/>
              </a:lnSpc>
              <a:spcBef>
                <a:spcPts val="0"/>
              </a:spcBef>
              <a:spcAft>
                <a:spcPts val="0"/>
              </a:spcAft>
              <a:buClr>
                <a:srgbClr val="000000"/>
              </a:buClr>
              <a:buSzPts val="1800"/>
              <a:buNone/>
              <a:defRPr/>
            </a:lvl3pPr>
            <a:lvl4pPr lvl="3" algn="ctr">
              <a:lnSpc>
                <a:spcPct val="80000"/>
              </a:lnSpc>
              <a:spcBef>
                <a:spcPts val="0"/>
              </a:spcBef>
              <a:spcAft>
                <a:spcPts val="0"/>
              </a:spcAft>
              <a:buClr>
                <a:srgbClr val="000000"/>
              </a:buClr>
              <a:buSzPts val="1800"/>
              <a:buNone/>
              <a:defRPr/>
            </a:lvl4pPr>
            <a:lvl5pPr lvl="4" algn="ctr">
              <a:lnSpc>
                <a:spcPct val="80000"/>
              </a:lnSpc>
              <a:spcBef>
                <a:spcPts val="0"/>
              </a:spcBef>
              <a:spcAft>
                <a:spcPts val="0"/>
              </a:spcAft>
              <a:buClr>
                <a:srgbClr val="000000"/>
              </a:buClr>
              <a:buSzPts val="1800"/>
              <a:buNone/>
              <a:defRPr/>
            </a:lvl5pPr>
            <a:lvl6pPr lvl="5" algn="ctr">
              <a:lnSpc>
                <a:spcPct val="80000"/>
              </a:lnSpc>
              <a:spcBef>
                <a:spcPts val="0"/>
              </a:spcBef>
              <a:spcAft>
                <a:spcPts val="0"/>
              </a:spcAft>
              <a:buClr>
                <a:srgbClr val="000000"/>
              </a:buClr>
              <a:buSzPts val="1800"/>
              <a:buNone/>
              <a:defRPr/>
            </a:lvl6pPr>
            <a:lvl7pPr lvl="6" algn="ctr">
              <a:lnSpc>
                <a:spcPct val="80000"/>
              </a:lnSpc>
              <a:spcBef>
                <a:spcPts val="0"/>
              </a:spcBef>
              <a:spcAft>
                <a:spcPts val="0"/>
              </a:spcAft>
              <a:buClr>
                <a:srgbClr val="000000"/>
              </a:buClr>
              <a:buSzPts val="1800"/>
              <a:buNone/>
              <a:defRPr/>
            </a:lvl7pPr>
            <a:lvl8pPr lvl="7" algn="ctr">
              <a:lnSpc>
                <a:spcPct val="80000"/>
              </a:lnSpc>
              <a:spcBef>
                <a:spcPts val="0"/>
              </a:spcBef>
              <a:spcAft>
                <a:spcPts val="0"/>
              </a:spcAft>
              <a:buClr>
                <a:srgbClr val="000000"/>
              </a:buClr>
              <a:buSzPts val="1800"/>
              <a:buNone/>
              <a:defRPr/>
            </a:lvl8pPr>
            <a:lvl9pPr lvl="8" algn="ctr">
              <a:lnSpc>
                <a:spcPct val="80000"/>
              </a:lnSpc>
              <a:spcBef>
                <a:spcPts val="0"/>
              </a:spcBef>
              <a:spcAft>
                <a:spcPts val="0"/>
              </a:spcAft>
              <a:buClr>
                <a:srgbClr val="000000"/>
              </a:buClr>
              <a:buSzPts val="1800"/>
              <a:buNone/>
              <a:defRPr/>
            </a:lvl9pPr>
          </a:lstStyle>
          <a:p>
            <a:endParaRPr/>
          </a:p>
        </p:txBody>
      </p:sp>
      <p:sp>
        <p:nvSpPr>
          <p:cNvPr id="14" name="Google Shape;14;p34"/>
          <p:cNvSpPr txBox="1">
            <a:spLocks noGrp="1"/>
          </p:cNvSpPr>
          <p:nvPr>
            <p:ph type="body" idx="2"/>
          </p:nvPr>
        </p:nvSpPr>
        <p:spPr>
          <a:xfrm>
            <a:off x="1219200" y="7567579"/>
            <a:ext cx="21945600" cy="2250593"/>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000000"/>
              </a:buClr>
              <a:buSzPts val="6000"/>
              <a:buFont typeface="Arial"/>
              <a:buNone/>
              <a:defRPr sz="6000">
                <a:latin typeface="Arial"/>
                <a:ea typeface="Arial"/>
                <a:cs typeface="Arial"/>
                <a:sym typeface="Arial"/>
              </a:defRPr>
            </a:lvl1pPr>
            <a:lvl2pPr marL="914400" lvl="1" indent="-228600" algn="ctr">
              <a:lnSpc>
                <a:spcPct val="100000"/>
              </a:lnSpc>
              <a:spcBef>
                <a:spcPts val="0"/>
              </a:spcBef>
              <a:spcAft>
                <a:spcPts val="0"/>
              </a:spcAft>
              <a:buClr>
                <a:srgbClr val="000000"/>
              </a:buClr>
              <a:buSzPts val="6000"/>
              <a:buFont typeface="Arial"/>
              <a:buNone/>
              <a:defRPr sz="6000">
                <a:latin typeface="Arial"/>
                <a:ea typeface="Arial"/>
                <a:cs typeface="Arial"/>
                <a:sym typeface="Arial"/>
              </a:defRPr>
            </a:lvl2pPr>
            <a:lvl3pPr marL="1371600" lvl="2" indent="-228600" algn="ctr">
              <a:lnSpc>
                <a:spcPct val="100000"/>
              </a:lnSpc>
              <a:spcBef>
                <a:spcPts val="0"/>
              </a:spcBef>
              <a:spcAft>
                <a:spcPts val="0"/>
              </a:spcAft>
              <a:buClr>
                <a:srgbClr val="000000"/>
              </a:buClr>
              <a:buSzPts val="6000"/>
              <a:buFont typeface="Arial"/>
              <a:buNone/>
              <a:defRPr sz="6000">
                <a:latin typeface="Arial"/>
                <a:ea typeface="Arial"/>
                <a:cs typeface="Arial"/>
                <a:sym typeface="Arial"/>
              </a:defRPr>
            </a:lvl3pPr>
            <a:lvl4pPr marL="1828800" lvl="3" indent="-228600" algn="ctr">
              <a:lnSpc>
                <a:spcPct val="100000"/>
              </a:lnSpc>
              <a:spcBef>
                <a:spcPts val="0"/>
              </a:spcBef>
              <a:spcAft>
                <a:spcPts val="0"/>
              </a:spcAft>
              <a:buClr>
                <a:srgbClr val="000000"/>
              </a:buClr>
              <a:buSzPts val="6000"/>
              <a:buFont typeface="Arial"/>
              <a:buNone/>
              <a:defRPr sz="6000">
                <a:latin typeface="Arial"/>
                <a:ea typeface="Arial"/>
                <a:cs typeface="Arial"/>
                <a:sym typeface="Arial"/>
              </a:defRPr>
            </a:lvl4pPr>
            <a:lvl5pPr marL="2286000" lvl="4" indent="-228600" algn="ctr">
              <a:lnSpc>
                <a:spcPct val="100000"/>
              </a:lnSpc>
              <a:spcBef>
                <a:spcPts val="0"/>
              </a:spcBef>
              <a:spcAft>
                <a:spcPts val="0"/>
              </a:spcAft>
              <a:buClr>
                <a:srgbClr val="000000"/>
              </a:buClr>
              <a:buSzPts val="6000"/>
              <a:buFont typeface="Arial"/>
              <a:buNone/>
              <a:defRPr sz="6000">
                <a:latin typeface="Arial"/>
                <a:ea typeface="Arial"/>
                <a:cs typeface="Arial"/>
                <a:sym typeface="Arial"/>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15" name="Google Shape;15;p34"/>
          <p:cNvSpPr txBox="1">
            <a:spLocks noGrp="1"/>
          </p:cNvSpPr>
          <p:nvPr>
            <p:ph type="sldNum" idx="12"/>
          </p:nvPr>
        </p:nvSpPr>
        <p:spPr>
          <a:xfrm>
            <a:off x="1200149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ítulo y viñetas" type="tx">
  <p:cSld name="TITLE_AND_BODY">
    <p:spTree>
      <p:nvGrpSpPr>
        <p:cNvPr id="1" name="Shape 16"/>
        <p:cNvGrpSpPr/>
        <p:nvPr/>
      </p:nvGrpSpPr>
      <p:grpSpPr>
        <a:xfrm>
          <a:off x="0" y="0"/>
          <a:ext cx="0" cy="0"/>
          <a:chOff x="0" y="0"/>
          <a:chExt cx="0" cy="0"/>
        </a:xfrm>
      </p:grpSpPr>
      <p:sp>
        <p:nvSpPr>
          <p:cNvPr id="17" name="Google Shape;17;p35"/>
          <p:cNvSpPr txBox="1">
            <a:spLocks noGrp="1"/>
          </p:cNvSpPr>
          <p:nvPr>
            <p:ph type="title"/>
          </p:nvPr>
        </p:nvSpPr>
        <p:spPr>
          <a:xfrm>
            <a:off x="1219200" y="774700"/>
            <a:ext cx="21945600" cy="1727200"/>
          </a:xfrm>
          <a:prstGeom prst="rect">
            <a:avLst/>
          </a:prstGeom>
          <a:noFill/>
          <a:ln>
            <a:noFill/>
          </a:ln>
        </p:spPr>
        <p:txBody>
          <a:bodyPr spcFirstLastPara="1" wrap="square" lIns="50800" tIns="50800" rIns="50800" bIns="50800" anchor="t" anchorCtr="0">
            <a:normAutofit/>
          </a:bodyPr>
          <a:lstStyle>
            <a:lvl1pPr lvl="0" algn="ctr">
              <a:lnSpc>
                <a:spcPct val="80000"/>
              </a:lnSpc>
              <a:spcBef>
                <a:spcPts val="0"/>
              </a:spcBef>
              <a:spcAft>
                <a:spcPts val="0"/>
              </a:spcAft>
              <a:buClr>
                <a:srgbClr val="000000"/>
              </a:buClr>
              <a:buSzPts val="1800"/>
              <a:buNone/>
              <a:defRPr/>
            </a:lvl1pPr>
            <a:lvl2pPr lvl="1" algn="ctr">
              <a:lnSpc>
                <a:spcPct val="80000"/>
              </a:lnSpc>
              <a:spcBef>
                <a:spcPts val="0"/>
              </a:spcBef>
              <a:spcAft>
                <a:spcPts val="0"/>
              </a:spcAft>
              <a:buClr>
                <a:srgbClr val="000000"/>
              </a:buClr>
              <a:buSzPts val="1800"/>
              <a:buNone/>
              <a:defRPr/>
            </a:lvl2pPr>
            <a:lvl3pPr lvl="2" algn="ctr">
              <a:lnSpc>
                <a:spcPct val="80000"/>
              </a:lnSpc>
              <a:spcBef>
                <a:spcPts val="0"/>
              </a:spcBef>
              <a:spcAft>
                <a:spcPts val="0"/>
              </a:spcAft>
              <a:buClr>
                <a:srgbClr val="000000"/>
              </a:buClr>
              <a:buSzPts val="1800"/>
              <a:buNone/>
              <a:defRPr/>
            </a:lvl3pPr>
            <a:lvl4pPr lvl="3" algn="ctr">
              <a:lnSpc>
                <a:spcPct val="80000"/>
              </a:lnSpc>
              <a:spcBef>
                <a:spcPts val="0"/>
              </a:spcBef>
              <a:spcAft>
                <a:spcPts val="0"/>
              </a:spcAft>
              <a:buClr>
                <a:srgbClr val="000000"/>
              </a:buClr>
              <a:buSzPts val="1800"/>
              <a:buNone/>
              <a:defRPr/>
            </a:lvl4pPr>
            <a:lvl5pPr lvl="4" algn="ctr">
              <a:lnSpc>
                <a:spcPct val="80000"/>
              </a:lnSpc>
              <a:spcBef>
                <a:spcPts val="0"/>
              </a:spcBef>
              <a:spcAft>
                <a:spcPts val="0"/>
              </a:spcAft>
              <a:buClr>
                <a:srgbClr val="000000"/>
              </a:buClr>
              <a:buSzPts val="1800"/>
              <a:buNone/>
              <a:defRPr/>
            </a:lvl5pPr>
            <a:lvl6pPr lvl="5" algn="ctr">
              <a:lnSpc>
                <a:spcPct val="80000"/>
              </a:lnSpc>
              <a:spcBef>
                <a:spcPts val="0"/>
              </a:spcBef>
              <a:spcAft>
                <a:spcPts val="0"/>
              </a:spcAft>
              <a:buClr>
                <a:srgbClr val="000000"/>
              </a:buClr>
              <a:buSzPts val="1800"/>
              <a:buNone/>
              <a:defRPr/>
            </a:lvl6pPr>
            <a:lvl7pPr lvl="6" algn="ctr">
              <a:lnSpc>
                <a:spcPct val="80000"/>
              </a:lnSpc>
              <a:spcBef>
                <a:spcPts val="0"/>
              </a:spcBef>
              <a:spcAft>
                <a:spcPts val="0"/>
              </a:spcAft>
              <a:buClr>
                <a:srgbClr val="000000"/>
              </a:buClr>
              <a:buSzPts val="1800"/>
              <a:buNone/>
              <a:defRPr/>
            </a:lvl7pPr>
            <a:lvl8pPr lvl="7" algn="ctr">
              <a:lnSpc>
                <a:spcPct val="80000"/>
              </a:lnSpc>
              <a:spcBef>
                <a:spcPts val="0"/>
              </a:spcBef>
              <a:spcAft>
                <a:spcPts val="0"/>
              </a:spcAft>
              <a:buClr>
                <a:srgbClr val="000000"/>
              </a:buClr>
              <a:buSzPts val="1800"/>
              <a:buNone/>
              <a:defRPr/>
            </a:lvl8pPr>
            <a:lvl9pPr lvl="8" algn="ctr">
              <a:lnSpc>
                <a:spcPct val="80000"/>
              </a:lnSpc>
              <a:spcBef>
                <a:spcPts val="0"/>
              </a:spcBef>
              <a:spcAft>
                <a:spcPts val="0"/>
              </a:spcAft>
              <a:buClr>
                <a:srgbClr val="000000"/>
              </a:buClr>
              <a:buSzPts val="1800"/>
              <a:buNone/>
              <a:defRPr/>
            </a:lvl9pPr>
          </a:lstStyle>
          <a:p>
            <a:endParaRPr/>
          </a:p>
        </p:txBody>
      </p:sp>
      <p:sp>
        <p:nvSpPr>
          <p:cNvPr id="18" name="Google Shape;18;p35"/>
          <p:cNvSpPr txBox="1">
            <a:spLocks noGrp="1"/>
          </p:cNvSpPr>
          <p:nvPr>
            <p:ph type="body" idx="1"/>
          </p:nvPr>
        </p:nvSpPr>
        <p:spPr>
          <a:xfrm>
            <a:off x="1219200" y="4013200"/>
            <a:ext cx="21948577" cy="8483600"/>
          </a:xfrm>
          <a:prstGeom prst="rect">
            <a:avLst/>
          </a:prstGeom>
          <a:noFill/>
          <a:ln>
            <a:noFill/>
          </a:ln>
        </p:spPr>
        <p:txBody>
          <a:bodyPr spcFirstLastPara="1" wrap="square" lIns="50800" tIns="50800" rIns="50800" bIns="50800" anchor="t" anchorCtr="0">
            <a:normAutofit/>
          </a:bodyPr>
          <a:lstStyle>
            <a:lvl1pPr marL="457200" lvl="0" indent="-400050" algn="l">
              <a:lnSpc>
                <a:spcPct val="90000"/>
              </a:lnSpc>
              <a:spcBef>
                <a:spcPts val="2400"/>
              </a:spcBef>
              <a:spcAft>
                <a:spcPts val="0"/>
              </a:spcAft>
              <a:buClr>
                <a:srgbClr val="000000"/>
              </a:buClr>
              <a:buSzPts val="2700"/>
              <a:buChar char="•"/>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19" name="Google Shape;19;p35"/>
          <p:cNvSpPr txBox="1">
            <a:spLocks noGrp="1"/>
          </p:cNvSpPr>
          <p:nvPr>
            <p:ph type="body" idx="2"/>
          </p:nvPr>
        </p:nvSpPr>
        <p:spPr>
          <a:xfrm>
            <a:off x="1219200" y="2384648"/>
            <a:ext cx="21945602" cy="832613"/>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000000"/>
              </a:buClr>
              <a:buSzPts val="4400"/>
              <a:buFont typeface="Arial"/>
              <a:buNone/>
              <a:defRPr>
                <a:latin typeface="Arial"/>
                <a:ea typeface="Arial"/>
                <a:cs typeface="Arial"/>
                <a:sym typeface="Arial"/>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20" name="Google Shape;20;p35"/>
          <p:cNvSpPr txBox="1">
            <a:spLocks noGrp="1"/>
          </p:cNvSpPr>
          <p:nvPr>
            <p:ph type="sldNum" idx="12"/>
          </p:nvPr>
        </p:nvSpPr>
        <p:spPr>
          <a:xfrm>
            <a:off x="1199768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ítulo y foto">
  <p:cSld name="Título y foto">
    <p:spTree>
      <p:nvGrpSpPr>
        <p:cNvPr id="1" name="Shape 21"/>
        <p:cNvGrpSpPr/>
        <p:nvPr/>
      </p:nvGrpSpPr>
      <p:grpSpPr>
        <a:xfrm>
          <a:off x="0" y="0"/>
          <a:ext cx="0" cy="0"/>
          <a:chOff x="0" y="0"/>
          <a:chExt cx="0" cy="0"/>
        </a:xfrm>
      </p:grpSpPr>
      <p:sp>
        <p:nvSpPr>
          <p:cNvPr id="22" name="Google Shape;22;p37"/>
          <p:cNvSpPr>
            <a:spLocks noGrp="1"/>
          </p:cNvSpPr>
          <p:nvPr>
            <p:ph type="pic" idx="2"/>
          </p:nvPr>
        </p:nvSpPr>
        <p:spPr>
          <a:xfrm>
            <a:off x="0" y="-1270000"/>
            <a:ext cx="24384000" cy="16256000"/>
          </a:xfrm>
          <a:prstGeom prst="rect">
            <a:avLst/>
          </a:prstGeom>
          <a:noFill/>
          <a:ln>
            <a:noFill/>
          </a:ln>
        </p:spPr>
      </p:sp>
      <p:sp>
        <p:nvSpPr>
          <p:cNvPr id="23" name="Google Shape;23;p37"/>
          <p:cNvSpPr txBox="1">
            <a:spLocks noGrp="1"/>
          </p:cNvSpPr>
          <p:nvPr>
            <p:ph type="title"/>
          </p:nvPr>
        </p:nvSpPr>
        <p:spPr>
          <a:xfrm>
            <a:off x="1219200" y="3543300"/>
            <a:ext cx="21945600" cy="4267200"/>
          </a:xfrm>
          <a:prstGeom prst="rect">
            <a:avLst/>
          </a:prstGeom>
          <a:noFill/>
          <a:ln>
            <a:noFill/>
          </a:ln>
        </p:spPr>
        <p:txBody>
          <a:bodyPr spcFirstLastPara="1" wrap="square" lIns="50800" tIns="50800" rIns="50800" bIns="50800" anchor="b" anchorCtr="0">
            <a:normAutofit/>
          </a:bodyPr>
          <a:lstStyle>
            <a:lvl1pPr lvl="0" algn="ctr">
              <a:lnSpc>
                <a:spcPct val="80000"/>
              </a:lnSpc>
              <a:spcBef>
                <a:spcPts val="0"/>
              </a:spcBef>
              <a:spcAft>
                <a:spcPts val="0"/>
              </a:spcAft>
              <a:buClr>
                <a:srgbClr val="FFFFFF"/>
              </a:buClr>
              <a:buSzPts val="12800"/>
              <a:buFont typeface="Arial"/>
              <a:buNone/>
              <a:defRPr sz="12800">
                <a:solidFill>
                  <a:srgbClr val="FFFFFF"/>
                </a:solidFill>
              </a:defRPr>
            </a:lvl1pPr>
            <a:lvl2pPr lvl="1" algn="ctr">
              <a:lnSpc>
                <a:spcPct val="80000"/>
              </a:lnSpc>
              <a:spcBef>
                <a:spcPts val="0"/>
              </a:spcBef>
              <a:spcAft>
                <a:spcPts val="0"/>
              </a:spcAft>
              <a:buClr>
                <a:srgbClr val="000000"/>
              </a:buClr>
              <a:buSzPts val="1800"/>
              <a:buNone/>
              <a:defRPr/>
            </a:lvl2pPr>
            <a:lvl3pPr lvl="2" algn="ctr">
              <a:lnSpc>
                <a:spcPct val="80000"/>
              </a:lnSpc>
              <a:spcBef>
                <a:spcPts val="0"/>
              </a:spcBef>
              <a:spcAft>
                <a:spcPts val="0"/>
              </a:spcAft>
              <a:buClr>
                <a:srgbClr val="000000"/>
              </a:buClr>
              <a:buSzPts val="1800"/>
              <a:buNone/>
              <a:defRPr/>
            </a:lvl3pPr>
            <a:lvl4pPr lvl="3" algn="ctr">
              <a:lnSpc>
                <a:spcPct val="80000"/>
              </a:lnSpc>
              <a:spcBef>
                <a:spcPts val="0"/>
              </a:spcBef>
              <a:spcAft>
                <a:spcPts val="0"/>
              </a:spcAft>
              <a:buClr>
                <a:srgbClr val="000000"/>
              </a:buClr>
              <a:buSzPts val="1800"/>
              <a:buNone/>
              <a:defRPr/>
            </a:lvl4pPr>
            <a:lvl5pPr lvl="4" algn="ctr">
              <a:lnSpc>
                <a:spcPct val="80000"/>
              </a:lnSpc>
              <a:spcBef>
                <a:spcPts val="0"/>
              </a:spcBef>
              <a:spcAft>
                <a:spcPts val="0"/>
              </a:spcAft>
              <a:buClr>
                <a:srgbClr val="000000"/>
              </a:buClr>
              <a:buSzPts val="1800"/>
              <a:buNone/>
              <a:defRPr/>
            </a:lvl5pPr>
            <a:lvl6pPr lvl="5" algn="ctr">
              <a:lnSpc>
                <a:spcPct val="80000"/>
              </a:lnSpc>
              <a:spcBef>
                <a:spcPts val="0"/>
              </a:spcBef>
              <a:spcAft>
                <a:spcPts val="0"/>
              </a:spcAft>
              <a:buClr>
                <a:srgbClr val="000000"/>
              </a:buClr>
              <a:buSzPts val="1800"/>
              <a:buNone/>
              <a:defRPr/>
            </a:lvl6pPr>
            <a:lvl7pPr lvl="6" algn="ctr">
              <a:lnSpc>
                <a:spcPct val="80000"/>
              </a:lnSpc>
              <a:spcBef>
                <a:spcPts val="0"/>
              </a:spcBef>
              <a:spcAft>
                <a:spcPts val="0"/>
              </a:spcAft>
              <a:buClr>
                <a:srgbClr val="000000"/>
              </a:buClr>
              <a:buSzPts val="1800"/>
              <a:buNone/>
              <a:defRPr/>
            </a:lvl7pPr>
            <a:lvl8pPr lvl="7" algn="ctr">
              <a:lnSpc>
                <a:spcPct val="80000"/>
              </a:lnSpc>
              <a:spcBef>
                <a:spcPts val="0"/>
              </a:spcBef>
              <a:spcAft>
                <a:spcPts val="0"/>
              </a:spcAft>
              <a:buClr>
                <a:srgbClr val="000000"/>
              </a:buClr>
              <a:buSzPts val="1800"/>
              <a:buNone/>
              <a:defRPr/>
            </a:lvl8pPr>
            <a:lvl9pPr lvl="8" algn="ctr">
              <a:lnSpc>
                <a:spcPct val="80000"/>
              </a:lnSpc>
              <a:spcBef>
                <a:spcPts val="0"/>
              </a:spcBef>
              <a:spcAft>
                <a:spcPts val="0"/>
              </a:spcAft>
              <a:buClr>
                <a:srgbClr val="000000"/>
              </a:buClr>
              <a:buSzPts val="1800"/>
              <a:buNone/>
              <a:defRPr/>
            </a:lvl9pPr>
          </a:lstStyle>
          <a:p>
            <a:endParaRPr/>
          </a:p>
        </p:txBody>
      </p:sp>
      <p:sp>
        <p:nvSpPr>
          <p:cNvPr id="24" name="Google Shape;24;p37"/>
          <p:cNvSpPr txBox="1">
            <a:spLocks noGrp="1"/>
          </p:cNvSpPr>
          <p:nvPr>
            <p:ph type="body" idx="1"/>
          </p:nvPr>
        </p:nvSpPr>
        <p:spPr>
          <a:xfrm>
            <a:off x="1219200" y="7569200"/>
            <a:ext cx="21945600" cy="2252112"/>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FFFFFF"/>
              </a:buClr>
              <a:buSzPts val="6000"/>
              <a:buFont typeface="Arial"/>
              <a:buNone/>
              <a:defRPr sz="6000">
                <a:solidFill>
                  <a:srgbClr val="FFFFFF"/>
                </a:solidFill>
                <a:latin typeface="Arial"/>
                <a:ea typeface="Arial"/>
                <a:cs typeface="Arial"/>
                <a:sym typeface="Arial"/>
              </a:defRPr>
            </a:lvl1pPr>
            <a:lvl2pPr marL="914400" lvl="1" indent="-228600" algn="ctr">
              <a:lnSpc>
                <a:spcPct val="100000"/>
              </a:lnSpc>
              <a:spcBef>
                <a:spcPts val="0"/>
              </a:spcBef>
              <a:spcAft>
                <a:spcPts val="0"/>
              </a:spcAft>
              <a:buClr>
                <a:srgbClr val="FFFFFF"/>
              </a:buClr>
              <a:buSzPts val="6000"/>
              <a:buFont typeface="Arial"/>
              <a:buNone/>
              <a:defRPr sz="6000">
                <a:solidFill>
                  <a:srgbClr val="FFFFFF"/>
                </a:solidFill>
                <a:latin typeface="Arial"/>
                <a:ea typeface="Arial"/>
                <a:cs typeface="Arial"/>
                <a:sym typeface="Arial"/>
              </a:defRPr>
            </a:lvl2pPr>
            <a:lvl3pPr marL="1371600" lvl="2" indent="-228600" algn="ctr">
              <a:lnSpc>
                <a:spcPct val="100000"/>
              </a:lnSpc>
              <a:spcBef>
                <a:spcPts val="0"/>
              </a:spcBef>
              <a:spcAft>
                <a:spcPts val="0"/>
              </a:spcAft>
              <a:buClr>
                <a:srgbClr val="FFFFFF"/>
              </a:buClr>
              <a:buSzPts val="6000"/>
              <a:buFont typeface="Arial"/>
              <a:buNone/>
              <a:defRPr sz="6000">
                <a:solidFill>
                  <a:srgbClr val="FFFFFF"/>
                </a:solidFill>
                <a:latin typeface="Arial"/>
                <a:ea typeface="Arial"/>
                <a:cs typeface="Arial"/>
                <a:sym typeface="Arial"/>
              </a:defRPr>
            </a:lvl3pPr>
            <a:lvl4pPr marL="1828800" lvl="3" indent="-228600" algn="ctr">
              <a:lnSpc>
                <a:spcPct val="100000"/>
              </a:lnSpc>
              <a:spcBef>
                <a:spcPts val="0"/>
              </a:spcBef>
              <a:spcAft>
                <a:spcPts val="0"/>
              </a:spcAft>
              <a:buClr>
                <a:srgbClr val="FFFFFF"/>
              </a:buClr>
              <a:buSzPts val="6000"/>
              <a:buFont typeface="Arial"/>
              <a:buNone/>
              <a:defRPr sz="6000">
                <a:solidFill>
                  <a:srgbClr val="FFFFFF"/>
                </a:solidFill>
                <a:latin typeface="Arial"/>
                <a:ea typeface="Arial"/>
                <a:cs typeface="Arial"/>
                <a:sym typeface="Arial"/>
              </a:defRPr>
            </a:lvl4pPr>
            <a:lvl5pPr marL="2286000" lvl="4" indent="-228600" algn="ctr">
              <a:lnSpc>
                <a:spcPct val="100000"/>
              </a:lnSpc>
              <a:spcBef>
                <a:spcPts val="0"/>
              </a:spcBef>
              <a:spcAft>
                <a:spcPts val="0"/>
              </a:spcAft>
              <a:buClr>
                <a:srgbClr val="FFFFFF"/>
              </a:buClr>
              <a:buSzPts val="6000"/>
              <a:buFont typeface="Arial"/>
              <a:buNone/>
              <a:defRPr sz="6000">
                <a:solidFill>
                  <a:srgbClr val="FFFFFF"/>
                </a:solidFill>
                <a:latin typeface="Arial"/>
                <a:ea typeface="Arial"/>
                <a:cs typeface="Arial"/>
                <a:sym typeface="Arial"/>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25" name="Google Shape;25;p37"/>
          <p:cNvSpPr txBox="1">
            <a:spLocks noGrp="1"/>
          </p:cNvSpPr>
          <p:nvPr>
            <p:ph type="body" idx="3"/>
          </p:nvPr>
        </p:nvSpPr>
        <p:spPr>
          <a:xfrm>
            <a:off x="1219200" y="11988800"/>
            <a:ext cx="21945602" cy="605791"/>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FFFFFF"/>
              </a:buClr>
              <a:buSzPts val="3000"/>
              <a:buFont typeface="Arial"/>
              <a:buNone/>
              <a:defRPr sz="3000">
                <a:solidFill>
                  <a:srgbClr val="FFFFFF"/>
                </a:solidFill>
                <a:latin typeface="Arial"/>
                <a:ea typeface="Arial"/>
                <a:cs typeface="Arial"/>
                <a:sym typeface="Arial"/>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26" name="Google Shape;26;p37"/>
          <p:cNvSpPr txBox="1">
            <a:spLocks noGrp="1"/>
          </p:cNvSpPr>
          <p:nvPr>
            <p:ph type="sldNum" idx="12"/>
          </p:nvPr>
        </p:nvSpPr>
        <p:spPr>
          <a:xfrm>
            <a:off x="1199768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FFFFFF"/>
              </a:buClr>
              <a:buSzPts val="2000"/>
              <a:buFont typeface="Arial"/>
              <a:buNone/>
              <a:defRPr sz="2000" b="0" i="0" u="none" strike="noStrike" cap="none">
                <a:solidFill>
                  <a:srgbClr val="FFFFFF"/>
                </a:solidFill>
                <a:latin typeface="Arial"/>
                <a:ea typeface="Arial"/>
                <a:cs typeface="Arial"/>
                <a:sym typeface="Arial"/>
              </a:defRPr>
            </a:lvl1pPr>
            <a:lvl2pPr marL="0" marR="0" lvl="1" indent="0" algn="ctr">
              <a:lnSpc>
                <a:spcPct val="100000"/>
              </a:lnSpc>
              <a:spcBef>
                <a:spcPts val="0"/>
              </a:spcBef>
              <a:spcAft>
                <a:spcPts val="0"/>
              </a:spcAft>
              <a:buClr>
                <a:srgbClr val="FFFFFF"/>
              </a:buClr>
              <a:buSzPts val="2000"/>
              <a:buFont typeface="Arial"/>
              <a:buNone/>
              <a:defRPr sz="2000" b="0" i="0" u="none" strike="noStrike" cap="none">
                <a:solidFill>
                  <a:srgbClr val="FFFFFF"/>
                </a:solidFill>
                <a:latin typeface="Arial"/>
                <a:ea typeface="Arial"/>
                <a:cs typeface="Arial"/>
                <a:sym typeface="Arial"/>
              </a:defRPr>
            </a:lvl2pPr>
            <a:lvl3pPr marL="0" marR="0" lvl="2" indent="0" algn="ctr">
              <a:lnSpc>
                <a:spcPct val="100000"/>
              </a:lnSpc>
              <a:spcBef>
                <a:spcPts val="0"/>
              </a:spcBef>
              <a:spcAft>
                <a:spcPts val="0"/>
              </a:spcAft>
              <a:buClr>
                <a:srgbClr val="FFFFFF"/>
              </a:buClr>
              <a:buSzPts val="2000"/>
              <a:buFont typeface="Arial"/>
              <a:buNone/>
              <a:defRPr sz="2000" b="0" i="0" u="none" strike="noStrike" cap="none">
                <a:solidFill>
                  <a:srgbClr val="FFFFFF"/>
                </a:solidFill>
                <a:latin typeface="Arial"/>
                <a:ea typeface="Arial"/>
                <a:cs typeface="Arial"/>
                <a:sym typeface="Arial"/>
              </a:defRPr>
            </a:lvl3pPr>
            <a:lvl4pPr marL="0" marR="0" lvl="3" indent="0" algn="ctr">
              <a:lnSpc>
                <a:spcPct val="100000"/>
              </a:lnSpc>
              <a:spcBef>
                <a:spcPts val="0"/>
              </a:spcBef>
              <a:spcAft>
                <a:spcPts val="0"/>
              </a:spcAft>
              <a:buClr>
                <a:srgbClr val="FFFFFF"/>
              </a:buClr>
              <a:buSzPts val="2000"/>
              <a:buFont typeface="Arial"/>
              <a:buNone/>
              <a:defRPr sz="2000" b="0" i="0" u="none" strike="noStrike" cap="none">
                <a:solidFill>
                  <a:srgbClr val="FFFFFF"/>
                </a:solidFill>
                <a:latin typeface="Arial"/>
                <a:ea typeface="Arial"/>
                <a:cs typeface="Arial"/>
                <a:sym typeface="Arial"/>
              </a:defRPr>
            </a:lvl4pPr>
            <a:lvl5pPr marL="0" marR="0" lvl="4" indent="0" algn="ctr">
              <a:lnSpc>
                <a:spcPct val="100000"/>
              </a:lnSpc>
              <a:spcBef>
                <a:spcPts val="0"/>
              </a:spcBef>
              <a:spcAft>
                <a:spcPts val="0"/>
              </a:spcAft>
              <a:buClr>
                <a:srgbClr val="FFFFFF"/>
              </a:buClr>
              <a:buSzPts val="2000"/>
              <a:buFont typeface="Arial"/>
              <a:buNone/>
              <a:defRPr sz="2000" b="0" i="0" u="none" strike="noStrike" cap="none">
                <a:solidFill>
                  <a:srgbClr val="FFFFFF"/>
                </a:solidFill>
                <a:latin typeface="Arial"/>
                <a:ea typeface="Arial"/>
                <a:cs typeface="Arial"/>
                <a:sym typeface="Arial"/>
              </a:defRPr>
            </a:lvl5pPr>
            <a:lvl6pPr marL="0" marR="0" lvl="5" indent="0" algn="ctr">
              <a:lnSpc>
                <a:spcPct val="100000"/>
              </a:lnSpc>
              <a:spcBef>
                <a:spcPts val="0"/>
              </a:spcBef>
              <a:spcAft>
                <a:spcPts val="0"/>
              </a:spcAft>
              <a:buClr>
                <a:srgbClr val="FFFFFF"/>
              </a:buClr>
              <a:buSzPts val="2000"/>
              <a:buFont typeface="Arial"/>
              <a:buNone/>
              <a:defRPr sz="2000" b="0" i="0" u="none" strike="noStrike" cap="none">
                <a:solidFill>
                  <a:srgbClr val="FFFFFF"/>
                </a:solidFill>
                <a:latin typeface="Arial"/>
                <a:ea typeface="Arial"/>
                <a:cs typeface="Arial"/>
                <a:sym typeface="Arial"/>
              </a:defRPr>
            </a:lvl6pPr>
            <a:lvl7pPr marL="0" marR="0" lvl="6" indent="0" algn="ctr">
              <a:lnSpc>
                <a:spcPct val="100000"/>
              </a:lnSpc>
              <a:spcBef>
                <a:spcPts val="0"/>
              </a:spcBef>
              <a:spcAft>
                <a:spcPts val="0"/>
              </a:spcAft>
              <a:buClr>
                <a:srgbClr val="FFFFFF"/>
              </a:buClr>
              <a:buSzPts val="2000"/>
              <a:buFont typeface="Arial"/>
              <a:buNone/>
              <a:defRPr sz="2000" b="0" i="0" u="none" strike="noStrike" cap="none">
                <a:solidFill>
                  <a:srgbClr val="FFFFFF"/>
                </a:solidFill>
                <a:latin typeface="Arial"/>
                <a:ea typeface="Arial"/>
                <a:cs typeface="Arial"/>
                <a:sym typeface="Arial"/>
              </a:defRPr>
            </a:lvl7pPr>
            <a:lvl8pPr marL="0" marR="0" lvl="7" indent="0" algn="ctr">
              <a:lnSpc>
                <a:spcPct val="100000"/>
              </a:lnSpc>
              <a:spcBef>
                <a:spcPts val="0"/>
              </a:spcBef>
              <a:spcAft>
                <a:spcPts val="0"/>
              </a:spcAft>
              <a:buClr>
                <a:srgbClr val="FFFFFF"/>
              </a:buClr>
              <a:buSzPts val="2000"/>
              <a:buFont typeface="Arial"/>
              <a:buNone/>
              <a:defRPr sz="2000" b="0" i="0" u="none" strike="noStrike" cap="none">
                <a:solidFill>
                  <a:srgbClr val="FFFFFF"/>
                </a:solidFill>
                <a:latin typeface="Arial"/>
                <a:ea typeface="Arial"/>
                <a:cs typeface="Arial"/>
                <a:sym typeface="Arial"/>
              </a:defRPr>
            </a:lvl8pPr>
            <a:lvl9pPr marL="0" marR="0" lvl="8" indent="0" algn="ctr">
              <a:lnSpc>
                <a:spcPct val="100000"/>
              </a:lnSpc>
              <a:spcBef>
                <a:spcPts val="0"/>
              </a:spcBef>
              <a:spcAft>
                <a:spcPts val="0"/>
              </a:spcAft>
              <a:buClr>
                <a:srgbClr val="FFFFFF"/>
              </a:buClr>
              <a:buSzPts val="2000"/>
              <a:buFont typeface="Arial"/>
              <a:buNone/>
              <a:defRPr sz="2000" b="0" i="0" u="none" strike="noStrike" cap="none">
                <a:solidFill>
                  <a:srgbClr val="FFFFFF"/>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solidFill>
                <a:srgbClr val="5E5E5E"/>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ítulo y foto alternativa">
  <p:cSld name="Título y foto alternativa">
    <p:spTree>
      <p:nvGrpSpPr>
        <p:cNvPr id="1" name="Shape 27"/>
        <p:cNvGrpSpPr/>
        <p:nvPr/>
      </p:nvGrpSpPr>
      <p:grpSpPr>
        <a:xfrm>
          <a:off x="0" y="0"/>
          <a:ext cx="0" cy="0"/>
          <a:chOff x="0" y="0"/>
          <a:chExt cx="0" cy="0"/>
        </a:xfrm>
      </p:grpSpPr>
      <p:sp>
        <p:nvSpPr>
          <p:cNvPr id="28" name="Google Shape;28;p38"/>
          <p:cNvSpPr txBox="1">
            <a:spLocks noGrp="1"/>
          </p:cNvSpPr>
          <p:nvPr>
            <p:ph type="title"/>
          </p:nvPr>
        </p:nvSpPr>
        <p:spPr>
          <a:xfrm>
            <a:off x="1215495" y="4585102"/>
            <a:ext cx="9757338" cy="2540001"/>
          </a:xfrm>
          <a:prstGeom prst="rect">
            <a:avLst/>
          </a:prstGeom>
          <a:noFill/>
          <a:ln>
            <a:noFill/>
          </a:ln>
        </p:spPr>
        <p:txBody>
          <a:bodyPr spcFirstLastPara="1" wrap="square" lIns="50800" tIns="50800" rIns="50800" bIns="50800" anchor="b" anchorCtr="0">
            <a:normAutofit/>
          </a:bodyPr>
          <a:lstStyle>
            <a:lvl1pPr lvl="0" algn="ctr">
              <a:lnSpc>
                <a:spcPct val="80000"/>
              </a:lnSpc>
              <a:spcBef>
                <a:spcPts val="0"/>
              </a:spcBef>
              <a:spcAft>
                <a:spcPts val="0"/>
              </a:spcAft>
              <a:buClr>
                <a:srgbClr val="000000"/>
              </a:buClr>
              <a:buSzPts val="1800"/>
              <a:buNone/>
              <a:defRPr/>
            </a:lvl1pPr>
            <a:lvl2pPr lvl="1" algn="ctr">
              <a:lnSpc>
                <a:spcPct val="80000"/>
              </a:lnSpc>
              <a:spcBef>
                <a:spcPts val="0"/>
              </a:spcBef>
              <a:spcAft>
                <a:spcPts val="0"/>
              </a:spcAft>
              <a:buClr>
                <a:srgbClr val="000000"/>
              </a:buClr>
              <a:buSzPts val="1800"/>
              <a:buNone/>
              <a:defRPr/>
            </a:lvl2pPr>
            <a:lvl3pPr lvl="2" algn="ctr">
              <a:lnSpc>
                <a:spcPct val="80000"/>
              </a:lnSpc>
              <a:spcBef>
                <a:spcPts val="0"/>
              </a:spcBef>
              <a:spcAft>
                <a:spcPts val="0"/>
              </a:spcAft>
              <a:buClr>
                <a:srgbClr val="000000"/>
              </a:buClr>
              <a:buSzPts val="1800"/>
              <a:buNone/>
              <a:defRPr/>
            </a:lvl3pPr>
            <a:lvl4pPr lvl="3" algn="ctr">
              <a:lnSpc>
                <a:spcPct val="80000"/>
              </a:lnSpc>
              <a:spcBef>
                <a:spcPts val="0"/>
              </a:spcBef>
              <a:spcAft>
                <a:spcPts val="0"/>
              </a:spcAft>
              <a:buClr>
                <a:srgbClr val="000000"/>
              </a:buClr>
              <a:buSzPts val="1800"/>
              <a:buNone/>
              <a:defRPr/>
            </a:lvl4pPr>
            <a:lvl5pPr lvl="4" algn="ctr">
              <a:lnSpc>
                <a:spcPct val="80000"/>
              </a:lnSpc>
              <a:spcBef>
                <a:spcPts val="0"/>
              </a:spcBef>
              <a:spcAft>
                <a:spcPts val="0"/>
              </a:spcAft>
              <a:buClr>
                <a:srgbClr val="000000"/>
              </a:buClr>
              <a:buSzPts val="1800"/>
              <a:buNone/>
              <a:defRPr/>
            </a:lvl5pPr>
            <a:lvl6pPr lvl="5" algn="ctr">
              <a:lnSpc>
                <a:spcPct val="80000"/>
              </a:lnSpc>
              <a:spcBef>
                <a:spcPts val="0"/>
              </a:spcBef>
              <a:spcAft>
                <a:spcPts val="0"/>
              </a:spcAft>
              <a:buClr>
                <a:srgbClr val="000000"/>
              </a:buClr>
              <a:buSzPts val="1800"/>
              <a:buNone/>
              <a:defRPr/>
            </a:lvl6pPr>
            <a:lvl7pPr lvl="6" algn="ctr">
              <a:lnSpc>
                <a:spcPct val="80000"/>
              </a:lnSpc>
              <a:spcBef>
                <a:spcPts val="0"/>
              </a:spcBef>
              <a:spcAft>
                <a:spcPts val="0"/>
              </a:spcAft>
              <a:buClr>
                <a:srgbClr val="000000"/>
              </a:buClr>
              <a:buSzPts val="1800"/>
              <a:buNone/>
              <a:defRPr/>
            </a:lvl7pPr>
            <a:lvl8pPr lvl="7" algn="ctr">
              <a:lnSpc>
                <a:spcPct val="80000"/>
              </a:lnSpc>
              <a:spcBef>
                <a:spcPts val="0"/>
              </a:spcBef>
              <a:spcAft>
                <a:spcPts val="0"/>
              </a:spcAft>
              <a:buClr>
                <a:srgbClr val="000000"/>
              </a:buClr>
              <a:buSzPts val="1800"/>
              <a:buNone/>
              <a:defRPr/>
            </a:lvl8pPr>
            <a:lvl9pPr lvl="8" algn="ctr">
              <a:lnSpc>
                <a:spcPct val="80000"/>
              </a:lnSpc>
              <a:spcBef>
                <a:spcPts val="0"/>
              </a:spcBef>
              <a:spcAft>
                <a:spcPts val="0"/>
              </a:spcAft>
              <a:buClr>
                <a:srgbClr val="000000"/>
              </a:buClr>
              <a:buSzPts val="1800"/>
              <a:buNone/>
              <a:defRPr/>
            </a:lvl9pPr>
          </a:lstStyle>
          <a:p>
            <a:endParaRPr/>
          </a:p>
        </p:txBody>
      </p:sp>
      <p:sp>
        <p:nvSpPr>
          <p:cNvPr id="29" name="Google Shape;29;p38"/>
          <p:cNvSpPr>
            <a:spLocks noGrp="1"/>
          </p:cNvSpPr>
          <p:nvPr>
            <p:ph type="pic" idx="2"/>
          </p:nvPr>
        </p:nvSpPr>
        <p:spPr>
          <a:xfrm>
            <a:off x="9283700" y="1270000"/>
            <a:ext cx="16751300" cy="11176000"/>
          </a:xfrm>
          <a:prstGeom prst="rect">
            <a:avLst/>
          </a:prstGeom>
          <a:noFill/>
          <a:ln>
            <a:noFill/>
          </a:ln>
        </p:spPr>
      </p:sp>
      <p:sp>
        <p:nvSpPr>
          <p:cNvPr id="30" name="Google Shape;30;p38"/>
          <p:cNvSpPr txBox="1">
            <a:spLocks noGrp="1"/>
          </p:cNvSpPr>
          <p:nvPr>
            <p:ph type="body" idx="1"/>
          </p:nvPr>
        </p:nvSpPr>
        <p:spPr>
          <a:xfrm>
            <a:off x="1219200" y="7016750"/>
            <a:ext cx="9753600" cy="5416550"/>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000000"/>
              </a:buClr>
              <a:buSzPts val="4400"/>
              <a:buFont typeface="Arial"/>
              <a:buNone/>
              <a:defRPr>
                <a:latin typeface="Arial"/>
                <a:ea typeface="Arial"/>
                <a:cs typeface="Arial"/>
                <a:sym typeface="Arial"/>
              </a:defRPr>
            </a:lvl1pPr>
            <a:lvl2pPr marL="914400" lvl="1" indent="-228600" algn="ctr">
              <a:lnSpc>
                <a:spcPct val="100000"/>
              </a:lnSpc>
              <a:spcBef>
                <a:spcPts val="0"/>
              </a:spcBef>
              <a:spcAft>
                <a:spcPts val="0"/>
              </a:spcAft>
              <a:buClr>
                <a:srgbClr val="000000"/>
              </a:buClr>
              <a:buSzPts val="4400"/>
              <a:buFont typeface="Arial"/>
              <a:buNone/>
              <a:defRPr>
                <a:latin typeface="Arial"/>
                <a:ea typeface="Arial"/>
                <a:cs typeface="Arial"/>
                <a:sym typeface="Arial"/>
              </a:defRPr>
            </a:lvl2pPr>
            <a:lvl3pPr marL="1371600" lvl="2" indent="-228600" algn="ctr">
              <a:lnSpc>
                <a:spcPct val="100000"/>
              </a:lnSpc>
              <a:spcBef>
                <a:spcPts val="0"/>
              </a:spcBef>
              <a:spcAft>
                <a:spcPts val="0"/>
              </a:spcAft>
              <a:buClr>
                <a:srgbClr val="000000"/>
              </a:buClr>
              <a:buSzPts val="4400"/>
              <a:buFont typeface="Arial"/>
              <a:buNone/>
              <a:defRPr>
                <a:latin typeface="Arial"/>
                <a:ea typeface="Arial"/>
                <a:cs typeface="Arial"/>
                <a:sym typeface="Arial"/>
              </a:defRPr>
            </a:lvl3pPr>
            <a:lvl4pPr marL="1828800" lvl="3" indent="-228600" algn="ctr">
              <a:lnSpc>
                <a:spcPct val="100000"/>
              </a:lnSpc>
              <a:spcBef>
                <a:spcPts val="0"/>
              </a:spcBef>
              <a:spcAft>
                <a:spcPts val="0"/>
              </a:spcAft>
              <a:buClr>
                <a:srgbClr val="000000"/>
              </a:buClr>
              <a:buSzPts val="4400"/>
              <a:buFont typeface="Arial"/>
              <a:buNone/>
              <a:defRPr>
                <a:latin typeface="Arial"/>
                <a:ea typeface="Arial"/>
                <a:cs typeface="Arial"/>
                <a:sym typeface="Arial"/>
              </a:defRPr>
            </a:lvl4pPr>
            <a:lvl5pPr marL="2286000" lvl="4" indent="-228600" algn="ctr">
              <a:lnSpc>
                <a:spcPct val="100000"/>
              </a:lnSpc>
              <a:spcBef>
                <a:spcPts val="0"/>
              </a:spcBef>
              <a:spcAft>
                <a:spcPts val="0"/>
              </a:spcAft>
              <a:buClr>
                <a:srgbClr val="000000"/>
              </a:buClr>
              <a:buSzPts val="4400"/>
              <a:buFont typeface="Arial"/>
              <a:buNone/>
              <a:defRPr>
                <a:latin typeface="Arial"/>
                <a:ea typeface="Arial"/>
                <a:cs typeface="Arial"/>
                <a:sym typeface="Arial"/>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31" name="Google Shape;31;p38"/>
          <p:cNvSpPr txBox="1">
            <a:spLocks noGrp="1"/>
          </p:cNvSpPr>
          <p:nvPr>
            <p:ph type="sldNum" idx="12"/>
          </p:nvPr>
        </p:nvSpPr>
        <p:spPr>
          <a:xfrm>
            <a:off x="1199768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Viñetas">
  <p:cSld name="Viñetas">
    <p:spTree>
      <p:nvGrpSpPr>
        <p:cNvPr id="1" name="Shape 32"/>
        <p:cNvGrpSpPr/>
        <p:nvPr/>
      </p:nvGrpSpPr>
      <p:grpSpPr>
        <a:xfrm>
          <a:off x="0" y="0"/>
          <a:ext cx="0" cy="0"/>
          <a:chOff x="0" y="0"/>
          <a:chExt cx="0" cy="0"/>
        </a:xfrm>
      </p:grpSpPr>
      <p:sp>
        <p:nvSpPr>
          <p:cNvPr id="33" name="Google Shape;33;p39"/>
          <p:cNvSpPr txBox="1">
            <a:spLocks noGrp="1"/>
          </p:cNvSpPr>
          <p:nvPr>
            <p:ph type="body" idx="1"/>
          </p:nvPr>
        </p:nvSpPr>
        <p:spPr>
          <a:xfrm>
            <a:off x="1219200" y="4013200"/>
            <a:ext cx="21945600" cy="8487148"/>
          </a:xfrm>
          <a:prstGeom prst="rect">
            <a:avLst/>
          </a:prstGeom>
          <a:noFill/>
          <a:ln>
            <a:noFill/>
          </a:ln>
        </p:spPr>
        <p:txBody>
          <a:bodyPr spcFirstLastPara="1" wrap="square" lIns="50800" tIns="50800" rIns="50800" bIns="50800" anchor="t" anchorCtr="0">
            <a:normAutofit/>
          </a:bodyPr>
          <a:lstStyle>
            <a:lvl1pPr marL="457200" lvl="0" indent="-400050" algn="l">
              <a:lnSpc>
                <a:spcPct val="90000"/>
              </a:lnSpc>
              <a:spcBef>
                <a:spcPts val="2400"/>
              </a:spcBef>
              <a:spcAft>
                <a:spcPts val="0"/>
              </a:spcAft>
              <a:buClr>
                <a:srgbClr val="000000"/>
              </a:buClr>
              <a:buSzPts val="2700"/>
              <a:buChar char="•"/>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34" name="Google Shape;34;p39"/>
          <p:cNvSpPr txBox="1">
            <a:spLocks noGrp="1"/>
          </p:cNvSpPr>
          <p:nvPr>
            <p:ph type="sldNum" idx="12"/>
          </p:nvPr>
        </p:nvSpPr>
        <p:spPr>
          <a:xfrm>
            <a:off x="1200149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ítulo, viñetas y foto">
  <p:cSld name="Título, viñetas y foto">
    <p:spTree>
      <p:nvGrpSpPr>
        <p:cNvPr id="1" name="Shape 35"/>
        <p:cNvGrpSpPr/>
        <p:nvPr/>
      </p:nvGrpSpPr>
      <p:grpSpPr>
        <a:xfrm>
          <a:off x="0" y="0"/>
          <a:ext cx="0" cy="0"/>
          <a:chOff x="0" y="0"/>
          <a:chExt cx="0" cy="0"/>
        </a:xfrm>
      </p:grpSpPr>
      <p:sp>
        <p:nvSpPr>
          <p:cNvPr id="36" name="Google Shape;36;p40"/>
          <p:cNvSpPr txBox="1">
            <a:spLocks noGrp="1"/>
          </p:cNvSpPr>
          <p:nvPr>
            <p:ph type="title"/>
          </p:nvPr>
        </p:nvSpPr>
        <p:spPr>
          <a:xfrm>
            <a:off x="1219200" y="774700"/>
            <a:ext cx="9753600" cy="1600200"/>
          </a:xfrm>
          <a:prstGeom prst="rect">
            <a:avLst/>
          </a:prstGeom>
          <a:noFill/>
          <a:ln>
            <a:noFill/>
          </a:ln>
        </p:spPr>
        <p:txBody>
          <a:bodyPr spcFirstLastPara="1" wrap="square" lIns="50800" tIns="50800" rIns="50800" bIns="50800" anchor="t" anchorCtr="0">
            <a:normAutofit/>
          </a:bodyPr>
          <a:lstStyle>
            <a:lvl1pPr lvl="0" algn="ctr">
              <a:lnSpc>
                <a:spcPct val="80000"/>
              </a:lnSpc>
              <a:spcBef>
                <a:spcPts val="0"/>
              </a:spcBef>
              <a:spcAft>
                <a:spcPts val="0"/>
              </a:spcAft>
              <a:buClr>
                <a:srgbClr val="000000"/>
              </a:buClr>
              <a:buSzPts val="1800"/>
              <a:buNone/>
              <a:defRPr/>
            </a:lvl1pPr>
            <a:lvl2pPr lvl="1" algn="ctr">
              <a:lnSpc>
                <a:spcPct val="80000"/>
              </a:lnSpc>
              <a:spcBef>
                <a:spcPts val="0"/>
              </a:spcBef>
              <a:spcAft>
                <a:spcPts val="0"/>
              </a:spcAft>
              <a:buClr>
                <a:srgbClr val="000000"/>
              </a:buClr>
              <a:buSzPts val="1800"/>
              <a:buNone/>
              <a:defRPr/>
            </a:lvl2pPr>
            <a:lvl3pPr lvl="2" algn="ctr">
              <a:lnSpc>
                <a:spcPct val="80000"/>
              </a:lnSpc>
              <a:spcBef>
                <a:spcPts val="0"/>
              </a:spcBef>
              <a:spcAft>
                <a:spcPts val="0"/>
              </a:spcAft>
              <a:buClr>
                <a:srgbClr val="000000"/>
              </a:buClr>
              <a:buSzPts val="1800"/>
              <a:buNone/>
              <a:defRPr/>
            </a:lvl3pPr>
            <a:lvl4pPr lvl="3" algn="ctr">
              <a:lnSpc>
                <a:spcPct val="80000"/>
              </a:lnSpc>
              <a:spcBef>
                <a:spcPts val="0"/>
              </a:spcBef>
              <a:spcAft>
                <a:spcPts val="0"/>
              </a:spcAft>
              <a:buClr>
                <a:srgbClr val="000000"/>
              </a:buClr>
              <a:buSzPts val="1800"/>
              <a:buNone/>
              <a:defRPr/>
            </a:lvl4pPr>
            <a:lvl5pPr lvl="4" algn="ctr">
              <a:lnSpc>
                <a:spcPct val="80000"/>
              </a:lnSpc>
              <a:spcBef>
                <a:spcPts val="0"/>
              </a:spcBef>
              <a:spcAft>
                <a:spcPts val="0"/>
              </a:spcAft>
              <a:buClr>
                <a:srgbClr val="000000"/>
              </a:buClr>
              <a:buSzPts val="1800"/>
              <a:buNone/>
              <a:defRPr/>
            </a:lvl5pPr>
            <a:lvl6pPr lvl="5" algn="ctr">
              <a:lnSpc>
                <a:spcPct val="80000"/>
              </a:lnSpc>
              <a:spcBef>
                <a:spcPts val="0"/>
              </a:spcBef>
              <a:spcAft>
                <a:spcPts val="0"/>
              </a:spcAft>
              <a:buClr>
                <a:srgbClr val="000000"/>
              </a:buClr>
              <a:buSzPts val="1800"/>
              <a:buNone/>
              <a:defRPr/>
            </a:lvl6pPr>
            <a:lvl7pPr lvl="6" algn="ctr">
              <a:lnSpc>
                <a:spcPct val="80000"/>
              </a:lnSpc>
              <a:spcBef>
                <a:spcPts val="0"/>
              </a:spcBef>
              <a:spcAft>
                <a:spcPts val="0"/>
              </a:spcAft>
              <a:buClr>
                <a:srgbClr val="000000"/>
              </a:buClr>
              <a:buSzPts val="1800"/>
              <a:buNone/>
              <a:defRPr/>
            </a:lvl7pPr>
            <a:lvl8pPr lvl="7" algn="ctr">
              <a:lnSpc>
                <a:spcPct val="80000"/>
              </a:lnSpc>
              <a:spcBef>
                <a:spcPts val="0"/>
              </a:spcBef>
              <a:spcAft>
                <a:spcPts val="0"/>
              </a:spcAft>
              <a:buClr>
                <a:srgbClr val="000000"/>
              </a:buClr>
              <a:buSzPts val="1800"/>
              <a:buNone/>
              <a:defRPr/>
            </a:lvl8pPr>
            <a:lvl9pPr lvl="8" algn="ctr">
              <a:lnSpc>
                <a:spcPct val="80000"/>
              </a:lnSpc>
              <a:spcBef>
                <a:spcPts val="0"/>
              </a:spcBef>
              <a:spcAft>
                <a:spcPts val="0"/>
              </a:spcAft>
              <a:buClr>
                <a:srgbClr val="000000"/>
              </a:buClr>
              <a:buSzPts val="1800"/>
              <a:buNone/>
              <a:defRPr/>
            </a:lvl9pPr>
          </a:lstStyle>
          <a:p>
            <a:endParaRPr/>
          </a:p>
        </p:txBody>
      </p:sp>
      <p:sp>
        <p:nvSpPr>
          <p:cNvPr id="37" name="Google Shape;37;p40"/>
          <p:cNvSpPr>
            <a:spLocks noGrp="1"/>
          </p:cNvSpPr>
          <p:nvPr>
            <p:ph type="pic" idx="2"/>
          </p:nvPr>
        </p:nvSpPr>
        <p:spPr>
          <a:xfrm>
            <a:off x="12192644" y="718588"/>
            <a:ext cx="10972801" cy="12329624"/>
          </a:xfrm>
          <a:prstGeom prst="rect">
            <a:avLst/>
          </a:prstGeom>
          <a:noFill/>
          <a:ln>
            <a:noFill/>
          </a:ln>
        </p:spPr>
      </p:sp>
      <p:sp>
        <p:nvSpPr>
          <p:cNvPr id="38" name="Google Shape;38;p40"/>
          <p:cNvSpPr txBox="1">
            <a:spLocks noGrp="1"/>
          </p:cNvSpPr>
          <p:nvPr>
            <p:ph type="body" idx="1"/>
          </p:nvPr>
        </p:nvSpPr>
        <p:spPr>
          <a:xfrm>
            <a:off x="1219200" y="2387600"/>
            <a:ext cx="9757569" cy="832612"/>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000000"/>
              </a:buClr>
              <a:buSzPts val="4400"/>
              <a:buFont typeface="Arial"/>
              <a:buNone/>
              <a:defRPr>
                <a:latin typeface="Arial"/>
                <a:ea typeface="Arial"/>
                <a:cs typeface="Arial"/>
                <a:sym typeface="Arial"/>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39" name="Google Shape;39;p40"/>
          <p:cNvSpPr txBox="1">
            <a:spLocks noGrp="1"/>
          </p:cNvSpPr>
          <p:nvPr>
            <p:ph type="body" idx="3"/>
          </p:nvPr>
        </p:nvSpPr>
        <p:spPr>
          <a:xfrm>
            <a:off x="1219200" y="4023221"/>
            <a:ext cx="9757569" cy="8384679"/>
          </a:xfrm>
          <a:prstGeom prst="rect">
            <a:avLst/>
          </a:prstGeom>
          <a:noFill/>
          <a:ln>
            <a:noFill/>
          </a:ln>
        </p:spPr>
        <p:txBody>
          <a:bodyPr spcFirstLastPara="1" wrap="square" lIns="50800" tIns="50800" rIns="50800" bIns="50800" anchor="t" anchorCtr="0">
            <a:normAutofit/>
          </a:bodyPr>
          <a:lstStyle>
            <a:lvl1pPr marL="457200" lvl="0" indent="-400050" algn="l">
              <a:lnSpc>
                <a:spcPct val="90000"/>
              </a:lnSpc>
              <a:spcBef>
                <a:spcPts val="2400"/>
              </a:spcBef>
              <a:spcAft>
                <a:spcPts val="0"/>
              </a:spcAft>
              <a:buClr>
                <a:srgbClr val="000000"/>
              </a:buClr>
              <a:buSzPts val="2700"/>
              <a:buChar char="•"/>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40" name="Google Shape;40;p40"/>
          <p:cNvSpPr txBox="1">
            <a:spLocks noGrp="1"/>
          </p:cNvSpPr>
          <p:nvPr>
            <p:ph type="sldNum" idx="12"/>
          </p:nvPr>
        </p:nvSpPr>
        <p:spPr>
          <a:xfrm>
            <a:off x="1200403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ítulo, viñetas, y video en vivo (pequeño)">
  <p:cSld name="Título, viñetas, y video en vivo (pequeño)">
    <p:spTree>
      <p:nvGrpSpPr>
        <p:cNvPr id="1" name="Shape 41"/>
        <p:cNvGrpSpPr/>
        <p:nvPr/>
      </p:nvGrpSpPr>
      <p:grpSpPr>
        <a:xfrm>
          <a:off x="0" y="0"/>
          <a:ext cx="0" cy="0"/>
          <a:chOff x="0" y="0"/>
          <a:chExt cx="0" cy="0"/>
        </a:xfrm>
      </p:grpSpPr>
      <p:sp>
        <p:nvSpPr>
          <p:cNvPr id="42" name="Google Shape;42;p41"/>
          <p:cNvSpPr txBox="1">
            <a:spLocks noGrp="1"/>
          </p:cNvSpPr>
          <p:nvPr>
            <p:ph type="title"/>
          </p:nvPr>
        </p:nvSpPr>
        <p:spPr>
          <a:xfrm>
            <a:off x="1219200" y="774700"/>
            <a:ext cx="9753600" cy="1600200"/>
          </a:xfrm>
          <a:prstGeom prst="rect">
            <a:avLst/>
          </a:prstGeom>
          <a:noFill/>
          <a:ln>
            <a:noFill/>
          </a:ln>
        </p:spPr>
        <p:txBody>
          <a:bodyPr spcFirstLastPara="1" wrap="square" lIns="50800" tIns="50800" rIns="50800" bIns="50800" anchor="t" anchorCtr="0">
            <a:normAutofit/>
          </a:bodyPr>
          <a:lstStyle>
            <a:lvl1pPr lvl="0" algn="ctr">
              <a:lnSpc>
                <a:spcPct val="80000"/>
              </a:lnSpc>
              <a:spcBef>
                <a:spcPts val="0"/>
              </a:spcBef>
              <a:spcAft>
                <a:spcPts val="0"/>
              </a:spcAft>
              <a:buClr>
                <a:srgbClr val="000000"/>
              </a:buClr>
              <a:buSzPts val="1800"/>
              <a:buNone/>
              <a:defRPr/>
            </a:lvl1pPr>
            <a:lvl2pPr lvl="1" algn="ctr">
              <a:lnSpc>
                <a:spcPct val="80000"/>
              </a:lnSpc>
              <a:spcBef>
                <a:spcPts val="0"/>
              </a:spcBef>
              <a:spcAft>
                <a:spcPts val="0"/>
              </a:spcAft>
              <a:buClr>
                <a:srgbClr val="000000"/>
              </a:buClr>
              <a:buSzPts val="1800"/>
              <a:buNone/>
              <a:defRPr/>
            </a:lvl2pPr>
            <a:lvl3pPr lvl="2" algn="ctr">
              <a:lnSpc>
                <a:spcPct val="80000"/>
              </a:lnSpc>
              <a:spcBef>
                <a:spcPts val="0"/>
              </a:spcBef>
              <a:spcAft>
                <a:spcPts val="0"/>
              </a:spcAft>
              <a:buClr>
                <a:srgbClr val="000000"/>
              </a:buClr>
              <a:buSzPts val="1800"/>
              <a:buNone/>
              <a:defRPr/>
            </a:lvl3pPr>
            <a:lvl4pPr lvl="3" algn="ctr">
              <a:lnSpc>
                <a:spcPct val="80000"/>
              </a:lnSpc>
              <a:spcBef>
                <a:spcPts val="0"/>
              </a:spcBef>
              <a:spcAft>
                <a:spcPts val="0"/>
              </a:spcAft>
              <a:buClr>
                <a:srgbClr val="000000"/>
              </a:buClr>
              <a:buSzPts val="1800"/>
              <a:buNone/>
              <a:defRPr/>
            </a:lvl4pPr>
            <a:lvl5pPr lvl="4" algn="ctr">
              <a:lnSpc>
                <a:spcPct val="80000"/>
              </a:lnSpc>
              <a:spcBef>
                <a:spcPts val="0"/>
              </a:spcBef>
              <a:spcAft>
                <a:spcPts val="0"/>
              </a:spcAft>
              <a:buClr>
                <a:srgbClr val="000000"/>
              </a:buClr>
              <a:buSzPts val="1800"/>
              <a:buNone/>
              <a:defRPr/>
            </a:lvl5pPr>
            <a:lvl6pPr lvl="5" algn="ctr">
              <a:lnSpc>
                <a:spcPct val="80000"/>
              </a:lnSpc>
              <a:spcBef>
                <a:spcPts val="0"/>
              </a:spcBef>
              <a:spcAft>
                <a:spcPts val="0"/>
              </a:spcAft>
              <a:buClr>
                <a:srgbClr val="000000"/>
              </a:buClr>
              <a:buSzPts val="1800"/>
              <a:buNone/>
              <a:defRPr/>
            </a:lvl6pPr>
            <a:lvl7pPr lvl="6" algn="ctr">
              <a:lnSpc>
                <a:spcPct val="80000"/>
              </a:lnSpc>
              <a:spcBef>
                <a:spcPts val="0"/>
              </a:spcBef>
              <a:spcAft>
                <a:spcPts val="0"/>
              </a:spcAft>
              <a:buClr>
                <a:srgbClr val="000000"/>
              </a:buClr>
              <a:buSzPts val="1800"/>
              <a:buNone/>
              <a:defRPr/>
            </a:lvl7pPr>
            <a:lvl8pPr lvl="7" algn="ctr">
              <a:lnSpc>
                <a:spcPct val="80000"/>
              </a:lnSpc>
              <a:spcBef>
                <a:spcPts val="0"/>
              </a:spcBef>
              <a:spcAft>
                <a:spcPts val="0"/>
              </a:spcAft>
              <a:buClr>
                <a:srgbClr val="000000"/>
              </a:buClr>
              <a:buSzPts val="1800"/>
              <a:buNone/>
              <a:defRPr/>
            </a:lvl8pPr>
            <a:lvl9pPr lvl="8" algn="ctr">
              <a:lnSpc>
                <a:spcPct val="80000"/>
              </a:lnSpc>
              <a:spcBef>
                <a:spcPts val="0"/>
              </a:spcBef>
              <a:spcAft>
                <a:spcPts val="0"/>
              </a:spcAft>
              <a:buClr>
                <a:srgbClr val="000000"/>
              </a:buClr>
              <a:buSzPts val="1800"/>
              <a:buNone/>
              <a:defRPr/>
            </a:lvl9pPr>
          </a:lstStyle>
          <a:p>
            <a:endParaRPr/>
          </a:p>
        </p:txBody>
      </p:sp>
      <p:sp>
        <p:nvSpPr>
          <p:cNvPr id="43" name="Google Shape;43;p41"/>
          <p:cNvSpPr txBox="1">
            <a:spLocks noGrp="1"/>
          </p:cNvSpPr>
          <p:nvPr>
            <p:ph type="body" idx="1"/>
          </p:nvPr>
        </p:nvSpPr>
        <p:spPr>
          <a:xfrm>
            <a:off x="1219200" y="2387600"/>
            <a:ext cx="9757569" cy="832612"/>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000000"/>
              </a:buClr>
              <a:buSzPts val="4400"/>
              <a:buFont typeface="Arial"/>
              <a:buNone/>
              <a:defRPr>
                <a:latin typeface="Arial"/>
                <a:ea typeface="Arial"/>
                <a:cs typeface="Arial"/>
                <a:sym typeface="Arial"/>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44" name="Google Shape;44;p41"/>
          <p:cNvSpPr txBox="1">
            <a:spLocks noGrp="1"/>
          </p:cNvSpPr>
          <p:nvPr>
            <p:ph type="body" idx="2"/>
          </p:nvPr>
        </p:nvSpPr>
        <p:spPr>
          <a:xfrm>
            <a:off x="1219200" y="4023221"/>
            <a:ext cx="9757569" cy="8384679"/>
          </a:xfrm>
          <a:prstGeom prst="rect">
            <a:avLst/>
          </a:prstGeom>
          <a:noFill/>
          <a:ln>
            <a:noFill/>
          </a:ln>
        </p:spPr>
        <p:txBody>
          <a:bodyPr spcFirstLastPara="1" wrap="square" lIns="50800" tIns="50800" rIns="50800" bIns="50800" anchor="t" anchorCtr="0">
            <a:normAutofit/>
          </a:bodyPr>
          <a:lstStyle>
            <a:lvl1pPr marL="457200" lvl="0" indent="-400050" algn="l">
              <a:lnSpc>
                <a:spcPct val="90000"/>
              </a:lnSpc>
              <a:spcBef>
                <a:spcPts val="2400"/>
              </a:spcBef>
              <a:spcAft>
                <a:spcPts val="0"/>
              </a:spcAft>
              <a:buClr>
                <a:srgbClr val="000000"/>
              </a:buClr>
              <a:buSzPts val="2700"/>
              <a:buChar char="•"/>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45" name="Google Shape;45;p41"/>
          <p:cNvSpPr txBox="1">
            <a:spLocks noGrp="1"/>
          </p:cNvSpPr>
          <p:nvPr>
            <p:ph type="sldNum" idx="12"/>
          </p:nvPr>
        </p:nvSpPr>
        <p:spPr>
          <a:xfrm>
            <a:off x="1200403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ítulo, viñetas, y video en vivo (grande)">
  <p:cSld name="Título, viñetas, y video en vivo (grande)">
    <p:spTree>
      <p:nvGrpSpPr>
        <p:cNvPr id="1" name="Shape 46"/>
        <p:cNvGrpSpPr/>
        <p:nvPr/>
      </p:nvGrpSpPr>
      <p:grpSpPr>
        <a:xfrm>
          <a:off x="0" y="0"/>
          <a:ext cx="0" cy="0"/>
          <a:chOff x="0" y="0"/>
          <a:chExt cx="0" cy="0"/>
        </a:xfrm>
      </p:grpSpPr>
      <p:sp>
        <p:nvSpPr>
          <p:cNvPr id="47" name="Google Shape;47;p42"/>
          <p:cNvSpPr txBox="1">
            <a:spLocks noGrp="1"/>
          </p:cNvSpPr>
          <p:nvPr>
            <p:ph type="title"/>
          </p:nvPr>
        </p:nvSpPr>
        <p:spPr>
          <a:xfrm>
            <a:off x="1219200" y="774700"/>
            <a:ext cx="9753600" cy="1600200"/>
          </a:xfrm>
          <a:prstGeom prst="rect">
            <a:avLst/>
          </a:prstGeom>
          <a:noFill/>
          <a:ln>
            <a:noFill/>
          </a:ln>
        </p:spPr>
        <p:txBody>
          <a:bodyPr spcFirstLastPara="1" wrap="square" lIns="50800" tIns="50800" rIns="50800" bIns="50800" anchor="t" anchorCtr="0">
            <a:normAutofit/>
          </a:bodyPr>
          <a:lstStyle>
            <a:lvl1pPr lvl="0" algn="ctr">
              <a:lnSpc>
                <a:spcPct val="80000"/>
              </a:lnSpc>
              <a:spcBef>
                <a:spcPts val="0"/>
              </a:spcBef>
              <a:spcAft>
                <a:spcPts val="0"/>
              </a:spcAft>
              <a:buClr>
                <a:srgbClr val="000000"/>
              </a:buClr>
              <a:buSzPts val="1800"/>
              <a:buNone/>
              <a:defRPr/>
            </a:lvl1pPr>
            <a:lvl2pPr lvl="1" algn="ctr">
              <a:lnSpc>
                <a:spcPct val="80000"/>
              </a:lnSpc>
              <a:spcBef>
                <a:spcPts val="0"/>
              </a:spcBef>
              <a:spcAft>
                <a:spcPts val="0"/>
              </a:spcAft>
              <a:buClr>
                <a:srgbClr val="000000"/>
              </a:buClr>
              <a:buSzPts val="1800"/>
              <a:buNone/>
              <a:defRPr/>
            </a:lvl2pPr>
            <a:lvl3pPr lvl="2" algn="ctr">
              <a:lnSpc>
                <a:spcPct val="80000"/>
              </a:lnSpc>
              <a:spcBef>
                <a:spcPts val="0"/>
              </a:spcBef>
              <a:spcAft>
                <a:spcPts val="0"/>
              </a:spcAft>
              <a:buClr>
                <a:srgbClr val="000000"/>
              </a:buClr>
              <a:buSzPts val="1800"/>
              <a:buNone/>
              <a:defRPr/>
            </a:lvl3pPr>
            <a:lvl4pPr lvl="3" algn="ctr">
              <a:lnSpc>
                <a:spcPct val="80000"/>
              </a:lnSpc>
              <a:spcBef>
                <a:spcPts val="0"/>
              </a:spcBef>
              <a:spcAft>
                <a:spcPts val="0"/>
              </a:spcAft>
              <a:buClr>
                <a:srgbClr val="000000"/>
              </a:buClr>
              <a:buSzPts val="1800"/>
              <a:buNone/>
              <a:defRPr/>
            </a:lvl4pPr>
            <a:lvl5pPr lvl="4" algn="ctr">
              <a:lnSpc>
                <a:spcPct val="80000"/>
              </a:lnSpc>
              <a:spcBef>
                <a:spcPts val="0"/>
              </a:spcBef>
              <a:spcAft>
                <a:spcPts val="0"/>
              </a:spcAft>
              <a:buClr>
                <a:srgbClr val="000000"/>
              </a:buClr>
              <a:buSzPts val="1800"/>
              <a:buNone/>
              <a:defRPr/>
            </a:lvl5pPr>
            <a:lvl6pPr lvl="5" algn="ctr">
              <a:lnSpc>
                <a:spcPct val="80000"/>
              </a:lnSpc>
              <a:spcBef>
                <a:spcPts val="0"/>
              </a:spcBef>
              <a:spcAft>
                <a:spcPts val="0"/>
              </a:spcAft>
              <a:buClr>
                <a:srgbClr val="000000"/>
              </a:buClr>
              <a:buSzPts val="1800"/>
              <a:buNone/>
              <a:defRPr/>
            </a:lvl6pPr>
            <a:lvl7pPr lvl="6" algn="ctr">
              <a:lnSpc>
                <a:spcPct val="80000"/>
              </a:lnSpc>
              <a:spcBef>
                <a:spcPts val="0"/>
              </a:spcBef>
              <a:spcAft>
                <a:spcPts val="0"/>
              </a:spcAft>
              <a:buClr>
                <a:srgbClr val="000000"/>
              </a:buClr>
              <a:buSzPts val="1800"/>
              <a:buNone/>
              <a:defRPr/>
            </a:lvl7pPr>
            <a:lvl8pPr lvl="7" algn="ctr">
              <a:lnSpc>
                <a:spcPct val="80000"/>
              </a:lnSpc>
              <a:spcBef>
                <a:spcPts val="0"/>
              </a:spcBef>
              <a:spcAft>
                <a:spcPts val="0"/>
              </a:spcAft>
              <a:buClr>
                <a:srgbClr val="000000"/>
              </a:buClr>
              <a:buSzPts val="1800"/>
              <a:buNone/>
              <a:defRPr/>
            </a:lvl8pPr>
            <a:lvl9pPr lvl="8" algn="ctr">
              <a:lnSpc>
                <a:spcPct val="80000"/>
              </a:lnSpc>
              <a:spcBef>
                <a:spcPts val="0"/>
              </a:spcBef>
              <a:spcAft>
                <a:spcPts val="0"/>
              </a:spcAft>
              <a:buClr>
                <a:srgbClr val="000000"/>
              </a:buClr>
              <a:buSzPts val="1800"/>
              <a:buNone/>
              <a:defRPr/>
            </a:lvl9pPr>
          </a:lstStyle>
          <a:p>
            <a:endParaRPr/>
          </a:p>
        </p:txBody>
      </p:sp>
      <p:sp>
        <p:nvSpPr>
          <p:cNvPr id="48" name="Google Shape;48;p42"/>
          <p:cNvSpPr txBox="1">
            <a:spLocks noGrp="1"/>
          </p:cNvSpPr>
          <p:nvPr>
            <p:ph type="body" idx="1"/>
          </p:nvPr>
        </p:nvSpPr>
        <p:spPr>
          <a:xfrm>
            <a:off x="1219200" y="2387600"/>
            <a:ext cx="9757569" cy="832612"/>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000000"/>
              </a:buClr>
              <a:buSzPts val="4400"/>
              <a:buFont typeface="Arial"/>
              <a:buNone/>
              <a:defRPr>
                <a:latin typeface="Arial"/>
                <a:ea typeface="Arial"/>
                <a:cs typeface="Arial"/>
                <a:sym typeface="Arial"/>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49" name="Google Shape;49;p42"/>
          <p:cNvSpPr txBox="1">
            <a:spLocks noGrp="1"/>
          </p:cNvSpPr>
          <p:nvPr>
            <p:ph type="body" idx="2"/>
          </p:nvPr>
        </p:nvSpPr>
        <p:spPr>
          <a:xfrm>
            <a:off x="1219200" y="4023221"/>
            <a:ext cx="9757569" cy="8384679"/>
          </a:xfrm>
          <a:prstGeom prst="rect">
            <a:avLst/>
          </a:prstGeom>
          <a:noFill/>
          <a:ln>
            <a:noFill/>
          </a:ln>
        </p:spPr>
        <p:txBody>
          <a:bodyPr spcFirstLastPara="1" wrap="square" lIns="50800" tIns="50800" rIns="50800" bIns="50800" anchor="t" anchorCtr="0">
            <a:normAutofit/>
          </a:bodyPr>
          <a:lstStyle>
            <a:lvl1pPr marL="457200" lvl="0" indent="-400050" algn="l">
              <a:lnSpc>
                <a:spcPct val="90000"/>
              </a:lnSpc>
              <a:spcBef>
                <a:spcPts val="2400"/>
              </a:spcBef>
              <a:spcAft>
                <a:spcPts val="0"/>
              </a:spcAft>
              <a:buClr>
                <a:srgbClr val="000000"/>
              </a:buClr>
              <a:buSzPts val="2700"/>
              <a:buChar char="•"/>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50" name="Google Shape;50;p42"/>
          <p:cNvSpPr txBox="1">
            <a:spLocks noGrp="1"/>
          </p:cNvSpPr>
          <p:nvPr>
            <p:ph type="sldNum" idx="12"/>
          </p:nvPr>
        </p:nvSpPr>
        <p:spPr>
          <a:xfrm>
            <a:off x="1200403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33"/>
          <p:cNvSpPr txBox="1">
            <a:spLocks noGrp="1"/>
          </p:cNvSpPr>
          <p:nvPr>
            <p:ph type="title"/>
          </p:nvPr>
        </p:nvSpPr>
        <p:spPr>
          <a:xfrm>
            <a:off x="1219200" y="774700"/>
            <a:ext cx="21945600" cy="1727200"/>
          </a:xfrm>
          <a:prstGeom prst="rect">
            <a:avLst/>
          </a:prstGeom>
          <a:noFill/>
          <a:ln>
            <a:noFill/>
          </a:ln>
        </p:spPr>
        <p:txBody>
          <a:bodyPr spcFirstLastPara="1" wrap="square" lIns="50800" tIns="50800" rIns="50800" bIns="50800" anchor="t" anchorCtr="0">
            <a:normAutofit/>
          </a:bodyPr>
          <a:lstStyle>
            <a:lvl1pPr marR="0" lvl="0" algn="ctr" rtl="0">
              <a:lnSpc>
                <a:spcPct val="80000"/>
              </a:lnSpc>
              <a:spcBef>
                <a:spcPts val="0"/>
              </a:spcBef>
              <a:spcAft>
                <a:spcPts val="0"/>
              </a:spcAft>
              <a:buClr>
                <a:srgbClr val="000000"/>
              </a:buClr>
              <a:buSzPts val="8400"/>
              <a:buFont typeface="Arial"/>
              <a:buNone/>
              <a:defRPr sz="8400" b="0" i="0" u="none" strike="noStrike" cap="none">
                <a:solidFill>
                  <a:srgbClr val="000000"/>
                </a:solidFill>
                <a:latin typeface="Arial"/>
                <a:ea typeface="Arial"/>
                <a:cs typeface="Arial"/>
                <a:sym typeface="Arial"/>
              </a:defRPr>
            </a:lvl1pPr>
            <a:lvl2pPr marR="0" lvl="1" algn="ctr" rtl="0">
              <a:lnSpc>
                <a:spcPct val="80000"/>
              </a:lnSpc>
              <a:spcBef>
                <a:spcPts val="0"/>
              </a:spcBef>
              <a:spcAft>
                <a:spcPts val="0"/>
              </a:spcAft>
              <a:buClr>
                <a:srgbClr val="000000"/>
              </a:buClr>
              <a:buSzPts val="8400"/>
              <a:buFont typeface="Arial"/>
              <a:buNone/>
              <a:defRPr sz="8400" b="0" i="0" u="none" strike="noStrike" cap="none">
                <a:solidFill>
                  <a:srgbClr val="000000"/>
                </a:solidFill>
                <a:latin typeface="Arial"/>
                <a:ea typeface="Arial"/>
                <a:cs typeface="Arial"/>
                <a:sym typeface="Arial"/>
              </a:defRPr>
            </a:lvl2pPr>
            <a:lvl3pPr marR="0" lvl="2" algn="ctr" rtl="0">
              <a:lnSpc>
                <a:spcPct val="80000"/>
              </a:lnSpc>
              <a:spcBef>
                <a:spcPts val="0"/>
              </a:spcBef>
              <a:spcAft>
                <a:spcPts val="0"/>
              </a:spcAft>
              <a:buClr>
                <a:srgbClr val="000000"/>
              </a:buClr>
              <a:buSzPts val="8400"/>
              <a:buFont typeface="Arial"/>
              <a:buNone/>
              <a:defRPr sz="8400" b="0" i="0" u="none" strike="noStrike" cap="none">
                <a:solidFill>
                  <a:srgbClr val="000000"/>
                </a:solidFill>
                <a:latin typeface="Arial"/>
                <a:ea typeface="Arial"/>
                <a:cs typeface="Arial"/>
                <a:sym typeface="Arial"/>
              </a:defRPr>
            </a:lvl3pPr>
            <a:lvl4pPr marR="0" lvl="3" algn="ctr" rtl="0">
              <a:lnSpc>
                <a:spcPct val="80000"/>
              </a:lnSpc>
              <a:spcBef>
                <a:spcPts val="0"/>
              </a:spcBef>
              <a:spcAft>
                <a:spcPts val="0"/>
              </a:spcAft>
              <a:buClr>
                <a:srgbClr val="000000"/>
              </a:buClr>
              <a:buSzPts val="8400"/>
              <a:buFont typeface="Arial"/>
              <a:buNone/>
              <a:defRPr sz="8400" b="0" i="0" u="none" strike="noStrike" cap="none">
                <a:solidFill>
                  <a:srgbClr val="000000"/>
                </a:solidFill>
                <a:latin typeface="Arial"/>
                <a:ea typeface="Arial"/>
                <a:cs typeface="Arial"/>
                <a:sym typeface="Arial"/>
              </a:defRPr>
            </a:lvl4pPr>
            <a:lvl5pPr marR="0" lvl="4" algn="ctr" rtl="0">
              <a:lnSpc>
                <a:spcPct val="80000"/>
              </a:lnSpc>
              <a:spcBef>
                <a:spcPts val="0"/>
              </a:spcBef>
              <a:spcAft>
                <a:spcPts val="0"/>
              </a:spcAft>
              <a:buClr>
                <a:srgbClr val="000000"/>
              </a:buClr>
              <a:buSzPts val="8400"/>
              <a:buFont typeface="Arial"/>
              <a:buNone/>
              <a:defRPr sz="8400" b="0" i="0" u="none" strike="noStrike" cap="none">
                <a:solidFill>
                  <a:srgbClr val="000000"/>
                </a:solidFill>
                <a:latin typeface="Arial"/>
                <a:ea typeface="Arial"/>
                <a:cs typeface="Arial"/>
                <a:sym typeface="Arial"/>
              </a:defRPr>
            </a:lvl5pPr>
            <a:lvl6pPr marR="0" lvl="5" algn="ctr" rtl="0">
              <a:lnSpc>
                <a:spcPct val="80000"/>
              </a:lnSpc>
              <a:spcBef>
                <a:spcPts val="0"/>
              </a:spcBef>
              <a:spcAft>
                <a:spcPts val="0"/>
              </a:spcAft>
              <a:buClr>
                <a:srgbClr val="000000"/>
              </a:buClr>
              <a:buSzPts val="8400"/>
              <a:buFont typeface="Arial"/>
              <a:buNone/>
              <a:defRPr sz="8400" b="0" i="0" u="none" strike="noStrike" cap="none">
                <a:solidFill>
                  <a:srgbClr val="000000"/>
                </a:solidFill>
                <a:latin typeface="Arial"/>
                <a:ea typeface="Arial"/>
                <a:cs typeface="Arial"/>
                <a:sym typeface="Arial"/>
              </a:defRPr>
            </a:lvl6pPr>
            <a:lvl7pPr marR="0" lvl="6" algn="ctr" rtl="0">
              <a:lnSpc>
                <a:spcPct val="80000"/>
              </a:lnSpc>
              <a:spcBef>
                <a:spcPts val="0"/>
              </a:spcBef>
              <a:spcAft>
                <a:spcPts val="0"/>
              </a:spcAft>
              <a:buClr>
                <a:srgbClr val="000000"/>
              </a:buClr>
              <a:buSzPts val="8400"/>
              <a:buFont typeface="Arial"/>
              <a:buNone/>
              <a:defRPr sz="8400" b="0" i="0" u="none" strike="noStrike" cap="none">
                <a:solidFill>
                  <a:srgbClr val="000000"/>
                </a:solidFill>
                <a:latin typeface="Arial"/>
                <a:ea typeface="Arial"/>
                <a:cs typeface="Arial"/>
                <a:sym typeface="Arial"/>
              </a:defRPr>
            </a:lvl7pPr>
            <a:lvl8pPr marR="0" lvl="7" algn="ctr" rtl="0">
              <a:lnSpc>
                <a:spcPct val="80000"/>
              </a:lnSpc>
              <a:spcBef>
                <a:spcPts val="0"/>
              </a:spcBef>
              <a:spcAft>
                <a:spcPts val="0"/>
              </a:spcAft>
              <a:buClr>
                <a:srgbClr val="000000"/>
              </a:buClr>
              <a:buSzPts val="8400"/>
              <a:buFont typeface="Arial"/>
              <a:buNone/>
              <a:defRPr sz="8400" b="0" i="0" u="none" strike="noStrike" cap="none">
                <a:solidFill>
                  <a:srgbClr val="000000"/>
                </a:solidFill>
                <a:latin typeface="Arial"/>
                <a:ea typeface="Arial"/>
                <a:cs typeface="Arial"/>
                <a:sym typeface="Arial"/>
              </a:defRPr>
            </a:lvl8pPr>
            <a:lvl9pPr marR="0" lvl="8" algn="ctr" rtl="0">
              <a:lnSpc>
                <a:spcPct val="80000"/>
              </a:lnSpc>
              <a:spcBef>
                <a:spcPts val="0"/>
              </a:spcBef>
              <a:spcAft>
                <a:spcPts val="0"/>
              </a:spcAft>
              <a:buClr>
                <a:srgbClr val="000000"/>
              </a:buClr>
              <a:buSzPts val="8400"/>
              <a:buFont typeface="Arial"/>
              <a:buNone/>
              <a:defRPr sz="8400" b="0" i="0" u="none" strike="noStrike" cap="none">
                <a:solidFill>
                  <a:srgbClr val="000000"/>
                </a:solidFill>
                <a:latin typeface="Arial"/>
                <a:ea typeface="Arial"/>
                <a:cs typeface="Arial"/>
                <a:sym typeface="Arial"/>
              </a:defRPr>
            </a:lvl9pPr>
          </a:lstStyle>
          <a:p>
            <a:endParaRPr/>
          </a:p>
        </p:txBody>
      </p:sp>
      <p:sp>
        <p:nvSpPr>
          <p:cNvPr id="7" name="Google Shape;7;p33"/>
          <p:cNvSpPr txBox="1">
            <a:spLocks noGrp="1"/>
          </p:cNvSpPr>
          <p:nvPr>
            <p:ph type="body" idx="1"/>
          </p:nvPr>
        </p:nvSpPr>
        <p:spPr>
          <a:xfrm>
            <a:off x="1219200" y="4013200"/>
            <a:ext cx="21948577" cy="8483600"/>
          </a:xfrm>
          <a:prstGeom prst="rect">
            <a:avLst/>
          </a:prstGeom>
          <a:noFill/>
          <a:ln>
            <a:noFill/>
          </a:ln>
        </p:spPr>
        <p:txBody>
          <a:bodyPr spcFirstLastPara="1" wrap="square" lIns="50800" tIns="50800" rIns="50800" bIns="50800" anchor="t" anchorCtr="0">
            <a:normAutofit/>
          </a:bodyPr>
          <a:lstStyle>
            <a:lvl1pPr marL="457200" marR="0" lvl="0" indent="-647700" algn="l" rtl="0">
              <a:lnSpc>
                <a:spcPct val="90000"/>
              </a:lnSpc>
              <a:spcBef>
                <a:spcPts val="2400"/>
              </a:spcBef>
              <a:spcAft>
                <a:spcPts val="0"/>
              </a:spcAft>
              <a:buClr>
                <a:srgbClr val="000000"/>
              </a:buClr>
              <a:buSzPts val="6600"/>
              <a:buFont typeface="Arial"/>
              <a:buChar char="•"/>
              <a:defRPr sz="4400" b="0" i="0" u="none" strike="noStrike" cap="none">
                <a:solidFill>
                  <a:srgbClr val="000000"/>
                </a:solidFill>
                <a:latin typeface="Arial"/>
                <a:ea typeface="Arial"/>
                <a:cs typeface="Arial"/>
                <a:sym typeface="Arial"/>
              </a:defRPr>
            </a:lvl1pPr>
            <a:lvl2pPr marL="914400" marR="0" lvl="1" indent="-647700" algn="l" rtl="0">
              <a:lnSpc>
                <a:spcPct val="90000"/>
              </a:lnSpc>
              <a:spcBef>
                <a:spcPts val="2400"/>
              </a:spcBef>
              <a:spcAft>
                <a:spcPts val="0"/>
              </a:spcAft>
              <a:buClr>
                <a:srgbClr val="000000"/>
              </a:buClr>
              <a:buSzPts val="6600"/>
              <a:buFont typeface="Arial"/>
              <a:buChar char="•"/>
              <a:defRPr sz="4400" b="0" i="0" u="none" strike="noStrike" cap="none">
                <a:solidFill>
                  <a:srgbClr val="000000"/>
                </a:solidFill>
                <a:latin typeface="Arial"/>
                <a:ea typeface="Arial"/>
                <a:cs typeface="Arial"/>
                <a:sym typeface="Arial"/>
              </a:defRPr>
            </a:lvl2pPr>
            <a:lvl3pPr marL="1371600" marR="0" lvl="2" indent="-647700" algn="l" rtl="0">
              <a:lnSpc>
                <a:spcPct val="90000"/>
              </a:lnSpc>
              <a:spcBef>
                <a:spcPts val="2400"/>
              </a:spcBef>
              <a:spcAft>
                <a:spcPts val="0"/>
              </a:spcAft>
              <a:buClr>
                <a:srgbClr val="000000"/>
              </a:buClr>
              <a:buSzPts val="6600"/>
              <a:buFont typeface="Arial"/>
              <a:buChar char="•"/>
              <a:defRPr sz="4400" b="0" i="0" u="none" strike="noStrike" cap="none">
                <a:solidFill>
                  <a:srgbClr val="000000"/>
                </a:solidFill>
                <a:latin typeface="Arial"/>
                <a:ea typeface="Arial"/>
                <a:cs typeface="Arial"/>
                <a:sym typeface="Arial"/>
              </a:defRPr>
            </a:lvl3pPr>
            <a:lvl4pPr marL="1828800" marR="0" lvl="3" indent="-647700" algn="l" rtl="0">
              <a:lnSpc>
                <a:spcPct val="90000"/>
              </a:lnSpc>
              <a:spcBef>
                <a:spcPts val="2400"/>
              </a:spcBef>
              <a:spcAft>
                <a:spcPts val="0"/>
              </a:spcAft>
              <a:buClr>
                <a:srgbClr val="000000"/>
              </a:buClr>
              <a:buSzPts val="6600"/>
              <a:buFont typeface="Arial"/>
              <a:buChar char="•"/>
              <a:defRPr sz="4400" b="0" i="0" u="none" strike="noStrike" cap="none">
                <a:solidFill>
                  <a:srgbClr val="000000"/>
                </a:solidFill>
                <a:latin typeface="Arial"/>
                <a:ea typeface="Arial"/>
                <a:cs typeface="Arial"/>
                <a:sym typeface="Arial"/>
              </a:defRPr>
            </a:lvl4pPr>
            <a:lvl5pPr marL="2286000" marR="0" lvl="4" indent="-647700" algn="l" rtl="0">
              <a:lnSpc>
                <a:spcPct val="90000"/>
              </a:lnSpc>
              <a:spcBef>
                <a:spcPts val="2400"/>
              </a:spcBef>
              <a:spcAft>
                <a:spcPts val="0"/>
              </a:spcAft>
              <a:buClr>
                <a:srgbClr val="000000"/>
              </a:buClr>
              <a:buSzPts val="6600"/>
              <a:buFont typeface="Arial"/>
              <a:buChar char="•"/>
              <a:defRPr sz="4400" b="0" i="0" u="none" strike="noStrike" cap="none">
                <a:solidFill>
                  <a:srgbClr val="000000"/>
                </a:solidFill>
                <a:latin typeface="Arial"/>
                <a:ea typeface="Arial"/>
                <a:cs typeface="Arial"/>
                <a:sym typeface="Arial"/>
              </a:defRPr>
            </a:lvl5pPr>
            <a:lvl6pPr marL="2743200" marR="0" lvl="5" indent="-647700" algn="l" rtl="0">
              <a:lnSpc>
                <a:spcPct val="90000"/>
              </a:lnSpc>
              <a:spcBef>
                <a:spcPts val="2400"/>
              </a:spcBef>
              <a:spcAft>
                <a:spcPts val="0"/>
              </a:spcAft>
              <a:buClr>
                <a:srgbClr val="000000"/>
              </a:buClr>
              <a:buSzPts val="6600"/>
              <a:buFont typeface="Arial"/>
              <a:buChar char="•"/>
              <a:defRPr sz="4400" b="0" i="0" u="none" strike="noStrike" cap="none">
                <a:solidFill>
                  <a:srgbClr val="000000"/>
                </a:solidFill>
                <a:latin typeface="Arial"/>
                <a:ea typeface="Arial"/>
                <a:cs typeface="Arial"/>
                <a:sym typeface="Arial"/>
              </a:defRPr>
            </a:lvl6pPr>
            <a:lvl7pPr marL="3200400" marR="0" lvl="6" indent="-647700" algn="l" rtl="0">
              <a:lnSpc>
                <a:spcPct val="90000"/>
              </a:lnSpc>
              <a:spcBef>
                <a:spcPts val="2400"/>
              </a:spcBef>
              <a:spcAft>
                <a:spcPts val="0"/>
              </a:spcAft>
              <a:buClr>
                <a:srgbClr val="000000"/>
              </a:buClr>
              <a:buSzPts val="6600"/>
              <a:buFont typeface="Arial"/>
              <a:buChar char="•"/>
              <a:defRPr sz="4400" b="0" i="0" u="none" strike="noStrike" cap="none">
                <a:solidFill>
                  <a:srgbClr val="000000"/>
                </a:solidFill>
                <a:latin typeface="Arial"/>
                <a:ea typeface="Arial"/>
                <a:cs typeface="Arial"/>
                <a:sym typeface="Arial"/>
              </a:defRPr>
            </a:lvl7pPr>
            <a:lvl8pPr marL="3657600" marR="0" lvl="7" indent="-647700" algn="l" rtl="0">
              <a:lnSpc>
                <a:spcPct val="90000"/>
              </a:lnSpc>
              <a:spcBef>
                <a:spcPts val="2400"/>
              </a:spcBef>
              <a:spcAft>
                <a:spcPts val="0"/>
              </a:spcAft>
              <a:buClr>
                <a:srgbClr val="000000"/>
              </a:buClr>
              <a:buSzPts val="6600"/>
              <a:buFont typeface="Arial"/>
              <a:buChar char="•"/>
              <a:defRPr sz="4400" b="0" i="0" u="none" strike="noStrike" cap="none">
                <a:solidFill>
                  <a:srgbClr val="000000"/>
                </a:solidFill>
                <a:latin typeface="Arial"/>
                <a:ea typeface="Arial"/>
                <a:cs typeface="Arial"/>
                <a:sym typeface="Arial"/>
              </a:defRPr>
            </a:lvl8pPr>
            <a:lvl9pPr marL="4114800" marR="0" lvl="8" indent="-647700" algn="l" rtl="0">
              <a:lnSpc>
                <a:spcPct val="90000"/>
              </a:lnSpc>
              <a:spcBef>
                <a:spcPts val="2400"/>
              </a:spcBef>
              <a:spcAft>
                <a:spcPts val="0"/>
              </a:spcAft>
              <a:buClr>
                <a:srgbClr val="000000"/>
              </a:buClr>
              <a:buSzPts val="6600"/>
              <a:buFont typeface="Arial"/>
              <a:buChar char="•"/>
              <a:defRPr sz="4400" b="0" i="0" u="none" strike="noStrike" cap="none">
                <a:solidFill>
                  <a:srgbClr val="000000"/>
                </a:solidFill>
                <a:latin typeface="Arial"/>
                <a:ea typeface="Arial"/>
                <a:cs typeface="Arial"/>
                <a:sym typeface="Arial"/>
              </a:defRPr>
            </a:lvl9pPr>
          </a:lstStyle>
          <a:p>
            <a:endParaRPr/>
          </a:p>
        </p:txBody>
      </p:sp>
      <p:sp>
        <p:nvSpPr>
          <p:cNvPr id="8" name="Google Shape;8;p33"/>
          <p:cNvSpPr txBox="1">
            <a:spLocks noGrp="1"/>
          </p:cNvSpPr>
          <p:nvPr>
            <p:ph type="sldNum" idx="12"/>
          </p:nvPr>
        </p:nvSpPr>
        <p:spPr>
          <a:xfrm>
            <a:off x="1199768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rtl="0">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rtl="0">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rtl="0">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rtl="0">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rtl="0">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rtl="0">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rtl="0">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rtl="0">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rtl="0">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sz="1400">
              <a:solidFill>
                <a:srgbClr val="000000"/>
              </a:solidFil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6.jpg"/></Relationships>
</file>

<file path=ppt/slides/_rels/slide2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2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3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3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3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3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3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media/image34.jpg"/></Relationships>
</file>

<file path=ppt/slides/_rels/slide3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3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image" Target="../media/image5.jpg"/><Relationship Id="rId7"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png"/><Relationship Id="rId9" Type="http://schemas.openxmlformats.org/officeDocument/2006/relationships/image" Target="../media/image13.jpg"/></Relationships>
</file>

<file path=ppt/slides/_rels/slide6.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image" Target="../media/image5.jpg"/><Relationship Id="rId7"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png"/><Relationship Id="rId9" Type="http://schemas.openxmlformats.org/officeDocument/2006/relationships/image" Target="../media/image13.jpg"/></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5"/>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3"/>
        <p:cNvGrpSpPr/>
        <p:nvPr/>
      </p:nvGrpSpPr>
      <p:grpSpPr>
        <a:xfrm>
          <a:off x="0" y="0"/>
          <a:ext cx="0" cy="0"/>
          <a:chOff x="0" y="0"/>
          <a:chExt cx="0" cy="0"/>
        </a:xfrm>
      </p:grpSpPr>
      <p:pic>
        <p:nvPicPr>
          <p:cNvPr id="134" name="Google Shape;134;g309984fb037_0_9" descr="Diseño_sin_título__1_-removebg-preview.png"/>
          <p:cNvPicPr preferRelativeResize="0"/>
          <p:nvPr/>
        </p:nvPicPr>
        <p:blipFill rotWithShape="1">
          <a:blip r:embed="rId4">
            <a:alphaModFix/>
          </a:blip>
          <a:srcRect/>
          <a:stretch/>
        </p:blipFill>
        <p:spPr>
          <a:xfrm>
            <a:off x="4182991" y="1466057"/>
            <a:ext cx="15608943" cy="10508482"/>
          </a:xfrm>
          <a:prstGeom prst="rect">
            <a:avLst/>
          </a:prstGeom>
          <a:noFill/>
          <a:ln>
            <a:noFill/>
          </a:ln>
        </p:spPr>
      </p:pic>
      <p:pic>
        <p:nvPicPr>
          <p:cNvPr id="135" name="Google Shape;135;g309984fb037_0_9"/>
          <p:cNvPicPr preferRelativeResize="0"/>
          <p:nvPr/>
        </p:nvPicPr>
        <p:blipFill>
          <a:blip r:embed="rId5">
            <a:alphaModFix/>
          </a:blip>
          <a:stretch>
            <a:fillRect/>
          </a:stretch>
        </p:blipFill>
        <p:spPr>
          <a:xfrm>
            <a:off x="17563075" y="4690450"/>
            <a:ext cx="6212749" cy="43351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9">
          <a:extLst>
            <a:ext uri="{FF2B5EF4-FFF2-40B4-BE49-F238E27FC236}">
              <a16:creationId xmlns:a16="http://schemas.microsoft.com/office/drawing/2014/main" id="{4C40219B-5F78-11A5-6C63-5BBA55168F62}"/>
            </a:ext>
          </a:extLst>
        </p:cNvPr>
        <p:cNvGrpSpPr/>
        <p:nvPr/>
      </p:nvGrpSpPr>
      <p:grpSpPr>
        <a:xfrm>
          <a:off x="0" y="0"/>
          <a:ext cx="0" cy="0"/>
          <a:chOff x="0" y="0"/>
          <a:chExt cx="0" cy="0"/>
        </a:xfrm>
      </p:grpSpPr>
      <p:sp>
        <p:nvSpPr>
          <p:cNvPr id="140" name="Google Shape;140;g309984fb037_0_69">
            <a:extLst>
              <a:ext uri="{FF2B5EF4-FFF2-40B4-BE49-F238E27FC236}">
                <a16:creationId xmlns:a16="http://schemas.microsoft.com/office/drawing/2014/main" id="{55815F65-E856-F594-FCCF-FF2BA8703A4E}"/>
              </a:ext>
            </a:extLst>
          </p:cNvPr>
          <p:cNvSpPr txBox="1"/>
          <p:nvPr/>
        </p:nvSpPr>
        <p:spPr>
          <a:xfrm>
            <a:off x="4018650" y="4436250"/>
            <a:ext cx="16346700" cy="4843500"/>
          </a:xfrm>
          <a:prstGeom prst="rect">
            <a:avLst/>
          </a:prstGeom>
          <a:noFill/>
          <a:ln>
            <a:noFill/>
          </a:ln>
        </p:spPr>
        <p:txBody>
          <a:bodyPr spcFirstLastPara="1" wrap="square" lIns="50800" tIns="50800" rIns="50800" bIns="50800" anchor="ctr" anchorCtr="0">
            <a:spAutoFit/>
          </a:bodyPr>
          <a:lstStyle/>
          <a:p>
            <a:pPr marL="0" lvl="0" indent="342900" algn="ctr" rtl="0">
              <a:lnSpc>
                <a:spcPct val="115000"/>
              </a:lnSpc>
              <a:spcBef>
                <a:spcPts val="0"/>
              </a:spcBef>
              <a:spcAft>
                <a:spcPts val="0"/>
              </a:spcAft>
              <a:buClr>
                <a:schemeClr val="dk1"/>
              </a:buClr>
              <a:buSzPts val="1100"/>
              <a:buFont typeface="Arial"/>
              <a:buNone/>
            </a:pPr>
            <a:r>
              <a:rPr lang="en-US" sz="5500" i="1">
                <a:solidFill>
                  <a:schemeClr val="dk1"/>
                </a:solidFill>
                <a:latin typeface="Georgia"/>
                <a:ea typeface="Georgia"/>
                <a:cs typeface="Georgia"/>
                <a:sym typeface="Georgia"/>
              </a:rPr>
              <a:t>“Así que Dios creó al ser humano a su imagen, a imagen de Dios lo creó; hombre y mujer los creó. Y Dios los bendijo y les dijo: Sean fecundos, multiplíquense, llenen la tierra y sométanla.”</a:t>
            </a:r>
            <a:endParaRPr sz="5500" i="1">
              <a:solidFill>
                <a:schemeClr val="dk1"/>
              </a:solidFill>
              <a:latin typeface="Georgia"/>
              <a:ea typeface="Georgia"/>
              <a:cs typeface="Georgia"/>
              <a:sym typeface="Georgia"/>
            </a:endParaRPr>
          </a:p>
          <a:p>
            <a:pPr marL="0" lvl="0" indent="342900" algn="ctr" rtl="0">
              <a:lnSpc>
                <a:spcPct val="115000"/>
              </a:lnSpc>
              <a:spcBef>
                <a:spcPts val="0"/>
              </a:spcBef>
              <a:spcAft>
                <a:spcPts val="0"/>
              </a:spcAft>
              <a:buClr>
                <a:schemeClr val="dk1"/>
              </a:buClr>
              <a:buSzPts val="1100"/>
              <a:buFont typeface="Arial"/>
              <a:buNone/>
            </a:pPr>
            <a:r>
              <a:rPr lang="en-US" sz="5500" b="1" i="1">
                <a:solidFill>
                  <a:schemeClr val="dk1"/>
                </a:solidFill>
                <a:latin typeface="Georgia"/>
                <a:ea typeface="Georgia"/>
                <a:cs typeface="Georgia"/>
                <a:sym typeface="Georgia"/>
              </a:rPr>
              <a:t>Génesis 1:27</a:t>
            </a:r>
            <a:endParaRPr sz="5500" i="1">
              <a:latin typeface="Georgia"/>
              <a:ea typeface="Georgia"/>
              <a:cs typeface="Georgia"/>
              <a:sym typeface="Georgia"/>
            </a:endParaRPr>
          </a:p>
        </p:txBody>
      </p:sp>
    </p:spTree>
    <p:extLst>
      <p:ext uri="{BB962C8B-B14F-4D97-AF65-F5344CB8AC3E}">
        <p14:creationId xmlns:p14="http://schemas.microsoft.com/office/powerpoint/2010/main" val="6956539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75"/>
        <p:cNvGrpSpPr/>
        <p:nvPr/>
      </p:nvGrpSpPr>
      <p:grpSpPr>
        <a:xfrm>
          <a:off x="0" y="0"/>
          <a:ext cx="0" cy="0"/>
          <a:chOff x="0" y="0"/>
          <a:chExt cx="0" cy="0"/>
        </a:xfrm>
      </p:grpSpPr>
      <p:sp>
        <p:nvSpPr>
          <p:cNvPr id="176" name="Google Shape;176;g309984fb037_0_89"/>
          <p:cNvSpPr txBox="1"/>
          <p:nvPr/>
        </p:nvSpPr>
        <p:spPr>
          <a:xfrm>
            <a:off x="15373350" y="3855805"/>
            <a:ext cx="8477249" cy="7889339"/>
          </a:xfrm>
          <a:prstGeom prst="rect">
            <a:avLst/>
          </a:prstGeom>
          <a:noFill/>
          <a:ln>
            <a:noFill/>
          </a:ln>
        </p:spPr>
        <p:txBody>
          <a:bodyPr spcFirstLastPara="1" wrap="square" lIns="50800" tIns="50800" rIns="50800" bIns="50800" anchor="ctr" anchorCtr="0">
            <a:spAutoFit/>
          </a:bodyPr>
          <a:lstStyle/>
          <a:p>
            <a:pPr marL="0" lvl="0" indent="0" algn="ctr" rtl="0">
              <a:lnSpc>
                <a:spcPct val="115000"/>
              </a:lnSpc>
              <a:spcBef>
                <a:spcPts val="0"/>
              </a:spcBef>
              <a:spcAft>
                <a:spcPts val="0"/>
              </a:spcAft>
              <a:buClr>
                <a:schemeClr val="dk1"/>
              </a:buClr>
              <a:buSzPts val="1100"/>
              <a:buFont typeface="Arial"/>
              <a:buNone/>
            </a:pPr>
            <a:r>
              <a:rPr lang="es-ES" sz="5500" dirty="0">
                <a:effectLst/>
                <a:latin typeface="Georgia" panose="02040502050405020303" pitchFamily="18" charset="0"/>
                <a:ea typeface="Calibri" panose="020F0502020204030204" pitchFamily="34" charset="0"/>
                <a:cs typeface="Times New Roman" panose="02020603050405020304" pitchFamily="18" charset="0"/>
              </a:rPr>
              <a:t>La imagen de Dios se refleja a partir de una familia. Esa imagen debería, como resultado de la bendición de Dios, llenar la Tierra y someterla en alineación con la voluntad del Creador. </a:t>
            </a:r>
            <a:endParaRPr sz="5500" dirty="0">
              <a:latin typeface="Georgia" panose="02040502050405020303" pitchFamily="18" charset="0"/>
              <a:ea typeface="Georgia"/>
              <a:cs typeface="Georgia"/>
              <a:sym typeface="Georgia"/>
            </a:endParaRPr>
          </a:p>
        </p:txBody>
      </p:sp>
      <p:pic>
        <p:nvPicPr>
          <p:cNvPr id="177" name="Google Shape;177;g309984fb037_0_89" descr="Diseño_sin_título__11_-removebg-preview.png"/>
          <p:cNvPicPr preferRelativeResize="0"/>
          <p:nvPr/>
        </p:nvPicPr>
        <p:blipFill rotWithShape="1">
          <a:blip r:embed="rId4">
            <a:alphaModFix/>
          </a:blip>
          <a:srcRect/>
          <a:stretch/>
        </p:blipFill>
        <p:spPr>
          <a:xfrm>
            <a:off x="83249" y="2762250"/>
            <a:ext cx="15290102" cy="1044978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44"/>
        <p:cNvGrpSpPr/>
        <p:nvPr/>
      </p:nvGrpSpPr>
      <p:grpSpPr>
        <a:xfrm>
          <a:off x="0" y="0"/>
          <a:ext cx="0" cy="0"/>
          <a:chOff x="0" y="0"/>
          <a:chExt cx="0" cy="0"/>
        </a:xfrm>
      </p:grpSpPr>
      <p:sp>
        <p:nvSpPr>
          <p:cNvPr id="145" name="Google Shape;145;g309984fb037_0_72"/>
          <p:cNvSpPr txBox="1"/>
          <p:nvPr/>
        </p:nvSpPr>
        <p:spPr>
          <a:xfrm>
            <a:off x="5922300" y="9134764"/>
            <a:ext cx="12539400" cy="3022622"/>
          </a:xfrm>
          <a:prstGeom prst="rect">
            <a:avLst/>
          </a:prstGeom>
          <a:noFill/>
          <a:ln>
            <a:noFill/>
          </a:ln>
        </p:spPr>
        <p:txBody>
          <a:bodyPr spcFirstLastPara="1" wrap="square" lIns="50800" tIns="50800" rIns="50800" bIns="50800" anchor="ctr" anchorCtr="0">
            <a:spAutoFit/>
          </a:bodyPr>
          <a:lstStyle/>
          <a:p>
            <a:pPr marL="0" lvl="0" indent="0" algn="ctr" rtl="0">
              <a:lnSpc>
                <a:spcPct val="115000"/>
              </a:lnSpc>
              <a:spcBef>
                <a:spcPts val="0"/>
              </a:spcBef>
              <a:spcAft>
                <a:spcPts val="0"/>
              </a:spcAft>
              <a:buClr>
                <a:schemeClr val="dk1"/>
              </a:buClr>
              <a:buSzPts val="1100"/>
              <a:buFont typeface="Arial"/>
              <a:buNone/>
            </a:pPr>
            <a:r>
              <a:rPr lang="es-ES" sz="5500" dirty="0">
                <a:effectLst/>
                <a:latin typeface="Georgia" panose="02040502050405020303" pitchFamily="18" charset="0"/>
                <a:ea typeface="Calibri" panose="020F0502020204030204" pitchFamily="34" charset="0"/>
                <a:cs typeface="Times New Roman" panose="02020603050405020304" pitchFamily="18" charset="0"/>
              </a:rPr>
              <a:t>Sin embargo,</a:t>
            </a:r>
            <a:r>
              <a:rPr lang="en-US" sz="5500" dirty="0">
                <a:solidFill>
                  <a:schemeClr val="dk1"/>
                </a:solidFill>
                <a:effectLst/>
                <a:latin typeface="Georgia"/>
                <a:ea typeface="Calibri" panose="020F0502020204030204" pitchFamily="34" charset="0"/>
                <a:cs typeface="Times New Roman" panose="02020603050405020304" pitchFamily="18" charset="0"/>
                <a:sym typeface="Georgia"/>
              </a:rPr>
              <a:t> </a:t>
            </a:r>
            <a:r>
              <a:rPr lang="en-US" sz="5500" dirty="0" err="1">
                <a:solidFill>
                  <a:schemeClr val="dk1"/>
                </a:solidFill>
                <a:effectLst/>
                <a:latin typeface="Georgia"/>
                <a:ea typeface="Calibri" panose="020F0502020204030204" pitchFamily="34" charset="0"/>
                <a:cs typeface="Times New Roman" panose="02020603050405020304" pitchFamily="18" charset="0"/>
                <a:sym typeface="Georgia"/>
              </a:rPr>
              <a:t>e</a:t>
            </a:r>
            <a:r>
              <a:rPr lang="en-US" sz="5500" dirty="0" err="1">
                <a:solidFill>
                  <a:schemeClr val="dk1"/>
                </a:solidFill>
                <a:latin typeface="Georgia"/>
                <a:ea typeface="Georgia"/>
                <a:cs typeface="Georgia"/>
                <a:sym typeface="Georgia"/>
              </a:rPr>
              <a:t>l</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pecado</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fue</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el</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acto</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dramático</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totalmente</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contrario</a:t>
            </a:r>
            <a:r>
              <a:rPr lang="en-US" sz="5500" dirty="0">
                <a:solidFill>
                  <a:schemeClr val="dk1"/>
                </a:solidFill>
                <a:latin typeface="Georgia"/>
                <a:ea typeface="Georgia"/>
                <a:cs typeface="Georgia"/>
                <a:sym typeface="Georgia"/>
              </a:rPr>
              <a:t> a la </a:t>
            </a:r>
            <a:r>
              <a:rPr lang="en-US" sz="5500" dirty="0" err="1">
                <a:solidFill>
                  <a:schemeClr val="dk1"/>
                </a:solidFill>
                <a:latin typeface="Georgia"/>
                <a:ea typeface="Georgia"/>
                <a:cs typeface="Georgia"/>
                <a:sym typeface="Georgia"/>
              </a:rPr>
              <a:t>voluntad</a:t>
            </a:r>
            <a:r>
              <a:rPr lang="en-US" sz="5500" dirty="0">
                <a:solidFill>
                  <a:schemeClr val="dk1"/>
                </a:solidFill>
                <a:latin typeface="Georgia"/>
                <a:ea typeface="Georgia"/>
                <a:cs typeface="Georgia"/>
                <a:sym typeface="Georgia"/>
              </a:rPr>
              <a:t> de Dios para la </a:t>
            </a:r>
            <a:r>
              <a:rPr lang="en-US" sz="5500" dirty="0" err="1">
                <a:solidFill>
                  <a:schemeClr val="dk1"/>
                </a:solidFill>
                <a:latin typeface="Georgia"/>
                <a:ea typeface="Georgia"/>
                <a:cs typeface="Georgia"/>
                <a:sym typeface="Georgia"/>
              </a:rPr>
              <a:t>humanidad</a:t>
            </a:r>
            <a:r>
              <a:rPr lang="en-US" sz="5500" dirty="0">
                <a:solidFill>
                  <a:schemeClr val="dk1"/>
                </a:solidFill>
                <a:latin typeface="Georgia"/>
                <a:ea typeface="Georgia"/>
                <a:cs typeface="Georgia"/>
                <a:sym typeface="Georgia"/>
              </a:rPr>
              <a:t>.</a:t>
            </a:r>
            <a:endParaRPr sz="5500" dirty="0">
              <a:latin typeface="Georgia"/>
              <a:ea typeface="Georgia"/>
              <a:cs typeface="Georgia"/>
              <a:sym typeface="Georgia"/>
            </a:endParaRPr>
          </a:p>
        </p:txBody>
      </p:sp>
      <p:pic>
        <p:nvPicPr>
          <p:cNvPr id="146" name="Google Shape;146;g309984fb037_0_72" descr="Captura_de_pantalla_2024-09-05_a_la_s__22.21.49-removebg-preview.png"/>
          <p:cNvPicPr preferRelativeResize="0"/>
          <p:nvPr/>
        </p:nvPicPr>
        <p:blipFill rotWithShape="1">
          <a:blip r:embed="rId4">
            <a:alphaModFix/>
          </a:blip>
          <a:srcRect/>
          <a:stretch/>
        </p:blipFill>
        <p:spPr>
          <a:xfrm>
            <a:off x="3764583" y="1006846"/>
            <a:ext cx="19237943" cy="776624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56"/>
        <p:cNvGrpSpPr/>
        <p:nvPr/>
      </p:nvGrpSpPr>
      <p:grpSpPr>
        <a:xfrm>
          <a:off x="0" y="0"/>
          <a:ext cx="0" cy="0"/>
          <a:chOff x="0" y="0"/>
          <a:chExt cx="0" cy="0"/>
        </a:xfrm>
      </p:grpSpPr>
      <p:sp>
        <p:nvSpPr>
          <p:cNvPr id="157" name="Google Shape;157;g309984fb037_0_80"/>
          <p:cNvSpPr txBox="1"/>
          <p:nvPr/>
        </p:nvSpPr>
        <p:spPr>
          <a:xfrm>
            <a:off x="3510600" y="4860017"/>
            <a:ext cx="17362800" cy="3995966"/>
          </a:xfrm>
          <a:prstGeom prst="rect">
            <a:avLst/>
          </a:prstGeom>
          <a:noFill/>
          <a:ln>
            <a:noFill/>
          </a:ln>
        </p:spPr>
        <p:txBody>
          <a:bodyPr spcFirstLastPara="1" wrap="square" lIns="50800" tIns="50800" rIns="50800" bIns="50800" anchor="ctr" anchorCtr="0">
            <a:spAutoFit/>
          </a:bodyPr>
          <a:lstStyle/>
          <a:p>
            <a:pPr marL="0" lvl="0" indent="342900" algn="ctr" rtl="0">
              <a:lnSpc>
                <a:spcPct val="115000"/>
              </a:lnSpc>
              <a:spcBef>
                <a:spcPts val="0"/>
              </a:spcBef>
              <a:spcAft>
                <a:spcPts val="0"/>
              </a:spcAft>
              <a:buClr>
                <a:schemeClr val="dk1"/>
              </a:buClr>
              <a:buSzPts val="1100"/>
              <a:buFont typeface="Arial"/>
              <a:buNone/>
            </a:pPr>
            <a:r>
              <a:rPr lang="es-ES" sz="5500" dirty="0">
                <a:effectLst/>
                <a:latin typeface="Georgia" panose="02040502050405020303" pitchFamily="18" charset="0"/>
                <a:ea typeface="Calibri" panose="020F0502020204030204" pitchFamily="34" charset="0"/>
                <a:cs typeface="Times New Roman" panose="02020603050405020304" pitchFamily="18" charset="0"/>
              </a:rPr>
              <a:t>Es en la promesa de salvación hecha por Dios donde encontramos los elementos fundamentales para entender la profundidad y la importancia de la narrativa del Éxodo.</a:t>
            </a:r>
            <a:endParaRPr sz="5500" b="1" i="1" dirty="0">
              <a:latin typeface="Georgia" panose="02040502050405020303" pitchFamily="18" charset="0"/>
              <a:ea typeface="Georgia"/>
              <a:cs typeface="Georgia"/>
              <a:sym typeface="Georgi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50"/>
        <p:cNvGrpSpPr/>
        <p:nvPr/>
      </p:nvGrpSpPr>
      <p:grpSpPr>
        <a:xfrm>
          <a:off x="0" y="0"/>
          <a:ext cx="0" cy="0"/>
          <a:chOff x="0" y="0"/>
          <a:chExt cx="0" cy="0"/>
        </a:xfrm>
      </p:grpSpPr>
      <p:pic>
        <p:nvPicPr>
          <p:cNvPr id="151" name="Google Shape;151;g309984fb037_0_58" descr="Diseño_sin_título__2_-removebg-preview.png"/>
          <p:cNvPicPr preferRelativeResize="0"/>
          <p:nvPr/>
        </p:nvPicPr>
        <p:blipFill rotWithShape="1">
          <a:blip r:embed="rId4">
            <a:alphaModFix/>
          </a:blip>
          <a:srcRect/>
          <a:stretch/>
        </p:blipFill>
        <p:spPr>
          <a:xfrm>
            <a:off x="3168929" y="1309437"/>
            <a:ext cx="16483285" cy="11097126"/>
          </a:xfrm>
          <a:prstGeom prst="rect">
            <a:avLst/>
          </a:prstGeom>
          <a:noFill/>
          <a:ln>
            <a:noFill/>
          </a:ln>
        </p:spPr>
      </p:pic>
      <p:pic>
        <p:nvPicPr>
          <p:cNvPr id="152" name="Google Shape;152;g309984fb037_0_58"/>
          <p:cNvPicPr preferRelativeResize="0"/>
          <p:nvPr/>
        </p:nvPicPr>
        <p:blipFill>
          <a:blip r:embed="rId5">
            <a:alphaModFix/>
          </a:blip>
          <a:stretch>
            <a:fillRect/>
          </a:stretch>
        </p:blipFill>
        <p:spPr>
          <a:xfrm>
            <a:off x="17637075" y="4526900"/>
            <a:ext cx="6170500" cy="46621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56">
          <a:extLst>
            <a:ext uri="{FF2B5EF4-FFF2-40B4-BE49-F238E27FC236}">
              <a16:creationId xmlns:a16="http://schemas.microsoft.com/office/drawing/2014/main" id="{085E9921-EACB-7FED-DD95-8D63D99A9AEE}"/>
            </a:ext>
          </a:extLst>
        </p:cNvPr>
        <p:cNvGrpSpPr/>
        <p:nvPr/>
      </p:nvGrpSpPr>
      <p:grpSpPr>
        <a:xfrm>
          <a:off x="0" y="0"/>
          <a:ext cx="0" cy="0"/>
          <a:chOff x="0" y="0"/>
          <a:chExt cx="0" cy="0"/>
        </a:xfrm>
      </p:grpSpPr>
      <p:sp>
        <p:nvSpPr>
          <p:cNvPr id="157" name="Google Shape;157;g309984fb037_0_80">
            <a:extLst>
              <a:ext uri="{FF2B5EF4-FFF2-40B4-BE49-F238E27FC236}">
                <a16:creationId xmlns:a16="http://schemas.microsoft.com/office/drawing/2014/main" id="{6025D240-78C0-BD92-1DCE-B86719A1B5C8}"/>
              </a:ext>
            </a:extLst>
          </p:cNvPr>
          <p:cNvSpPr txBox="1"/>
          <p:nvPr/>
        </p:nvSpPr>
        <p:spPr>
          <a:xfrm>
            <a:off x="3510600" y="3949500"/>
            <a:ext cx="17362800" cy="5817000"/>
          </a:xfrm>
          <a:prstGeom prst="rect">
            <a:avLst/>
          </a:prstGeom>
          <a:noFill/>
          <a:ln>
            <a:noFill/>
          </a:ln>
        </p:spPr>
        <p:txBody>
          <a:bodyPr spcFirstLastPara="1" wrap="square" lIns="50800" tIns="50800" rIns="50800" bIns="50800" anchor="ctr" anchorCtr="0">
            <a:spAutoFit/>
          </a:bodyPr>
          <a:lstStyle/>
          <a:p>
            <a:pPr marL="0" lvl="0" indent="342900" algn="ctr" rtl="0">
              <a:lnSpc>
                <a:spcPct val="115000"/>
              </a:lnSpc>
              <a:spcBef>
                <a:spcPts val="0"/>
              </a:spcBef>
              <a:spcAft>
                <a:spcPts val="0"/>
              </a:spcAft>
              <a:buClr>
                <a:schemeClr val="dk1"/>
              </a:buClr>
              <a:buSzPts val="1100"/>
              <a:buFont typeface="Arial"/>
              <a:buNone/>
            </a:pPr>
            <a:r>
              <a:rPr lang="en-US" sz="5500" i="1">
                <a:solidFill>
                  <a:schemeClr val="dk1"/>
                </a:solidFill>
                <a:latin typeface="Georgia"/>
                <a:ea typeface="Georgia"/>
                <a:cs typeface="Georgia"/>
                <a:sym typeface="Georgia"/>
              </a:rPr>
              <a:t>“Pondré enemistad entre tú y la mujer, entre tu descendencia y la descendencia de ella; esta te herirá en la cabeza, y tú le herirás el talón. A la mujer le dijo: Multiplicaré en gran manera tus dolores en la preñez; con dolor darás a luz los hijos.”</a:t>
            </a:r>
            <a:endParaRPr sz="5500" i="1">
              <a:solidFill>
                <a:schemeClr val="dk1"/>
              </a:solidFill>
              <a:latin typeface="Georgia"/>
              <a:ea typeface="Georgia"/>
              <a:cs typeface="Georgia"/>
              <a:sym typeface="Georgia"/>
            </a:endParaRPr>
          </a:p>
          <a:p>
            <a:pPr marL="0" lvl="0" indent="342900" algn="ctr" rtl="0">
              <a:lnSpc>
                <a:spcPct val="115000"/>
              </a:lnSpc>
              <a:spcBef>
                <a:spcPts val="0"/>
              </a:spcBef>
              <a:spcAft>
                <a:spcPts val="0"/>
              </a:spcAft>
              <a:buClr>
                <a:schemeClr val="dk1"/>
              </a:buClr>
              <a:buSzPts val="1100"/>
              <a:buFont typeface="Arial"/>
              <a:buNone/>
            </a:pPr>
            <a:r>
              <a:rPr lang="en-US" sz="5500" b="1" i="1">
                <a:solidFill>
                  <a:schemeClr val="dk1"/>
                </a:solidFill>
                <a:latin typeface="Georgia"/>
                <a:ea typeface="Georgia"/>
                <a:cs typeface="Georgia"/>
                <a:sym typeface="Georgia"/>
              </a:rPr>
              <a:t>Génesis 3:15,16</a:t>
            </a:r>
            <a:endParaRPr sz="5500" b="1" i="1">
              <a:latin typeface="Georgia"/>
              <a:ea typeface="Georgia"/>
              <a:cs typeface="Georgia"/>
              <a:sym typeface="Georgia"/>
            </a:endParaRPr>
          </a:p>
        </p:txBody>
      </p:sp>
    </p:spTree>
    <p:extLst>
      <p:ext uri="{BB962C8B-B14F-4D97-AF65-F5344CB8AC3E}">
        <p14:creationId xmlns:p14="http://schemas.microsoft.com/office/powerpoint/2010/main" val="1788709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61"/>
        <p:cNvGrpSpPr/>
        <p:nvPr/>
      </p:nvGrpSpPr>
      <p:grpSpPr>
        <a:xfrm>
          <a:off x="0" y="0"/>
          <a:ext cx="0" cy="0"/>
          <a:chOff x="0" y="0"/>
          <a:chExt cx="0" cy="0"/>
        </a:xfrm>
      </p:grpSpPr>
      <p:sp>
        <p:nvSpPr>
          <p:cNvPr id="162" name="Google Shape;162;g309984fb037_0_83"/>
          <p:cNvSpPr txBox="1"/>
          <p:nvPr/>
        </p:nvSpPr>
        <p:spPr>
          <a:xfrm>
            <a:off x="1817050" y="4686538"/>
            <a:ext cx="8235000" cy="5817000"/>
          </a:xfrm>
          <a:prstGeom prst="rect">
            <a:avLst/>
          </a:prstGeom>
          <a:noFill/>
          <a:ln>
            <a:noFill/>
          </a:ln>
        </p:spPr>
        <p:txBody>
          <a:bodyPr spcFirstLastPara="1" wrap="square" lIns="50800" tIns="50800" rIns="50800" bIns="50800" anchor="ctr" anchorCtr="0">
            <a:spAutoFit/>
          </a:bodyPr>
          <a:lstStyle/>
          <a:p>
            <a:pPr marL="0" lvl="0" indent="342900" algn="ctr" rtl="0">
              <a:lnSpc>
                <a:spcPct val="115000"/>
              </a:lnSpc>
              <a:spcBef>
                <a:spcPts val="0"/>
              </a:spcBef>
              <a:spcAft>
                <a:spcPts val="0"/>
              </a:spcAft>
              <a:buClr>
                <a:schemeClr val="dk1"/>
              </a:buClr>
              <a:buSzPts val="1100"/>
              <a:buFont typeface="Arial"/>
              <a:buNone/>
            </a:pPr>
            <a:r>
              <a:rPr lang="en-US" sz="5500">
                <a:solidFill>
                  <a:schemeClr val="dk1"/>
                </a:solidFill>
                <a:latin typeface="Georgia"/>
                <a:ea typeface="Georgia"/>
                <a:cs typeface="Georgia"/>
                <a:sym typeface="Georgia"/>
              </a:rPr>
              <a:t>La palabra hebrea usada en Génesis para </a:t>
            </a:r>
            <a:r>
              <a:rPr lang="en-US" sz="5500" b="1">
                <a:solidFill>
                  <a:schemeClr val="dk1"/>
                </a:solidFill>
                <a:latin typeface="Georgia"/>
                <a:ea typeface="Georgia"/>
                <a:cs typeface="Georgia"/>
                <a:sym typeface="Georgia"/>
              </a:rPr>
              <a:t>"descendencia" </a:t>
            </a:r>
            <a:r>
              <a:rPr lang="en-US" sz="5500">
                <a:solidFill>
                  <a:schemeClr val="dk1"/>
                </a:solidFill>
                <a:latin typeface="Georgia"/>
                <a:ea typeface="Georgia"/>
                <a:cs typeface="Georgia"/>
                <a:sym typeface="Georgia"/>
              </a:rPr>
              <a:t>es </a:t>
            </a:r>
            <a:r>
              <a:rPr lang="en-US" sz="5500" b="1">
                <a:solidFill>
                  <a:schemeClr val="dk1"/>
                </a:solidFill>
                <a:latin typeface="Georgia"/>
                <a:ea typeface="Georgia"/>
                <a:cs typeface="Georgia"/>
                <a:sym typeface="Georgia"/>
              </a:rPr>
              <a:t>zar·’āh</a:t>
            </a:r>
            <a:r>
              <a:rPr lang="en-US" sz="5500">
                <a:solidFill>
                  <a:schemeClr val="dk1"/>
                </a:solidFill>
                <a:latin typeface="Georgia"/>
                <a:ea typeface="Georgia"/>
                <a:cs typeface="Georgia"/>
                <a:sym typeface="Georgia"/>
              </a:rPr>
              <a:t>, literalmente </a:t>
            </a:r>
            <a:r>
              <a:rPr lang="en-US" sz="5500" b="1">
                <a:solidFill>
                  <a:schemeClr val="dk1"/>
                </a:solidFill>
                <a:latin typeface="Georgia"/>
                <a:ea typeface="Georgia"/>
                <a:cs typeface="Georgia"/>
                <a:sym typeface="Georgia"/>
              </a:rPr>
              <a:t>"semilla"</a:t>
            </a:r>
            <a:endParaRPr sz="5500" b="1">
              <a:solidFill>
                <a:schemeClr val="dk1"/>
              </a:solidFill>
              <a:latin typeface="Georgia"/>
              <a:ea typeface="Georgia"/>
              <a:cs typeface="Georgia"/>
              <a:sym typeface="Georgia"/>
            </a:endParaRPr>
          </a:p>
          <a:p>
            <a:pPr marL="0" lvl="0" indent="342900" algn="ctr" rtl="0">
              <a:lnSpc>
                <a:spcPct val="115000"/>
              </a:lnSpc>
              <a:spcBef>
                <a:spcPts val="0"/>
              </a:spcBef>
              <a:spcAft>
                <a:spcPts val="0"/>
              </a:spcAft>
              <a:buClr>
                <a:schemeClr val="dk1"/>
              </a:buClr>
              <a:buSzPts val="1100"/>
              <a:buFont typeface="Arial"/>
              <a:buNone/>
            </a:pPr>
            <a:r>
              <a:rPr lang="en-US" sz="5500">
                <a:solidFill>
                  <a:schemeClr val="dk1"/>
                </a:solidFill>
                <a:latin typeface="Georgia"/>
                <a:ea typeface="Georgia"/>
                <a:cs typeface="Georgia"/>
                <a:sym typeface="Georgia"/>
              </a:rPr>
              <a:t>(Génesis 1:11 y 4:25)</a:t>
            </a:r>
            <a:endParaRPr sz="5500">
              <a:latin typeface="Georgia"/>
              <a:ea typeface="Georgia"/>
              <a:cs typeface="Georgia"/>
              <a:sym typeface="Georgia"/>
            </a:endParaRPr>
          </a:p>
        </p:txBody>
      </p:sp>
      <p:pic>
        <p:nvPicPr>
          <p:cNvPr id="163" name="Google Shape;163;g309984fb037_0_83" descr="Diseño_sin_título__4_-removebg-preview.png"/>
          <p:cNvPicPr preferRelativeResize="0"/>
          <p:nvPr/>
        </p:nvPicPr>
        <p:blipFill rotWithShape="1">
          <a:blip r:embed="rId4">
            <a:alphaModFix/>
          </a:blip>
          <a:srcRect/>
          <a:stretch/>
        </p:blipFill>
        <p:spPr>
          <a:xfrm>
            <a:off x="9518031" y="2619396"/>
            <a:ext cx="14781283" cy="9951273"/>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67"/>
        <p:cNvGrpSpPr/>
        <p:nvPr/>
      </p:nvGrpSpPr>
      <p:grpSpPr>
        <a:xfrm>
          <a:off x="0" y="0"/>
          <a:ext cx="0" cy="0"/>
          <a:chOff x="0" y="0"/>
          <a:chExt cx="0" cy="0"/>
        </a:xfrm>
      </p:grpSpPr>
      <p:sp>
        <p:nvSpPr>
          <p:cNvPr id="168" name="Google Shape;168;g309984fb037_0_86"/>
          <p:cNvSpPr txBox="1"/>
          <p:nvPr/>
        </p:nvSpPr>
        <p:spPr>
          <a:xfrm>
            <a:off x="1501350" y="2678845"/>
            <a:ext cx="21381300" cy="5584862"/>
          </a:xfrm>
          <a:prstGeom prst="rect">
            <a:avLst/>
          </a:prstGeom>
          <a:noFill/>
          <a:ln>
            <a:noFill/>
          </a:ln>
        </p:spPr>
        <p:txBody>
          <a:bodyPr spcFirstLastPara="1" wrap="square" lIns="50800" tIns="50800" rIns="50800" bIns="50800" anchor="ctr" anchorCtr="0">
            <a:spAutoFit/>
          </a:bodyPr>
          <a:lstStyle/>
          <a:p>
            <a:pPr marL="0" lvl="0" indent="342900" algn="l" rtl="0">
              <a:lnSpc>
                <a:spcPct val="115000"/>
              </a:lnSpc>
              <a:spcBef>
                <a:spcPts val="0"/>
              </a:spcBef>
              <a:spcAft>
                <a:spcPts val="0"/>
              </a:spcAft>
              <a:buNone/>
            </a:pPr>
            <a:r>
              <a:rPr lang="es-ES" sz="5500" dirty="0">
                <a:effectLst/>
                <a:latin typeface="Georgia" panose="02040502050405020303" pitchFamily="18" charset="0"/>
                <a:ea typeface="Calibri" panose="020F0502020204030204" pitchFamily="34" charset="0"/>
                <a:cs typeface="Times New Roman" panose="02020603050405020304" pitchFamily="18" charset="0"/>
              </a:rPr>
              <a:t>Tres certezas se establecen a partir de </a:t>
            </a:r>
            <a:r>
              <a:rPr lang="en-US" sz="5500" b="1" dirty="0" err="1">
                <a:solidFill>
                  <a:schemeClr val="dk1"/>
                </a:solidFill>
                <a:latin typeface="Georgia"/>
                <a:ea typeface="Georgia"/>
                <a:cs typeface="Georgia"/>
                <a:sym typeface="Georgia"/>
              </a:rPr>
              <a:t>Génesis</a:t>
            </a:r>
            <a:r>
              <a:rPr lang="en-US" sz="5500" b="1" dirty="0">
                <a:solidFill>
                  <a:schemeClr val="dk1"/>
                </a:solidFill>
                <a:latin typeface="Georgia"/>
                <a:ea typeface="Georgia"/>
                <a:cs typeface="Georgia"/>
                <a:sym typeface="Georgia"/>
              </a:rPr>
              <a:t> 3:</a:t>
            </a:r>
          </a:p>
          <a:p>
            <a:pPr marL="0" lvl="0" indent="342900" algn="l" rtl="0">
              <a:lnSpc>
                <a:spcPct val="115000"/>
              </a:lnSpc>
              <a:spcBef>
                <a:spcPts val="0"/>
              </a:spcBef>
              <a:spcAft>
                <a:spcPts val="0"/>
              </a:spcAft>
              <a:buNone/>
            </a:pPr>
            <a:endParaRPr sz="5500" b="1" dirty="0">
              <a:solidFill>
                <a:schemeClr val="dk1"/>
              </a:solidFill>
              <a:latin typeface="Georgia"/>
              <a:ea typeface="Georgia"/>
              <a:cs typeface="Georgia"/>
              <a:sym typeface="Georgia"/>
            </a:endParaRPr>
          </a:p>
          <a:p>
            <a:pPr marL="457200" lvl="0" indent="0" algn="l" rtl="0">
              <a:lnSpc>
                <a:spcPct val="115000"/>
              </a:lnSpc>
              <a:spcBef>
                <a:spcPts val="1200"/>
              </a:spcBef>
              <a:spcAft>
                <a:spcPts val="0"/>
              </a:spcAft>
              <a:buNone/>
            </a:pPr>
            <a:r>
              <a:rPr lang="en-US" sz="5500" dirty="0">
                <a:solidFill>
                  <a:schemeClr val="dk1"/>
                </a:solidFill>
                <a:latin typeface="Georgia"/>
                <a:ea typeface="Georgia"/>
                <a:cs typeface="Georgia"/>
                <a:sym typeface="Georgia"/>
              </a:rPr>
              <a:t>1. </a:t>
            </a:r>
            <a:r>
              <a:rPr lang="en-US" sz="5500" dirty="0" err="1">
                <a:solidFill>
                  <a:schemeClr val="dk1"/>
                </a:solidFill>
                <a:latin typeface="Georgia"/>
                <a:ea typeface="Georgia"/>
                <a:cs typeface="Georgia"/>
                <a:sym typeface="Georgia"/>
              </a:rPr>
              <a:t>Aunque</a:t>
            </a:r>
            <a:r>
              <a:rPr lang="en-US" sz="5500" dirty="0">
                <a:solidFill>
                  <a:schemeClr val="dk1"/>
                </a:solidFill>
                <a:latin typeface="Georgia"/>
                <a:ea typeface="Georgia"/>
                <a:cs typeface="Georgia"/>
                <a:sym typeface="Georgia"/>
              </a:rPr>
              <a:t> la pareja no </a:t>
            </a:r>
            <a:r>
              <a:rPr lang="en-US" sz="5500" dirty="0" err="1">
                <a:solidFill>
                  <a:schemeClr val="dk1"/>
                </a:solidFill>
                <a:latin typeface="Georgia"/>
                <a:ea typeface="Georgia"/>
                <a:cs typeface="Georgia"/>
                <a:sym typeface="Georgia"/>
              </a:rPr>
              <a:t>murió</a:t>
            </a:r>
            <a:r>
              <a:rPr lang="en-US" sz="5500" dirty="0">
                <a:solidFill>
                  <a:schemeClr val="dk1"/>
                </a:solidFill>
                <a:latin typeface="Georgia"/>
                <a:ea typeface="Georgia"/>
                <a:cs typeface="Georgia"/>
                <a:sym typeface="Georgia"/>
              </a:rPr>
              <a:t> ese día, </a:t>
            </a:r>
            <a:r>
              <a:rPr lang="en-US" sz="5500" dirty="0" err="1">
                <a:solidFill>
                  <a:schemeClr val="dk1"/>
                </a:solidFill>
                <a:latin typeface="Georgia"/>
                <a:ea typeface="Georgia"/>
                <a:cs typeface="Georgia"/>
                <a:sym typeface="Georgia"/>
              </a:rPr>
              <a:t>volvería</a:t>
            </a:r>
            <a:r>
              <a:rPr lang="en-US" sz="5500" dirty="0">
                <a:solidFill>
                  <a:schemeClr val="dk1"/>
                </a:solidFill>
                <a:latin typeface="Georgia"/>
                <a:ea typeface="Georgia"/>
                <a:cs typeface="Georgia"/>
                <a:sym typeface="Georgia"/>
              </a:rPr>
              <a:t> al </a:t>
            </a:r>
            <a:r>
              <a:rPr lang="en-US" sz="5500" dirty="0" err="1">
                <a:solidFill>
                  <a:schemeClr val="dk1"/>
                </a:solidFill>
                <a:latin typeface="Georgia"/>
                <a:ea typeface="Georgia"/>
                <a:cs typeface="Georgia"/>
                <a:sym typeface="Georgia"/>
              </a:rPr>
              <a:t>polvo</a:t>
            </a:r>
            <a:r>
              <a:rPr lang="en-US" sz="5500" dirty="0">
                <a:solidFill>
                  <a:schemeClr val="dk1"/>
                </a:solidFill>
                <a:latin typeface="Georgia"/>
                <a:ea typeface="Georgia"/>
                <a:cs typeface="Georgia"/>
                <a:sym typeface="Georgia"/>
              </a:rPr>
              <a:t>.</a:t>
            </a:r>
            <a:endParaRPr sz="5500" dirty="0">
              <a:solidFill>
                <a:schemeClr val="dk1"/>
              </a:solidFill>
              <a:latin typeface="Georgia"/>
              <a:ea typeface="Georgia"/>
              <a:cs typeface="Georgia"/>
              <a:sym typeface="Georgia"/>
            </a:endParaRPr>
          </a:p>
          <a:p>
            <a:pPr marL="457200" lvl="0" indent="0" algn="l" rtl="0">
              <a:lnSpc>
                <a:spcPct val="115000"/>
              </a:lnSpc>
              <a:spcBef>
                <a:spcPts val="1200"/>
              </a:spcBef>
              <a:spcAft>
                <a:spcPts val="0"/>
              </a:spcAft>
              <a:buNone/>
            </a:pPr>
            <a:r>
              <a:rPr lang="en-US" sz="5500" dirty="0">
                <a:solidFill>
                  <a:schemeClr val="dk1"/>
                </a:solidFill>
                <a:latin typeface="Georgia"/>
                <a:ea typeface="Georgia"/>
                <a:cs typeface="Georgia"/>
                <a:sym typeface="Georgia"/>
              </a:rPr>
              <a:t>2. Su </a:t>
            </a:r>
            <a:r>
              <a:rPr lang="en-US" sz="5500" dirty="0" err="1">
                <a:solidFill>
                  <a:schemeClr val="dk1"/>
                </a:solidFill>
                <a:latin typeface="Georgia"/>
                <a:ea typeface="Georgia"/>
                <a:cs typeface="Georgia"/>
                <a:sym typeface="Georgia"/>
              </a:rPr>
              <a:t>muerte</a:t>
            </a:r>
            <a:r>
              <a:rPr lang="en-US" sz="5500" dirty="0">
                <a:solidFill>
                  <a:schemeClr val="dk1"/>
                </a:solidFill>
                <a:latin typeface="Georgia"/>
                <a:ea typeface="Georgia"/>
                <a:cs typeface="Georgia"/>
                <a:sym typeface="Georgia"/>
              </a:rPr>
              <a:t> no </a:t>
            </a:r>
            <a:r>
              <a:rPr lang="en-US" sz="5500" dirty="0" err="1">
                <a:solidFill>
                  <a:schemeClr val="dk1"/>
                </a:solidFill>
                <a:latin typeface="Georgia"/>
                <a:ea typeface="Georgia"/>
                <a:cs typeface="Georgia"/>
                <a:sym typeface="Georgia"/>
              </a:rPr>
              <a:t>representaría</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el</a:t>
            </a:r>
            <a:r>
              <a:rPr lang="en-US" sz="5500" dirty="0">
                <a:solidFill>
                  <a:schemeClr val="dk1"/>
                </a:solidFill>
                <a:latin typeface="Georgia"/>
                <a:ea typeface="Georgia"/>
                <a:cs typeface="Georgia"/>
                <a:sym typeface="Georgia"/>
              </a:rPr>
              <a:t> fin de la </a:t>
            </a:r>
            <a:r>
              <a:rPr lang="en-US" sz="5500" dirty="0" err="1">
                <a:solidFill>
                  <a:schemeClr val="dk1"/>
                </a:solidFill>
                <a:latin typeface="Georgia"/>
                <a:ea typeface="Georgia"/>
                <a:cs typeface="Georgia"/>
                <a:sym typeface="Georgia"/>
              </a:rPr>
              <a:t>humanidad</a:t>
            </a:r>
            <a:r>
              <a:rPr lang="en-US" sz="5500" dirty="0">
                <a:solidFill>
                  <a:schemeClr val="dk1"/>
                </a:solidFill>
                <a:latin typeface="Georgia"/>
                <a:ea typeface="Georgia"/>
                <a:cs typeface="Georgia"/>
                <a:sym typeface="Georgia"/>
              </a:rPr>
              <a:t>.</a:t>
            </a:r>
            <a:endParaRPr sz="5500" dirty="0">
              <a:solidFill>
                <a:schemeClr val="dk1"/>
              </a:solidFill>
              <a:latin typeface="Georgia"/>
              <a:ea typeface="Georgia"/>
              <a:cs typeface="Georgia"/>
              <a:sym typeface="Georgia"/>
            </a:endParaRPr>
          </a:p>
          <a:p>
            <a:pPr marL="457200" lvl="0" indent="0" algn="l" rtl="0">
              <a:lnSpc>
                <a:spcPct val="115000"/>
              </a:lnSpc>
              <a:spcBef>
                <a:spcPts val="1200"/>
              </a:spcBef>
              <a:spcAft>
                <a:spcPts val="1200"/>
              </a:spcAft>
              <a:buNone/>
            </a:pPr>
            <a:r>
              <a:rPr lang="en-US" sz="5500" dirty="0">
                <a:solidFill>
                  <a:schemeClr val="dk1"/>
                </a:solidFill>
                <a:latin typeface="Georgia"/>
                <a:ea typeface="Georgia"/>
                <a:cs typeface="Georgia"/>
                <a:sym typeface="Georgia"/>
              </a:rPr>
              <a:t>3. La </a:t>
            </a:r>
            <a:r>
              <a:rPr lang="en-US" sz="5500" dirty="0" err="1">
                <a:solidFill>
                  <a:schemeClr val="dk1"/>
                </a:solidFill>
                <a:latin typeface="Georgia"/>
                <a:ea typeface="Georgia"/>
                <a:cs typeface="Georgia"/>
                <a:sym typeface="Georgia"/>
              </a:rPr>
              <a:t>semilla</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continuaría</a:t>
            </a:r>
            <a:r>
              <a:rPr lang="en-US" sz="5500" dirty="0">
                <a:solidFill>
                  <a:schemeClr val="dk1"/>
                </a:solidFill>
                <a:latin typeface="Georgia"/>
                <a:ea typeface="Georgia"/>
                <a:cs typeface="Georgia"/>
                <a:sym typeface="Georgia"/>
              </a:rPr>
              <a:t> hasta </a:t>
            </a:r>
            <a:r>
              <a:rPr lang="en-US" sz="5500" dirty="0" err="1">
                <a:solidFill>
                  <a:schemeClr val="dk1"/>
                </a:solidFill>
                <a:latin typeface="Georgia"/>
                <a:ea typeface="Georgia"/>
                <a:cs typeface="Georgia"/>
                <a:sym typeface="Georgia"/>
              </a:rPr>
              <a:t>viniera</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el</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descendiente</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prometido</a:t>
            </a:r>
            <a:r>
              <a:rPr lang="en-US" sz="5500" dirty="0">
                <a:solidFill>
                  <a:schemeClr val="dk1"/>
                </a:solidFill>
                <a:latin typeface="Georgia"/>
                <a:ea typeface="Georgia"/>
                <a:cs typeface="Georgia"/>
                <a:sym typeface="Georgia"/>
              </a:rPr>
              <a:t>.</a:t>
            </a:r>
            <a:endParaRPr sz="5500" b="1" dirty="0">
              <a:latin typeface="Georgia"/>
              <a:ea typeface="Georgia"/>
              <a:cs typeface="Georgia"/>
              <a:sym typeface="Georgia"/>
            </a:endParaRPr>
          </a:p>
        </p:txBody>
      </p:sp>
      <p:pic>
        <p:nvPicPr>
          <p:cNvPr id="3" name="Imagem 2">
            <a:extLst>
              <a:ext uri="{FF2B5EF4-FFF2-40B4-BE49-F238E27FC236}">
                <a16:creationId xmlns:a16="http://schemas.microsoft.com/office/drawing/2014/main" id="{6ADC1915-E0AE-D8F1-65BC-4FAAF2BE2EC0}"/>
              </a:ext>
            </a:extLst>
          </p:cNvPr>
          <p:cNvPicPr>
            <a:picLocks noChangeAspect="1"/>
          </p:cNvPicPr>
          <p:nvPr/>
        </p:nvPicPr>
        <p:blipFill>
          <a:blip r:embed="rId4"/>
          <a:stretch>
            <a:fillRect/>
          </a:stretch>
        </p:blipFill>
        <p:spPr>
          <a:xfrm>
            <a:off x="1501350" y="10216414"/>
            <a:ext cx="20832438" cy="3499586"/>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75">
          <a:extLst>
            <a:ext uri="{FF2B5EF4-FFF2-40B4-BE49-F238E27FC236}">
              <a16:creationId xmlns:a16="http://schemas.microsoft.com/office/drawing/2014/main" id="{9CD015CA-6D78-08DB-FEA6-8736AE79FE62}"/>
            </a:ext>
          </a:extLst>
        </p:cNvPr>
        <p:cNvGrpSpPr/>
        <p:nvPr/>
      </p:nvGrpSpPr>
      <p:grpSpPr>
        <a:xfrm>
          <a:off x="0" y="0"/>
          <a:ext cx="0" cy="0"/>
          <a:chOff x="0" y="0"/>
          <a:chExt cx="0" cy="0"/>
        </a:xfrm>
      </p:grpSpPr>
      <p:sp>
        <p:nvSpPr>
          <p:cNvPr id="176" name="Google Shape;176;g309984fb037_0_89">
            <a:extLst>
              <a:ext uri="{FF2B5EF4-FFF2-40B4-BE49-F238E27FC236}">
                <a16:creationId xmlns:a16="http://schemas.microsoft.com/office/drawing/2014/main" id="{E3AD7B61-8476-3F5D-525F-41521B4E942E}"/>
              </a:ext>
            </a:extLst>
          </p:cNvPr>
          <p:cNvSpPr txBox="1"/>
          <p:nvPr/>
        </p:nvSpPr>
        <p:spPr>
          <a:xfrm>
            <a:off x="15697200" y="4829149"/>
            <a:ext cx="8381999" cy="5942652"/>
          </a:xfrm>
          <a:prstGeom prst="rect">
            <a:avLst/>
          </a:prstGeom>
          <a:noFill/>
          <a:ln>
            <a:noFill/>
          </a:ln>
        </p:spPr>
        <p:txBody>
          <a:bodyPr spcFirstLastPara="1" wrap="square" lIns="50800" tIns="50800" rIns="50800" bIns="50800" anchor="ctr" anchorCtr="0">
            <a:spAutoFit/>
          </a:bodyPr>
          <a:lstStyle/>
          <a:p>
            <a:pPr marL="0" lvl="0" indent="0" algn="ctr" rtl="0">
              <a:lnSpc>
                <a:spcPct val="115000"/>
              </a:lnSpc>
              <a:spcBef>
                <a:spcPts val="0"/>
              </a:spcBef>
              <a:spcAft>
                <a:spcPts val="0"/>
              </a:spcAft>
              <a:buClr>
                <a:schemeClr val="dk1"/>
              </a:buClr>
              <a:buSzPts val="1100"/>
              <a:buFont typeface="Arial"/>
              <a:buNone/>
            </a:pPr>
            <a:r>
              <a:rPr lang="es-ES" sz="5500" dirty="0">
                <a:effectLst/>
                <a:latin typeface="Georgia" panose="02040502050405020303" pitchFamily="18" charset="0"/>
                <a:ea typeface="Calibri" panose="020F0502020204030204" pitchFamily="34" charset="0"/>
                <a:cs typeface="Times New Roman" panose="02020603050405020304" pitchFamily="18" charset="0"/>
              </a:rPr>
              <a:t>La presencia de la semilla de cada familia es el recordatorio constante de que la promesa del Salvador sigue hacia su cumplimiento.</a:t>
            </a:r>
            <a:endParaRPr sz="5500" dirty="0">
              <a:latin typeface="Georgia" panose="02040502050405020303" pitchFamily="18" charset="0"/>
              <a:ea typeface="Georgia"/>
              <a:cs typeface="Georgia"/>
              <a:sym typeface="Georgia"/>
            </a:endParaRPr>
          </a:p>
        </p:txBody>
      </p:sp>
      <p:pic>
        <p:nvPicPr>
          <p:cNvPr id="177" name="Google Shape;177;g309984fb037_0_89" descr="Diseño_sin_título__11_-removebg-preview.png">
            <a:extLst>
              <a:ext uri="{FF2B5EF4-FFF2-40B4-BE49-F238E27FC236}">
                <a16:creationId xmlns:a16="http://schemas.microsoft.com/office/drawing/2014/main" id="{AE6F49B6-BA83-07FC-18D3-D752AD88E2D1}"/>
              </a:ext>
            </a:extLst>
          </p:cNvPr>
          <p:cNvPicPr preferRelativeResize="0"/>
          <p:nvPr/>
        </p:nvPicPr>
        <p:blipFill rotWithShape="1">
          <a:blip r:embed="rId4">
            <a:alphaModFix/>
          </a:blip>
          <a:srcRect/>
          <a:stretch/>
        </p:blipFill>
        <p:spPr>
          <a:xfrm>
            <a:off x="83248" y="2388951"/>
            <a:ext cx="16076233" cy="10823083"/>
          </a:xfrm>
          <a:prstGeom prst="rect">
            <a:avLst/>
          </a:prstGeom>
          <a:noFill/>
          <a:ln>
            <a:noFill/>
          </a:ln>
        </p:spPr>
      </p:pic>
    </p:spTree>
    <p:extLst>
      <p:ext uri="{BB962C8B-B14F-4D97-AF65-F5344CB8AC3E}">
        <p14:creationId xmlns:p14="http://schemas.microsoft.com/office/powerpoint/2010/main" val="19380801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9"/>
        <p:cNvGrpSpPr/>
        <p:nvPr/>
      </p:nvGrpSpPr>
      <p:grpSpPr>
        <a:xfrm>
          <a:off x="0" y="0"/>
          <a:ext cx="0" cy="0"/>
          <a:chOff x="0" y="0"/>
          <a:chExt cx="0" cy="0"/>
        </a:xfrm>
      </p:grpSpPr>
      <p:pic>
        <p:nvPicPr>
          <p:cNvPr id="90" name="Google Shape;90;g309984fb037_0_12"/>
          <p:cNvPicPr preferRelativeResize="0"/>
          <p:nvPr/>
        </p:nvPicPr>
        <p:blipFill>
          <a:blip r:embed="rId4">
            <a:alphaModFix/>
          </a:blip>
          <a:stretch>
            <a:fillRect/>
          </a:stretch>
        </p:blipFill>
        <p:spPr>
          <a:xfrm>
            <a:off x="11618075" y="3944201"/>
            <a:ext cx="11851525" cy="72953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75">
          <a:extLst>
            <a:ext uri="{FF2B5EF4-FFF2-40B4-BE49-F238E27FC236}">
              <a16:creationId xmlns:a16="http://schemas.microsoft.com/office/drawing/2014/main" id="{5509CC67-7271-1F88-55F3-65DB2140D04B}"/>
            </a:ext>
          </a:extLst>
        </p:cNvPr>
        <p:cNvGrpSpPr/>
        <p:nvPr/>
      </p:nvGrpSpPr>
      <p:grpSpPr>
        <a:xfrm>
          <a:off x="0" y="0"/>
          <a:ext cx="0" cy="0"/>
          <a:chOff x="0" y="0"/>
          <a:chExt cx="0" cy="0"/>
        </a:xfrm>
      </p:grpSpPr>
      <p:sp>
        <p:nvSpPr>
          <p:cNvPr id="176" name="Google Shape;176;g309984fb037_0_89">
            <a:extLst>
              <a:ext uri="{FF2B5EF4-FFF2-40B4-BE49-F238E27FC236}">
                <a16:creationId xmlns:a16="http://schemas.microsoft.com/office/drawing/2014/main" id="{3081BFCE-7497-B7C1-5E20-E12FE18B647C}"/>
              </a:ext>
            </a:extLst>
          </p:cNvPr>
          <p:cNvSpPr txBox="1"/>
          <p:nvPr/>
        </p:nvSpPr>
        <p:spPr>
          <a:xfrm>
            <a:off x="15392400" y="4829149"/>
            <a:ext cx="8705849" cy="5942652"/>
          </a:xfrm>
          <a:prstGeom prst="rect">
            <a:avLst/>
          </a:prstGeom>
          <a:noFill/>
          <a:ln>
            <a:noFill/>
          </a:ln>
        </p:spPr>
        <p:txBody>
          <a:bodyPr spcFirstLastPara="1" wrap="square" lIns="50800" tIns="50800" rIns="50800" bIns="50800" anchor="ctr" anchorCtr="0">
            <a:spAutoFit/>
          </a:bodyPr>
          <a:lstStyle/>
          <a:p>
            <a:pPr marL="0" lvl="0" indent="0" algn="ctr" rtl="0">
              <a:lnSpc>
                <a:spcPct val="115000"/>
              </a:lnSpc>
              <a:spcBef>
                <a:spcPts val="0"/>
              </a:spcBef>
              <a:spcAft>
                <a:spcPts val="0"/>
              </a:spcAft>
              <a:buClr>
                <a:schemeClr val="dk1"/>
              </a:buClr>
              <a:buSzPts val="1100"/>
              <a:buFont typeface="Arial"/>
              <a:buNone/>
            </a:pPr>
            <a:r>
              <a:rPr lang="en-US" sz="5500" dirty="0">
                <a:solidFill>
                  <a:schemeClr val="dk1"/>
                </a:solidFill>
                <a:latin typeface="Georgia"/>
                <a:ea typeface="Georgia"/>
                <a:cs typeface="Georgia"/>
                <a:sym typeface="Georgia"/>
              </a:rPr>
              <a:t>La </a:t>
            </a:r>
            <a:r>
              <a:rPr lang="en-US" sz="5500" dirty="0" err="1">
                <a:solidFill>
                  <a:schemeClr val="dk1"/>
                </a:solidFill>
                <a:latin typeface="Georgia"/>
                <a:ea typeface="Georgia"/>
                <a:cs typeface="Georgia"/>
                <a:sym typeface="Georgia"/>
              </a:rPr>
              <a:t>presencia</a:t>
            </a:r>
            <a:r>
              <a:rPr lang="en-US" sz="5500" dirty="0">
                <a:solidFill>
                  <a:schemeClr val="dk1"/>
                </a:solidFill>
                <a:latin typeface="Georgia"/>
                <a:ea typeface="Georgia"/>
                <a:cs typeface="Georgia"/>
                <a:sym typeface="Georgia"/>
              </a:rPr>
              <a:t> de </a:t>
            </a:r>
            <a:r>
              <a:rPr lang="en-US" sz="5500" dirty="0" err="1">
                <a:solidFill>
                  <a:schemeClr val="dk1"/>
                </a:solidFill>
                <a:latin typeface="Georgia"/>
                <a:ea typeface="Georgia"/>
                <a:cs typeface="Georgia"/>
                <a:sym typeface="Georgia"/>
              </a:rPr>
              <a:t>los</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hijos</a:t>
            </a:r>
            <a:r>
              <a:rPr lang="en-US" sz="5500" dirty="0">
                <a:solidFill>
                  <a:schemeClr val="dk1"/>
                </a:solidFill>
                <a:latin typeface="Georgia"/>
                <a:ea typeface="Georgia"/>
                <a:cs typeface="Georgia"/>
                <a:sym typeface="Georgia"/>
              </a:rPr>
              <a:t> es la </a:t>
            </a:r>
            <a:r>
              <a:rPr lang="en-US" sz="5500" dirty="0" err="1">
                <a:solidFill>
                  <a:schemeClr val="dk1"/>
                </a:solidFill>
                <a:latin typeface="Georgia"/>
                <a:ea typeface="Georgia"/>
                <a:cs typeface="Georgia"/>
                <a:sym typeface="Georgia"/>
              </a:rPr>
              <a:t>señal</a:t>
            </a:r>
            <a:r>
              <a:rPr lang="en-US" sz="5500" dirty="0">
                <a:solidFill>
                  <a:schemeClr val="dk1"/>
                </a:solidFill>
                <a:latin typeface="Georgia"/>
                <a:ea typeface="Georgia"/>
                <a:cs typeface="Georgia"/>
                <a:sym typeface="Georgia"/>
              </a:rPr>
              <a:t> de la misericordia de Dios para </a:t>
            </a:r>
            <a:r>
              <a:rPr lang="en-US" sz="5500" dirty="0" err="1">
                <a:solidFill>
                  <a:schemeClr val="dk1"/>
                </a:solidFill>
                <a:latin typeface="Georgia"/>
                <a:ea typeface="Georgia"/>
                <a:cs typeface="Georgia"/>
                <a:sym typeface="Georgia"/>
              </a:rPr>
              <a:t>toda</a:t>
            </a:r>
            <a:r>
              <a:rPr lang="en-US" sz="5500" dirty="0">
                <a:solidFill>
                  <a:schemeClr val="dk1"/>
                </a:solidFill>
                <a:latin typeface="Georgia"/>
                <a:ea typeface="Georgia"/>
                <a:cs typeface="Georgia"/>
                <a:sym typeface="Georgia"/>
              </a:rPr>
              <a:t> la familia </a:t>
            </a:r>
            <a:r>
              <a:rPr lang="en-US" sz="5500" dirty="0" err="1">
                <a:solidFill>
                  <a:schemeClr val="dk1"/>
                </a:solidFill>
                <a:latin typeface="Georgia"/>
                <a:ea typeface="Georgia"/>
                <a:cs typeface="Georgia"/>
                <a:sym typeface="Georgia"/>
              </a:rPr>
              <a:t>humana</a:t>
            </a:r>
            <a:r>
              <a:rPr lang="en-US" sz="5500" dirty="0">
                <a:solidFill>
                  <a:schemeClr val="dk1"/>
                </a:solidFill>
                <a:latin typeface="Georgia"/>
                <a:ea typeface="Georgia"/>
                <a:cs typeface="Georgia"/>
                <a:sym typeface="Georgia"/>
              </a:rPr>
              <a:t>. </a:t>
            </a:r>
            <a:r>
              <a:rPr lang="es-ES" sz="5500" dirty="0">
                <a:effectLst/>
                <a:latin typeface="Georgia" panose="02040502050405020303" pitchFamily="18" charset="0"/>
                <a:ea typeface="Calibri" panose="020F0502020204030204" pitchFamily="34" charset="0"/>
                <a:cs typeface="Times New Roman" panose="02020603050405020304" pitchFamily="18" charset="0"/>
              </a:rPr>
              <a:t>Los hijos, por lo tanto, se convierten en una prioridad absoluta. </a:t>
            </a:r>
            <a:endParaRPr sz="5500" dirty="0">
              <a:latin typeface="Georgia"/>
              <a:ea typeface="Georgia"/>
              <a:cs typeface="Georgia"/>
              <a:sym typeface="Georgia"/>
            </a:endParaRPr>
          </a:p>
        </p:txBody>
      </p:sp>
      <p:pic>
        <p:nvPicPr>
          <p:cNvPr id="177" name="Google Shape;177;g309984fb037_0_89" descr="Diseño_sin_título__11_-removebg-preview.png">
            <a:extLst>
              <a:ext uri="{FF2B5EF4-FFF2-40B4-BE49-F238E27FC236}">
                <a16:creationId xmlns:a16="http://schemas.microsoft.com/office/drawing/2014/main" id="{3566A2AB-D347-795F-6E14-AFA40A33C673}"/>
              </a:ext>
            </a:extLst>
          </p:cNvPr>
          <p:cNvPicPr preferRelativeResize="0"/>
          <p:nvPr/>
        </p:nvPicPr>
        <p:blipFill rotWithShape="1">
          <a:blip r:embed="rId4">
            <a:alphaModFix/>
          </a:blip>
          <a:srcRect/>
          <a:stretch/>
        </p:blipFill>
        <p:spPr>
          <a:xfrm>
            <a:off x="83248" y="2388951"/>
            <a:ext cx="16076233" cy="10823083"/>
          </a:xfrm>
          <a:prstGeom prst="rect">
            <a:avLst/>
          </a:prstGeom>
          <a:noFill/>
          <a:ln>
            <a:noFill/>
          </a:ln>
        </p:spPr>
      </p:pic>
    </p:spTree>
    <p:extLst>
      <p:ext uri="{BB962C8B-B14F-4D97-AF65-F5344CB8AC3E}">
        <p14:creationId xmlns:p14="http://schemas.microsoft.com/office/powerpoint/2010/main" val="7136407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81"/>
        <p:cNvGrpSpPr/>
        <p:nvPr/>
      </p:nvGrpSpPr>
      <p:grpSpPr>
        <a:xfrm>
          <a:off x="0" y="0"/>
          <a:ext cx="0" cy="0"/>
          <a:chOff x="0" y="0"/>
          <a:chExt cx="0" cy="0"/>
        </a:xfrm>
      </p:grpSpPr>
      <p:pic>
        <p:nvPicPr>
          <p:cNvPr id="182" name="Google Shape;182;g309984fb037_0_61" descr="Diseño_sin_título__9_-removebg-preview.png"/>
          <p:cNvPicPr preferRelativeResize="0"/>
          <p:nvPr/>
        </p:nvPicPr>
        <p:blipFill rotWithShape="1">
          <a:blip r:embed="rId4">
            <a:alphaModFix/>
          </a:blip>
          <a:srcRect/>
          <a:stretch/>
        </p:blipFill>
        <p:spPr>
          <a:xfrm>
            <a:off x="3007431" y="1159215"/>
            <a:ext cx="16929562" cy="11397570"/>
          </a:xfrm>
          <a:prstGeom prst="rect">
            <a:avLst/>
          </a:prstGeom>
          <a:noFill/>
          <a:ln>
            <a:noFill/>
          </a:ln>
        </p:spPr>
      </p:pic>
      <p:pic>
        <p:nvPicPr>
          <p:cNvPr id="183" name="Google Shape;183;g309984fb037_0_61"/>
          <p:cNvPicPr preferRelativeResize="0"/>
          <p:nvPr/>
        </p:nvPicPr>
        <p:blipFill>
          <a:blip r:embed="rId5">
            <a:alphaModFix/>
          </a:blip>
          <a:stretch>
            <a:fillRect/>
          </a:stretch>
        </p:blipFill>
        <p:spPr>
          <a:xfrm>
            <a:off x="17941975" y="4270675"/>
            <a:ext cx="5530400" cy="517465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87"/>
        <p:cNvGrpSpPr/>
        <p:nvPr/>
      </p:nvGrpSpPr>
      <p:grpSpPr>
        <a:xfrm>
          <a:off x="0" y="0"/>
          <a:ext cx="0" cy="0"/>
          <a:chOff x="0" y="0"/>
          <a:chExt cx="0" cy="0"/>
        </a:xfrm>
      </p:grpSpPr>
      <p:sp>
        <p:nvSpPr>
          <p:cNvPr id="188" name="Google Shape;188;g309984fb037_0_103"/>
          <p:cNvSpPr txBox="1"/>
          <p:nvPr/>
        </p:nvSpPr>
        <p:spPr>
          <a:xfrm>
            <a:off x="6400500" y="3949500"/>
            <a:ext cx="11583000" cy="5817000"/>
          </a:xfrm>
          <a:prstGeom prst="rect">
            <a:avLst/>
          </a:prstGeom>
          <a:noFill/>
          <a:ln>
            <a:noFill/>
          </a:ln>
        </p:spPr>
        <p:txBody>
          <a:bodyPr spcFirstLastPara="1" wrap="square" lIns="50800" tIns="50800" rIns="50800" bIns="50800" anchor="ctr" anchorCtr="0">
            <a:spAutoFit/>
          </a:bodyPr>
          <a:lstStyle/>
          <a:p>
            <a:pPr marL="0" lvl="0" indent="342900" algn="ctr" rtl="0">
              <a:lnSpc>
                <a:spcPct val="115000"/>
              </a:lnSpc>
              <a:spcBef>
                <a:spcPts val="0"/>
              </a:spcBef>
              <a:spcAft>
                <a:spcPts val="0"/>
              </a:spcAft>
              <a:buClr>
                <a:schemeClr val="dk1"/>
              </a:buClr>
              <a:buSzPts val="1100"/>
              <a:buFont typeface="Arial"/>
              <a:buNone/>
            </a:pPr>
            <a:r>
              <a:rPr lang="en-US" sz="5500" i="1">
                <a:solidFill>
                  <a:schemeClr val="dk1"/>
                </a:solidFill>
                <a:latin typeface="Georgia"/>
                <a:ea typeface="Georgia"/>
                <a:cs typeface="Georgia"/>
                <a:sym typeface="Georgia"/>
              </a:rPr>
              <a:t>“Los hijos de Israel fueron fecundos, aumentaron mucho, se multiplicaron y se hicieron sumamente fuertes, de modo que la tierra se llenó de ellos.” </a:t>
            </a:r>
            <a:endParaRPr sz="5500" i="1">
              <a:solidFill>
                <a:schemeClr val="dk1"/>
              </a:solidFill>
              <a:latin typeface="Georgia"/>
              <a:ea typeface="Georgia"/>
              <a:cs typeface="Georgia"/>
              <a:sym typeface="Georgia"/>
            </a:endParaRPr>
          </a:p>
          <a:p>
            <a:pPr marL="0" lvl="0" indent="342900" algn="ctr" rtl="0">
              <a:lnSpc>
                <a:spcPct val="115000"/>
              </a:lnSpc>
              <a:spcBef>
                <a:spcPts val="0"/>
              </a:spcBef>
              <a:spcAft>
                <a:spcPts val="0"/>
              </a:spcAft>
              <a:buClr>
                <a:schemeClr val="dk1"/>
              </a:buClr>
              <a:buSzPts val="1100"/>
              <a:buFont typeface="Arial"/>
              <a:buNone/>
            </a:pPr>
            <a:r>
              <a:rPr lang="en-US" sz="5500" b="1" i="1">
                <a:solidFill>
                  <a:schemeClr val="dk1"/>
                </a:solidFill>
                <a:latin typeface="Georgia"/>
                <a:ea typeface="Georgia"/>
                <a:cs typeface="Georgia"/>
                <a:sym typeface="Georgia"/>
              </a:rPr>
              <a:t>Éxodo 1:7</a:t>
            </a:r>
            <a:endParaRPr sz="5500" b="1" i="1">
              <a:latin typeface="Georgia"/>
              <a:ea typeface="Georgia"/>
              <a:cs typeface="Georgia"/>
              <a:sym typeface="Georgi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87">
          <a:extLst>
            <a:ext uri="{FF2B5EF4-FFF2-40B4-BE49-F238E27FC236}">
              <a16:creationId xmlns:a16="http://schemas.microsoft.com/office/drawing/2014/main" id="{BBFF282B-A8DE-C9A9-7A73-4F9C0FF542F6}"/>
            </a:ext>
          </a:extLst>
        </p:cNvPr>
        <p:cNvGrpSpPr/>
        <p:nvPr/>
      </p:nvGrpSpPr>
      <p:grpSpPr>
        <a:xfrm>
          <a:off x="0" y="0"/>
          <a:ext cx="0" cy="0"/>
          <a:chOff x="0" y="0"/>
          <a:chExt cx="0" cy="0"/>
        </a:xfrm>
      </p:grpSpPr>
      <p:sp>
        <p:nvSpPr>
          <p:cNvPr id="188" name="Google Shape;188;g309984fb037_0_103">
            <a:extLst>
              <a:ext uri="{FF2B5EF4-FFF2-40B4-BE49-F238E27FC236}">
                <a16:creationId xmlns:a16="http://schemas.microsoft.com/office/drawing/2014/main" id="{F7C91053-39E9-33A6-427C-EA1F7E46E0CA}"/>
              </a:ext>
            </a:extLst>
          </p:cNvPr>
          <p:cNvSpPr txBox="1"/>
          <p:nvPr/>
        </p:nvSpPr>
        <p:spPr>
          <a:xfrm>
            <a:off x="1866600" y="3507467"/>
            <a:ext cx="11583000" cy="3995966"/>
          </a:xfrm>
          <a:prstGeom prst="rect">
            <a:avLst/>
          </a:prstGeom>
          <a:noFill/>
          <a:ln>
            <a:noFill/>
          </a:ln>
        </p:spPr>
        <p:txBody>
          <a:bodyPr spcFirstLastPara="1" wrap="square" lIns="50800" tIns="50800" rIns="50800" bIns="50800" anchor="ctr" anchorCtr="0">
            <a:spAutoFit/>
          </a:bodyPr>
          <a:lstStyle/>
          <a:p>
            <a:pPr marL="0" lvl="0" indent="342900" algn="ctr" rtl="0">
              <a:lnSpc>
                <a:spcPct val="115000"/>
              </a:lnSpc>
              <a:spcBef>
                <a:spcPts val="0"/>
              </a:spcBef>
              <a:spcAft>
                <a:spcPts val="0"/>
              </a:spcAft>
              <a:buClr>
                <a:schemeClr val="dk1"/>
              </a:buClr>
              <a:buSzPts val="1100"/>
              <a:buFont typeface="Arial"/>
              <a:buNone/>
            </a:pPr>
            <a:r>
              <a:rPr lang="es-ES" sz="5500" dirty="0">
                <a:effectLst/>
                <a:latin typeface="Georgia" panose="02040502050405020303" pitchFamily="18" charset="0"/>
                <a:ea typeface="Calibri" panose="020F0502020204030204" pitchFamily="34" charset="0"/>
                <a:cs typeface="Times New Roman" panose="02020603050405020304" pitchFamily="18" charset="0"/>
              </a:rPr>
              <a:t>El cumplimiento de la promesa se ve amenazado por la presencia de un enemigo que se levanta precisamente contra la semilla.</a:t>
            </a:r>
            <a:endParaRPr sz="5500" b="1" i="1" dirty="0">
              <a:latin typeface="Georgia" panose="02040502050405020303" pitchFamily="18" charset="0"/>
              <a:ea typeface="Georgia"/>
              <a:cs typeface="Georgia"/>
              <a:sym typeface="Georgia"/>
            </a:endParaRPr>
          </a:p>
        </p:txBody>
      </p:sp>
      <p:sp>
        <p:nvSpPr>
          <p:cNvPr id="2" name="CaixaDeTexto 1">
            <a:extLst>
              <a:ext uri="{FF2B5EF4-FFF2-40B4-BE49-F238E27FC236}">
                <a16:creationId xmlns:a16="http://schemas.microsoft.com/office/drawing/2014/main" id="{2C065F86-79D6-8723-9450-D461B3738FED}"/>
              </a:ext>
            </a:extLst>
          </p:cNvPr>
          <p:cNvSpPr txBox="1"/>
          <p:nvPr/>
        </p:nvSpPr>
        <p:spPr>
          <a:xfrm>
            <a:off x="12515850" y="7200900"/>
            <a:ext cx="10820400" cy="4324261"/>
          </a:xfrm>
          <a:prstGeom prst="rect">
            <a:avLst/>
          </a:prstGeom>
          <a:noFill/>
        </p:spPr>
        <p:txBody>
          <a:bodyPr wrap="square" rtlCol="0">
            <a:spAutoFit/>
          </a:bodyPr>
          <a:lstStyle/>
          <a:p>
            <a:pPr algn="ctr"/>
            <a:r>
              <a:rPr lang="es-ES" sz="5500" dirty="0">
                <a:effectLst/>
                <a:latin typeface="Georgia" panose="02040502050405020303" pitchFamily="18" charset="0"/>
                <a:ea typeface="Calibri" panose="020F0502020204030204" pitchFamily="34" charset="0"/>
                <a:cs typeface="Times New Roman" panose="02020603050405020304" pitchFamily="18" charset="0"/>
              </a:rPr>
              <a:t>En el primer capítulo de </a:t>
            </a:r>
            <a:r>
              <a:rPr lang="es-ES" sz="5500" dirty="0">
                <a:latin typeface="Georgia" panose="02040502050405020303" pitchFamily="18" charset="0"/>
                <a:ea typeface="Calibri" panose="020F0502020204030204" pitchFamily="34" charset="0"/>
                <a:cs typeface="Times New Roman" panose="02020603050405020304" pitchFamily="18" charset="0"/>
              </a:rPr>
              <a:t>É</a:t>
            </a:r>
            <a:r>
              <a:rPr lang="es-ES" sz="5500" dirty="0">
                <a:effectLst/>
                <a:latin typeface="Georgia" panose="02040502050405020303" pitchFamily="18" charset="0"/>
                <a:ea typeface="Calibri" panose="020F0502020204030204" pitchFamily="34" charset="0"/>
                <a:cs typeface="Times New Roman" panose="02020603050405020304" pitchFamily="18" charset="0"/>
              </a:rPr>
              <a:t>xodo, el rey de Egipto se propone matar a todos los niños varones del pueblo de Dios para impedir que se cumpla su propósito.</a:t>
            </a:r>
            <a:endParaRPr lang="pt-BR" sz="5500" dirty="0">
              <a:latin typeface="Georgia" panose="02040502050405020303" pitchFamily="18" charset="0"/>
            </a:endParaRPr>
          </a:p>
        </p:txBody>
      </p:sp>
    </p:spTree>
    <p:extLst>
      <p:ext uri="{BB962C8B-B14F-4D97-AF65-F5344CB8AC3E}">
        <p14:creationId xmlns:p14="http://schemas.microsoft.com/office/powerpoint/2010/main" val="32097056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92"/>
        <p:cNvGrpSpPr/>
        <p:nvPr/>
      </p:nvGrpSpPr>
      <p:grpSpPr>
        <a:xfrm>
          <a:off x="0" y="0"/>
          <a:ext cx="0" cy="0"/>
          <a:chOff x="0" y="0"/>
          <a:chExt cx="0" cy="0"/>
        </a:xfrm>
      </p:grpSpPr>
      <p:sp>
        <p:nvSpPr>
          <p:cNvPr id="193" name="Google Shape;193;g309984fb037_0_106"/>
          <p:cNvSpPr txBox="1"/>
          <p:nvPr/>
        </p:nvSpPr>
        <p:spPr>
          <a:xfrm>
            <a:off x="12716616" y="5982221"/>
            <a:ext cx="10352933" cy="4111382"/>
          </a:xfrm>
          <a:prstGeom prst="rect">
            <a:avLst/>
          </a:prstGeom>
          <a:noFill/>
          <a:ln>
            <a:noFill/>
          </a:ln>
        </p:spPr>
        <p:txBody>
          <a:bodyPr spcFirstLastPara="1" wrap="square" lIns="50800" tIns="50800" rIns="50800" bIns="50800" anchor="ctr" anchorCtr="0">
            <a:spAutoFit/>
          </a:bodyPr>
          <a:lstStyle/>
          <a:p>
            <a:pPr marL="0" lvl="0" indent="0" algn="ctr" rtl="0">
              <a:lnSpc>
                <a:spcPct val="115000"/>
              </a:lnSpc>
              <a:spcBef>
                <a:spcPts val="0"/>
              </a:spcBef>
              <a:spcAft>
                <a:spcPts val="900"/>
              </a:spcAft>
              <a:buClr>
                <a:schemeClr val="dk1"/>
              </a:buClr>
              <a:buSzPts val="1100"/>
              <a:buFont typeface="Arial"/>
              <a:buNone/>
            </a:pPr>
            <a:r>
              <a:rPr lang="en-US" sz="5500" dirty="0">
                <a:solidFill>
                  <a:schemeClr val="dk1"/>
                </a:solidFill>
                <a:latin typeface="Georgia"/>
                <a:ea typeface="Georgia"/>
                <a:cs typeface="Georgia"/>
                <a:sym typeface="Georgia"/>
              </a:rPr>
              <a:t>Los </a:t>
            </a:r>
            <a:r>
              <a:rPr lang="en-US" sz="5500" dirty="0" err="1">
                <a:solidFill>
                  <a:schemeClr val="dk1"/>
                </a:solidFill>
                <a:latin typeface="Georgia"/>
                <a:ea typeface="Georgia"/>
                <a:cs typeface="Georgia"/>
                <a:sym typeface="Georgia"/>
              </a:rPr>
              <a:t>hijos</a:t>
            </a:r>
            <a:r>
              <a:rPr lang="en-US" sz="5500" dirty="0">
                <a:solidFill>
                  <a:schemeClr val="dk1"/>
                </a:solidFill>
                <a:latin typeface="Georgia"/>
                <a:ea typeface="Georgia"/>
                <a:cs typeface="Georgia"/>
                <a:sym typeface="Georgia"/>
              </a:rPr>
              <a:t> son la </a:t>
            </a:r>
            <a:r>
              <a:rPr lang="en-US" sz="5500" dirty="0" err="1">
                <a:solidFill>
                  <a:schemeClr val="dk1"/>
                </a:solidFill>
                <a:latin typeface="Georgia"/>
                <a:ea typeface="Georgia"/>
                <a:cs typeface="Georgia"/>
                <a:sym typeface="Georgia"/>
              </a:rPr>
              <a:t>concreción</a:t>
            </a:r>
            <a:r>
              <a:rPr lang="en-US" sz="5500" dirty="0">
                <a:solidFill>
                  <a:schemeClr val="dk1"/>
                </a:solidFill>
                <a:latin typeface="Georgia"/>
                <a:ea typeface="Georgia"/>
                <a:cs typeface="Georgia"/>
                <a:sym typeface="Georgia"/>
              </a:rPr>
              <a:t> de la </a:t>
            </a:r>
            <a:r>
              <a:rPr lang="en-US" sz="5500" dirty="0" err="1">
                <a:solidFill>
                  <a:schemeClr val="dk1"/>
                </a:solidFill>
                <a:latin typeface="Georgia"/>
                <a:ea typeface="Georgia"/>
                <a:cs typeface="Georgia"/>
                <a:sym typeface="Georgia"/>
              </a:rPr>
              <a:t>certeza</a:t>
            </a:r>
            <a:r>
              <a:rPr lang="en-US" sz="5500" dirty="0">
                <a:solidFill>
                  <a:schemeClr val="dk1"/>
                </a:solidFill>
                <a:latin typeface="Georgia"/>
                <a:ea typeface="Georgia"/>
                <a:cs typeface="Georgia"/>
                <a:sym typeface="Georgia"/>
              </a:rPr>
              <a:t> del plan de Dios </a:t>
            </a:r>
            <a:r>
              <a:rPr lang="en-US" sz="5500" dirty="0" err="1">
                <a:solidFill>
                  <a:schemeClr val="dk1"/>
                </a:solidFill>
                <a:latin typeface="Georgia"/>
                <a:ea typeface="Georgia"/>
                <a:cs typeface="Georgia"/>
                <a:sym typeface="Georgia"/>
              </a:rPr>
              <a:t>en</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marcha</a:t>
            </a:r>
            <a:r>
              <a:rPr lang="en-US" sz="5500" dirty="0">
                <a:solidFill>
                  <a:schemeClr val="dk1"/>
                </a:solidFill>
                <a:latin typeface="Georgia"/>
                <a:ea typeface="Georgia"/>
                <a:cs typeface="Georgia"/>
                <a:sym typeface="Georgia"/>
              </a:rPr>
              <a:t> y </a:t>
            </a:r>
            <a:r>
              <a:rPr lang="en-US" sz="5500" dirty="0" err="1">
                <a:solidFill>
                  <a:schemeClr val="dk1"/>
                </a:solidFill>
                <a:latin typeface="Georgia"/>
                <a:ea typeface="Georgia"/>
                <a:cs typeface="Georgia"/>
                <a:sym typeface="Georgia"/>
              </a:rPr>
              <a:t>también</a:t>
            </a:r>
            <a:r>
              <a:rPr lang="en-US" sz="5500" dirty="0">
                <a:solidFill>
                  <a:schemeClr val="dk1"/>
                </a:solidFill>
                <a:latin typeface="Georgia"/>
                <a:ea typeface="Georgia"/>
                <a:cs typeface="Georgia"/>
                <a:sym typeface="Georgia"/>
              </a:rPr>
              <a:t> son </a:t>
            </a:r>
            <a:r>
              <a:rPr lang="en-US" sz="5500" dirty="0" err="1">
                <a:solidFill>
                  <a:schemeClr val="dk1"/>
                </a:solidFill>
                <a:latin typeface="Georgia"/>
                <a:ea typeface="Georgia"/>
                <a:cs typeface="Georgia"/>
                <a:sym typeface="Georgia"/>
              </a:rPr>
              <a:t>el</a:t>
            </a:r>
            <a:r>
              <a:rPr lang="en-US" sz="5500" dirty="0">
                <a:solidFill>
                  <a:schemeClr val="dk1"/>
                </a:solidFill>
                <a:latin typeface="Georgia"/>
                <a:ea typeface="Georgia"/>
                <a:cs typeface="Georgia"/>
                <a:sym typeface="Georgia"/>
              </a:rPr>
              <a:t> primer </a:t>
            </a:r>
            <a:r>
              <a:rPr lang="en-US" sz="5500" dirty="0" err="1">
                <a:solidFill>
                  <a:schemeClr val="dk1"/>
                </a:solidFill>
                <a:latin typeface="Georgia"/>
                <a:ea typeface="Georgia"/>
                <a:cs typeface="Georgia"/>
                <a:sym typeface="Georgia"/>
              </a:rPr>
              <a:t>objetivo</a:t>
            </a:r>
            <a:r>
              <a:rPr lang="en-US" sz="5500" dirty="0">
                <a:solidFill>
                  <a:schemeClr val="dk1"/>
                </a:solidFill>
                <a:latin typeface="Georgia"/>
                <a:ea typeface="Georgia"/>
                <a:cs typeface="Georgia"/>
                <a:sym typeface="Georgia"/>
              </a:rPr>
              <a:t> del </a:t>
            </a:r>
            <a:r>
              <a:rPr lang="en-US" sz="5500" dirty="0" err="1">
                <a:solidFill>
                  <a:schemeClr val="dk1"/>
                </a:solidFill>
                <a:latin typeface="Georgia"/>
                <a:ea typeface="Georgia"/>
                <a:cs typeface="Georgia"/>
                <a:sym typeface="Georgia"/>
              </a:rPr>
              <a:t>ataque</a:t>
            </a:r>
            <a:r>
              <a:rPr lang="en-US" sz="5500" dirty="0">
                <a:solidFill>
                  <a:schemeClr val="dk1"/>
                </a:solidFill>
                <a:latin typeface="Georgia"/>
                <a:ea typeface="Georgia"/>
                <a:cs typeface="Georgia"/>
                <a:sym typeface="Georgia"/>
              </a:rPr>
              <a:t> del </a:t>
            </a:r>
            <a:r>
              <a:rPr lang="en-US" sz="5500" dirty="0" err="1">
                <a:solidFill>
                  <a:schemeClr val="dk1"/>
                </a:solidFill>
                <a:latin typeface="Georgia"/>
                <a:ea typeface="Georgia"/>
                <a:cs typeface="Georgia"/>
                <a:sym typeface="Georgia"/>
              </a:rPr>
              <a:t>enemigo</a:t>
            </a:r>
            <a:r>
              <a:rPr lang="en-US" sz="5500" dirty="0">
                <a:solidFill>
                  <a:schemeClr val="dk1"/>
                </a:solidFill>
                <a:latin typeface="Georgia"/>
                <a:ea typeface="Georgia"/>
                <a:cs typeface="Georgia"/>
                <a:sym typeface="Georgia"/>
              </a:rPr>
              <a:t>.</a:t>
            </a:r>
            <a:endParaRPr sz="5500" dirty="0">
              <a:latin typeface="Georgia"/>
              <a:ea typeface="Georgia"/>
              <a:cs typeface="Georgia"/>
              <a:sym typeface="Georgia"/>
            </a:endParaRPr>
          </a:p>
        </p:txBody>
      </p:sp>
      <p:pic>
        <p:nvPicPr>
          <p:cNvPr id="194" name="Google Shape;194;g309984fb037_0_106" descr="DALL·E 2024-09-06 11.34.37 - A realistic image showing a baby inside the mother's womb, with the mother's belly as the central focus. The baby is clearly visible in the womb, posi.jpeg"/>
          <p:cNvPicPr preferRelativeResize="0"/>
          <p:nvPr/>
        </p:nvPicPr>
        <p:blipFill rotWithShape="1">
          <a:blip r:embed="rId4">
            <a:alphaModFix/>
          </a:blip>
          <a:srcRect l="10931" t="17123" r="10931" b="14218"/>
          <a:stretch/>
        </p:blipFill>
        <p:spPr>
          <a:xfrm>
            <a:off x="3234092" y="2686049"/>
            <a:ext cx="8710258" cy="7907829"/>
          </a:xfrm>
          <a:custGeom>
            <a:avLst/>
            <a:gdLst/>
            <a:ahLst/>
            <a:cxnLst/>
            <a:rect l="l" t="t" r="r" b="b"/>
            <a:pathLst>
              <a:path w="21600" h="21600" extrusionOk="0">
                <a:moveTo>
                  <a:pt x="4352" y="0"/>
                </a:moveTo>
                <a:cubicBezTo>
                  <a:pt x="3075" y="0"/>
                  <a:pt x="2309" y="0"/>
                  <a:pt x="1798" y="243"/>
                </a:cubicBezTo>
                <a:cubicBezTo>
                  <a:pt x="1061" y="548"/>
                  <a:pt x="482" y="1208"/>
                  <a:pt x="214" y="2046"/>
                </a:cubicBezTo>
                <a:cubicBezTo>
                  <a:pt x="0" y="2628"/>
                  <a:pt x="0" y="3500"/>
                  <a:pt x="0" y="4953"/>
                </a:cubicBezTo>
                <a:lnTo>
                  <a:pt x="0" y="16647"/>
                </a:lnTo>
                <a:cubicBezTo>
                  <a:pt x="0" y="18100"/>
                  <a:pt x="0" y="18972"/>
                  <a:pt x="214" y="19554"/>
                </a:cubicBezTo>
                <a:cubicBezTo>
                  <a:pt x="482" y="20392"/>
                  <a:pt x="1061" y="21052"/>
                  <a:pt x="1798" y="21357"/>
                </a:cubicBezTo>
                <a:cubicBezTo>
                  <a:pt x="2309" y="21600"/>
                  <a:pt x="3075" y="21600"/>
                  <a:pt x="4352" y="21600"/>
                </a:cubicBezTo>
                <a:lnTo>
                  <a:pt x="17248" y="21600"/>
                </a:lnTo>
                <a:cubicBezTo>
                  <a:pt x="18525" y="21600"/>
                  <a:pt x="19291" y="21600"/>
                  <a:pt x="19802" y="21357"/>
                </a:cubicBezTo>
                <a:cubicBezTo>
                  <a:pt x="20539" y="21052"/>
                  <a:pt x="21118" y="20392"/>
                  <a:pt x="21386" y="19554"/>
                </a:cubicBezTo>
                <a:cubicBezTo>
                  <a:pt x="21600" y="18972"/>
                  <a:pt x="21600" y="18100"/>
                  <a:pt x="21600" y="16647"/>
                </a:cubicBezTo>
                <a:lnTo>
                  <a:pt x="21600" y="4953"/>
                </a:lnTo>
                <a:cubicBezTo>
                  <a:pt x="21600" y="3500"/>
                  <a:pt x="21600" y="2628"/>
                  <a:pt x="21386" y="2046"/>
                </a:cubicBezTo>
                <a:cubicBezTo>
                  <a:pt x="21118" y="1208"/>
                  <a:pt x="20539" y="548"/>
                  <a:pt x="19802" y="243"/>
                </a:cubicBezTo>
                <a:cubicBezTo>
                  <a:pt x="19291" y="0"/>
                  <a:pt x="18525" y="0"/>
                  <a:pt x="17248" y="0"/>
                </a:cubicBezTo>
                <a:lnTo>
                  <a:pt x="4352" y="0"/>
                </a:lnTo>
                <a:close/>
              </a:path>
            </a:pathLst>
          </a:custGeom>
          <a:noFill/>
          <a:ln>
            <a:noFill/>
          </a:ln>
          <a:effectLst>
            <a:reflection stA="50000" endPos="40000" fadeDir="5400012" sy="-100000" algn="bl" rotWithShape="0"/>
          </a:effec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98"/>
        <p:cNvGrpSpPr/>
        <p:nvPr/>
      </p:nvGrpSpPr>
      <p:grpSpPr>
        <a:xfrm>
          <a:off x="0" y="0"/>
          <a:ext cx="0" cy="0"/>
          <a:chOff x="0" y="0"/>
          <a:chExt cx="0" cy="0"/>
        </a:xfrm>
      </p:grpSpPr>
      <p:sp>
        <p:nvSpPr>
          <p:cNvPr id="199" name="Google Shape;199;g309984fb037_0_109"/>
          <p:cNvSpPr txBox="1"/>
          <p:nvPr/>
        </p:nvSpPr>
        <p:spPr>
          <a:xfrm>
            <a:off x="1123950" y="4889508"/>
            <a:ext cx="9859075" cy="4969309"/>
          </a:xfrm>
          <a:prstGeom prst="rect">
            <a:avLst/>
          </a:prstGeom>
          <a:noFill/>
          <a:ln>
            <a:noFill/>
          </a:ln>
        </p:spPr>
        <p:txBody>
          <a:bodyPr spcFirstLastPara="1" wrap="square" lIns="50800" tIns="50800" rIns="50800" bIns="50800" anchor="ctr" anchorCtr="0">
            <a:spAutoFit/>
          </a:bodyPr>
          <a:lstStyle/>
          <a:p>
            <a:pPr marL="0" lvl="0" indent="0" algn="ctr" rtl="0">
              <a:lnSpc>
                <a:spcPct val="115000"/>
              </a:lnSpc>
              <a:spcBef>
                <a:spcPts val="0"/>
              </a:spcBef>
              <a:spcAft>
                <a:spcPts val="0"/>
              </a:spcAft>
              <a:buClr>
                <a:schemeClr val="dk1"/>
              </a:buClr>
              <a:buSzPts val="1100"/>
              <a:buFont typeface="Arial"/>
              <a:buNone/>
            </a:pPr>
            <a:r>
              <a:rPr lang="en-US" sz="5500" dirty="0">
                <a:solidFill>
                  <a:schemeClr val="dk1"/>
                </a:solidFill>
                <a:latin typeface="Georgia"/>
                <a:ea typeface="Georgia"/>
                <a:cs typeface="Georgia"/>
                <a:sym typeface="Georgia"/>
              </a:rPr>
              <a:t>El </a:t>
            </a:r>
            <a:r>
              <a:rPr lang="en-US" sz="5500" dirty="0" err="1">
                <a:solidFill>
                  <a:schemeClr val="dk1"/>
                </a:solidFill>
                <a:latin typeface="Georgia"/>
                <a:ea typeface="Georgia"/>
                <a:cs typeface="Georgia"/>
                <a:sym typeface="Georgia"/>
              </a:rPr>
              <a:t>anuncio</a:t>
            </a:r>
            <a:r>
              <a:rPr lang="en-US" sz="5500" dirty="0">
                <a:solidFill>
                  <a:schemeClr val="dk1"/>
                </a:solidFill>
                <a:latin typeface="Georgia"/>
                <a:ea typeface="Georgia"/>
                <a:cs typeface="Georgia"/>
                <a:sym typeface="Georgia"/>
              </a:rPr>
              <a:t> de la </a:t>
            </a:r>
            <a:r>
              <a:rPr lang="en-US" sz="5500" dirty="0" err="1">
                <a:solidFill>
                  <a:schemeClr val="dk1"/>
                </a:solidFill>
                <a:latin typeface="Georgia"/>
                <a:ea typeface="Georgia"/>
                <a:cs typeface="Georgia"/>
                <a:sym typeface="Georgia"/>
              </a:rPr>
              <a:t>décima</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plaga</a:t>
            </a:r>
            <a:r>
              <a:rPr lang="en-US" sz="5500" dirty="0">
                <a:solidFill>
                  <a:schemeClr val="dk1"/>
                </a:solidFill>
                <a:latin typeface="Georgia"/>
                <a:ea typeface="Georgia"/>
                <a:cs typeface="Georgia"/>
                <a:sym typeface="Georgia"/>
              </a:rPr>
              <a:t> le </a:t>
            </a:r>
            <a:r>
              <a:rPr lang="en-US" sz="5500" dirty="0" err="1">
                <a:solidFill>
                  <a:schemeClr val="dk1"/>
                </a:solidFill>
                <a:latin typeface="Georgia"/>
                <a:ea typeface="Georgia"/>
                <a:cs typeface="Georgia"/>
                <a:sym typeface="Georgia"/>
              </a:rPr>
              <a:t>dio</a:t>
            </a:r>
            <a:r>
              <a:rPr lang="en-US" sz="5500" dirty="0">
                <a:solidFill>
                  <a:schemeClr val="dk1"/>
                </a:solidFill>
                <a:latin typeface="Georgia"/>
                <a:ea typeface="Georgia"/>
                <a:cs typeface="Georgia"/>
                <a:sym typeface="Georgia"/>
              </a:rPr>
              <a:t> un </a:t>
            </a:r>
            <a:r>
              <a:rPr lang="en-US" sz="5500" dirty="0" err="1">
                <a:solidFill>
                  <a:schemeClr val="dk1"/>
                </a:solidFill>
                <a:latin typeface="Georgia"/>
                <a:ea typeface="Georgia"/>
                <a:cs typeface="Georgia"/>
                <a:sym typeface="Georgia"/>
              </a:rPr>
              <a:t>carácter</a:t>
            </a:r>
            <a:r>
              <a:rPr lang="en-US" sz="5500" dirty="0">
                <a:solidFill>
                  <a:schemeClr val="dk1"/>
                </a:solidFill>
                <a:latin typeface="Georgia"/>
                <a:ea typeface="Georgia"/>
                <a:cs typeface="Georgia"/>
                <a:sym typeface="Georgia"/>
              </a:rPr>
              <a:t> especial. A </a:t>
            </a:r>
            <a:r>
              <a:rPr lang="en-US" sz="5500" dirty="0" err="1">
                <a:solidFill>
                  <a:schemeClr val="dk1"/>
                </a:solidFill>
                <a:latin typeface="Georgia"/>
                <a:ea typeface="Georgia"/>
                <a:cs typeface="Georgia"/>
                <a:sym typeface="Georgia"/>
              </a:rPr>
              <a:t>diferencia</a:t>
            </a:r>
            <a:r>
              <a:rPr lang="en-US" sz="5500" dirty="0">
                <a:solidFill>
                  <a:schemeClr val="dk1"/>
                </a:solidFill>
                <a:latin typeface="Georgia"/>
                <a:ea typeface="Georgia"/>
                <a:cs typeface="Georgia"/>
                <a:sym typeface="Georgia"/>
              </a:rPr>
              <a:t> de las </a:t>
            </a:r>
            <a:r>
              <a:rPr lang="en-US" sz="5500" dirty="0" err="1">
                <a:solidFill>
                  <a:schemeClr val="dk1"/>
                </a:solidFill>
                <a:latin typeface="Georgia"/>
                <a:ea typeface="Georgia"/>
                <a:cs typeface="Georgia"/>
                <a:sym typeface="Georgia"/>
              </a:rPr>
              <a:t>primeras</a:t>
            </a:r>
            <a:r>
              <a:rPr lang="en-US" sz="5500" dirty="0">
                <a:solidFill>
                  <a:schemeClr val="dk1"/>
                </a:solidFill>
                <a:latin typeface="Georgia"/>
                <a:ea typeface="Georgia"/>
                <a:cs typeface="Georgia"/>
                <a:sym typeface="Georgia"/>
              </a:rPr>
              <a:t>, la </a:t>
            </a:r>
            <a:r>
              <a:rPr lang="en-US" sz="5500" dirty="0" err="1">
                <a:solidFill>
                  <a:schemeClr val="dk1"/>
                </a:solidFill>
                <a:latin typeface="Georgia"/>
                <a:ea typeface="Georgia"/>
                <a:cs typeface="Georgia"/>
                <a:sym typeface="Georgia"/>
              </a:rPr>
              <a:t>última</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también</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caería</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sobre</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el</a:t>
            </a:r>
            <a:r>
              <a:rPr lang="en-US" sz="5500" dirty="0">
                <a:solidFill>
                  <a:schemeClr val="dk1"/>
                </a:solidFill>
                <a:latin typeface="Georgia"/>
                <a:ea typeface="Georgia"/>
                <a:cs typeface="Georgia"/>
                <a:sym typeface="Georgia"/>
              </a:rPr>
              <a:t> pueblo de Israel.</a:t>
            </a:r>
            <a:endParaRPr sz="5500" dirty="0">
              <a:latin typeface="Georgia"/>
              <a:ea typeface="Georgia"/>
              <a:cs typeface="Georgia"/>
              <a:sym typeface="Georgia"/>
            </a:endParaRPr>
          </a:p>
        </p:txBody>
      </p:sp>
      <p:sp>
        <p:nvSpPr>
          <p:cNvPr id="200" name="Google Shape;200;g309984fb037_0_109"/>
          <p:cNvSpPr txBox="1"/>
          <p:nvPr/>
        </p:nvSpPr>
        <p:spPr>
          <a:xfrm>
            <a:off x="12255500" y="6756399"/>
            <a:ext cx="126900" cy="287400"/>
          </a:xfrm>
          <a:prstGeom prst="rect">
            <a:avLst/>
          </a:prstGeom>
          <a:noFill/>
          <a:ln>
            <a:noFill/>
          </a:ln>
        </p:spPr>
        <p:txBody>
          <a:bodyPr spcFirstLastPara="1" wrap="square" lIns="50800" tIns="50800" rIns="50800" bIns="50800" anchor="ctr" anchorCtr="0">
            <a:spAutoFit/>
          </a:bodyPr>
          <a:lstStyle/>
          <a:p>
            <a:pPr marL="0" marR="0" lvl="0" indent="0" algn="l" rtl="0">
              <a:lnSpc>
                <a:spcPct val="100000"/>
              </a:lnSpc>
              <a:spcBef>
                <a:spcPts val="0"/>
              </a:spcBef>
              <a:spcAft>
                <a:spcPts val="0"/>
              </a:spcAft>
              <a:buClr>
                <a:srgbClr val="000000"/>
              </a:buClr>
              <a:buSzPts val="1200"/>
              <a:buFont typeface="Times"/>
              <a:buNone/>
            </a:pPr>
            <a:endParaRPr sz="1200" b="0" i="0" u="none" strike="noStrike" cap="none">
              <a:solidFill>
                <a:srgbClr val="000000"/>
              </a:solidFill>
              <a:latin typeface="Times"/>
              <a:ea typeface="Times"/>
              <a:cs typeface="Times"/>
              <a:sym typeface="Times"/>
            </a:endParaRPr>
          </a:p>
        </p:txBody>
      </p:sp>
      <p:pic>
        <p:nvPicPr>
          <p:cNvPr id="201" name="Google Shape;201;g309984fb037_0_109" descr="Diseño_sin_título__7_-removebg-preview.png"/>
          <p:cNvPicPr preferRelativeResize="0"/>
          <p:nvPr/>
        </p:nvPicPr>
        <p:blipFill rotWithShape="1">
          <a:blip r:embed="rId4">
            <a:alphaModFix/>
          </a:blip>
          <a:srcRect l="16388" r="19891"/>
          <a:stretch/>
        </p:blipFill>
        <p:spPr>
          <a:xfrm>
            <a:off x="10983030" y="1052512"/>
            <a:ext cx="11965990" cy="12643308"/>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05"/>
        <p:cNvGrpSpPr/>
        <p:nvPr/>
      </p:nvGrpSpPr>
      <p:grpSpPr>
        <a:xfrm>
          <a:off x="0" y="0"/>
          <a:ext cx="0" cy="0"/>
          <a:chOff x="0" y="0"/>
          <a:chExt cx="0" cy="0"/>
        </a:xfrm>
      </p:grpSpPr>
      <p:pic>
        <p:nvPicPr>
          <p:cNvPr id="206" name="Google Shape;206;g309984fb037_0_64" descr="Diseño_sin_título__6_-removebg-preview.png"/>
          <p:cNvPicPr preferRelativeResize="0"/>
          <p:nvPr/>
        </p:nvPicPr>
        <p:blipFill rotWithShape="1">
          <a:blip r:embed="rId4">
            <a:alphaModFix/>
          </a:blip>
          <a:srcRect/>
          <a:stretch/>
        </p:blipFill>
        <p:spPr>
          <a:xfrm>
            <a:off x="3600570" y="1189401"/>
            <a:ext cx="16522242" cy="11123348"/>
          </a:xfrm>
          <a:prstGeom prst="rect">
            <a:avLst/>
          </a:prstGeom>
          <a:noFill/>
          <a:ln>
            <a:noFill/>
          </a:ln>
        </p:spPr>
      </p:pic>
      <p:pic>
        <p:nvPicPr>
          <p:cNvPr id="207" name="Google Shape;207;g309984fb037_0_64"/>
          <p:cNvPicPr preferRelativeResize="0"/>
          <p:nvPr/>
        </p:nvPicPr>
        <p:blipFill>
          <a:blip r:embed="rId5">
            <a:alphaModFix/>
          </a:blip>
          <a:stretch>
            <a:fillRect/>
          </a:stretch>
        </p:blipFill>
        <p:spPr>
          <a:xfrm>
            <a:off x="18178725" y="3308513"/>
            <a:ext cx="5309075" cy="7098975"/>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11"/>
        <p:cNvGrpSpPr/>
        <p:nvPr/>
      </p:nvGrpSpPr>
      <p:grpSpPr>
        <a:xfrm>
          <a:off x="0" y="0"/>
          <a:ext cx="0" cy="0"/>
          <a:chOff x="0" y="0"/>
          <a:chExt cx="0" cy="0"/>
        </a:xfrm>
      </p:grpSpPr>
      <p:sp>
        <p:nvSpPr>
          <p:cNvPr id="212" name="Google Shape;212;g309984fb037_0_39"/>
          <p:cNvSpPr txBox="1"/>
          <p:nvPr/>
        </p:nvSpPr>
        <p:spPr>
          <a:xfrm>
            <a:off x="4341600" y="4436250"/>
            <a:ext cx="15700800" cy="4843500"/>
          </a:xfrm>
          <a:prstGeom prst="rect">
            <a:avLst/>
          </a:prstGeom>
          <a:noFill/>
          <a:ln>
            <a:noFill/>
          </a:ln>
        </p:spPr>
        <p:txBody>
          <a:bodyPr spcFirstLastPara="1" wrap="square" lIns="50800" tIns="50800" rIns="50800" bIns="50800" anchor="ctr" anchorCtr="0">
            <a:spAutoFit/>
          </a:bodyPr>
          <a:lstStyle/>
          <a:p>
            <a:pPr marL="0" lvl="0" indent="342900" algn="ctr" rtl="0">
              <a:lnSpc>
                <a:spcPct val="115000"/>
              </a:lnSpc>
              <a:spcBef>
                <a:spcPts val="0"/>
              </a:spcBef>
              <a:spcAft>
                <a:spcPts val="0"/>
              </a:spcAft>
              <a:buClr>
                <a:schemeClr val="dk1"/>
              </a:buClr>
              <a:buSzPts val="1100"/>
              <a:buFont typeface="Arial"/>
              <a:buNone/>
            </a:pPr>
            <a:r>
              <a:rPr lang="en-US" sz="5500" i="1">
                <a:solidFill>
                  <a:schemeClr val="dk1"/>
                </a:solidFill>
                <a:latin typeface="Georgia"/>
                <a:ea typeface="Georgia"/>
                <a:cs typeface="Georgia"/>
                <a:sym typeface="Georgia"/>
              </a:rPr>
              <a:t>“Israel matará [al cordero] al atardecer. Tomarán un poco de la sangre y la pondrán en los dos postes laterales y en el dintel de la puerta, en las casas en las que lo coman. […]”</a:t>
            </a:r>
            <a:endParaRPr sz="5500" i="1">
              <a:solidFill>
                <a:schemeClr val="dk1"/>
              </a:solidFill>
              <a:latin typeface="Georgia"/>
              <a:ea typeface="Georgia"/>
              <a:cs typeface="Georgia"/>
              <a:sym typeface="Georgia"/>
            </a:endParaRPr>
          </a:p>
          <a:p>
            <a:pPr marL="0" lvl="0" indent="342900" algn="ctr" rtl="0">
              <a:lnSpc>
                <a:spcPct val="115000"/>
              </a:lnSpc>
              <a:spcBef>
                <a:spcPts val="0"/>
              </a:spcBef>
              <a:spcAft>
                <a:spcPts val="0"/>
              </a:spcAft>
              <a:buClr>
                <a:schemeClr val="dk1"/>
              </a:buClr>
              <a:buSzPts val="1100"/>
              <a:buFont typeface="Arial"/>
              <a:buNone/>
            </a:pPr>
            <a:r>
              <a:rPr lang="en-US" sz="5500" b="1" i="1">
                <a:solidFill>
                  <a:schemeClr val="dk1"/>
                </a:solidFill>
                <a:latin typeface="Georgia"/>
                <a:ea typeface="Georgia"/>
                <a:cs typeface="Georgia"/>
                <a:sym typeface="Georgia"/>
              </a:rPr>
              <a:t> Éxodo 12:6,7</a:t>
            </a:r>
            <a:endParaRPr sz="5500" i="1">
              <a:latin typeface="Georgia"/>
              <a:ea typeface="Georgia"/>
              <a:cs typeface="Georgia"/>
              <a:sym typeface="Georgi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16"/>
        <p:cNvGrpSpPr/>
        <p:nvPr/>
      </p:nvGrpSpPr>
      <p:grpSpPr>
        <a:xfrm>
          <a:off x="0" y="0"/>
          <a:ext cx="0" cy="0"/>
          <a:chOff x="0" y="0"/>
          <a:chExt cx="0" cy="0"/>
        </a:xfrm>
      </p:grpSpPr>
      <p:sp>
        <p:nvSpPr>
          <p:cNvPr id="217" name="Google Shape;217;g309984fb037_0_120"/>
          <p:cNvSpPr txBox="1"/>
          <p:nvPr/>
        </p:nvSpPr>
        <p:spPr>
          <a:xfrm>
            <a:off x="2686800" y="3462750"/>
            <a:ext cx="19010400" cy="6790500"/>
          </a:xfrm>
          <a:prstGeom prst="rect">
            <a:avLst/>
          </a:prstGeom>
          <a:noFill/>
          <a:ln>
            <a:noFill/>
          </a:ln>
        </p:spPr>
        <p:txBody>
          <a:bodyPr spcFirstLastPara="1" wrap="square" lIns="50800" tIns="50800" rIns="50800" bIns="50800" anchor="ctr" anchorCtr="0">
            <a:spAutoFit/>
          </a:bodyPr>
          <a:lstStyle/>
          <a:p>
            <a:pPr marL="0" lvl="0" indent="342900" algn="ctr" rtl="0">
              <a:lnSpc>
                <a:spcPct val="115000"/>
              </a:lnSpc>
              <a:spcBef>
                <a:spcPts val="0"/>
              </a:spcBef>
              <a:spcAft>
                <a:spcPts val="0"/>
              </a:spcAft>
              <a:buClr>
                <a:schemeClr val="dk1"/>
              </a:buClr>
              <a:buSzPts val="1100"/>
              <a:buFont typeface="Arial"/>
              <a:buNone/>
            </a:pPr>
            <a:r>
              <a:rPr lang="en-US" sz="5500" i="1">
                <a:solidFill>
                  <a:schemeClr val="dk1"/>
                </a:solidFill>
                <a:latin typeface="Georgia"/>
                <a:ea typeface="Georgia"/>
                <a:cs typeface="Georgia"/>
                <a:sym typeface="Georgia"/>
              </a:rPr>
              <a:t>“La sangre será una señal para indicar las casas en las que ustedes se encuentren. Cuando yo vea la sangre, pasaré de largo y no habrá entre ustedes plaga destructora, cuando yo hiera la tierra de Egipto. Este día les será un memorial, y lo celebrarán como fiesta al SEÑOR; de generación en generación celebrarán este día como estatuto perpetuo.” </a:t>
            </a:r>
            <a:endParaRPr sz="5500" i="1">
              <a:solidFill>
                <a:schemeClr val="dk1"/>
              </a:solidFill>
              <a:latin typeface="Georgia"/>
              <a:ea typeface="Georgia"/>
              <a:cs typeface="Georgia"/>
              <a:sym typeface="Georgia"/>
            </a:endParaRPr>
          </a:p>
          <a:p>
            <a:pPr marL="0" lvl="0" indent="342900" algn="ctr" rtl="0">
              <a:lnSpc>
                <a:spcPct val="115000"/>
              </a:lnSpc>
              <a:spcBef>
                <a:spcPts val="0"/>
              </a:spcBef>
              <a:spcAft>
                <a:spcPts val="0"/>
              </a:spcAft>
              <a:buClr>
                <a:schemeClr val="dk1"/>
              </a:buClr>
              <a:buSzPts val="1100"/>
              <a:buFont typeface="Arial"/>
              <a:buNone/>
            </a:pPr>
            <a:r>
              <a:rPr lang="en-US" sz="5500" b="1" i="1">
                <a:solidFill>
                  <a:schemeClr val="dk1"/>
                </a:solidFill>
                <a:latin typeface="Georgia"/>
                <a:ea typeface="Georgia"/>
                <a:cs typeface="Georgia"/>
                <a:sym typeface="Georgia"/>
              </a:rPr>
              <a:t>Éxodo 12:13,14</a:t>
            </a:r>
            <a:endParaRPr sz="5500" b="1" i="1">
              <a:latin typeface="Georgia"/>
              <a:ea typeface="Georgia"/>
              <a:cs typeface="Georgia"/>
              <a:sym typeface="Georgi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16">
          <a:extLst>
            <a:ext uri="{FF2B5EF4-FFF2-40B4-BE49-F238E27FC236}">
              <a16:creationId xmlns:a16="http://schemas.microsoft.com/office/drawing/2014/main" id="{AD11B8CE-E60A-5173-3660-47541B3BAE61}"/>
            </a:ext>
          </a:extLst>
        </p:cNvPr>
        <p:cNvGrpSpPr/>
        <p:nvPr/>
      </p:nvGrpSpPr>
      <p:grpSpPr>
        <a:xfrm>
          <a:off x="0" y="0"/>
          <a:ext cx="0" cy="0"/>
          <a:chOff x="0" y="0"/>
          <a:chExt cx="0" cy="0"/>
        </a:xfrm>
      </p:grpSpPr>
      <p:sp>
        <p:nvSpPr>
          <p:cNvPr id="217" name="Google Shape;217;g309984fb037_0_120">
            <a:extLst>
              <a:ext uri="{FF2B5EF4-FFF2-40B4-BE49-F238E27FC236}">
                <a16:creationId xmlns:a16="http://schemas.microsoft.com/office/drawing/2014/main" id="{E9702020-67EF-2D0A-5FF0-E1A327EADBE5}"/>
              </a:ext>
            </a:extLst>
          </p:cNvPr>
          <p:cNvSpPr txBox="1"/>
          <p:nvPr/>
        </p:nvSpPr>
        <p:spPr>
          <a:xfrm>
            <a:off x="3610350" y="4640045"/>
            <a:ext cx="16754100" cy="4969309"/>
          </a:xfrm>
          <a:prstGeom prst="rect">
            <a:avLst/>
          </a:prstGeom>
          <a:noFill/>
          <a:ln>
            <a:noFill/>
          </a:ln>
        </p:spPr>
        <p:txBody>
          <a:bodyPr spcFirstLastPara="1" wrap="square" lIns="50800" tIns="50800" rIns="50800" bIns="50800" anchor="ctr" anchorCtr="0">
            <a:spAutoFit/>
          </a:bodyPr>
          <a:lstStyle/>
          <a:p>
            <a:pPr marL="0" lvl="0" indent="342900" algn="ctr" rtl="0">
              <a:lnSpc>
                <a:spcPct val="115000"/>
              </a:lnSpc>
              <a:spcBef>
                <a:spcPts val="0"/>
              </a:spcBef>
              <a:spcAft>
                <a:spcPts val="0"/>
              </a:spcAft>
              <a:buClr>
                <a:schemeClr val="dk1"/>
              </a:buClr>
              <a:buSzPts val="1100"/>
              <a:buFont typeface="Arial"/>
              <a:buNone/>
            </a:pPr>
            <a:r>
              <a:rPr lang="es-ES" sz="5500" dirty="0">
                <a:effectLst/>
                <a:latin typeface="Georgia" panose="02040502050405020303" pitchFamily="18" charset="0"/>
                <a:ea typeface="Calibri" panose="020F0502020204030204" pitchFamily="34" charset="0"/>
                <a:cs typeface="Times New Roman" panose="02020603050405020304" pitchFamily="18" charset="0"/>
              </a:rPr>
              <a:t>No se trata ahora de la liberación de la furia destructora del enemigo que se levantó contra la semilla prometida. Lo que vemos en la décima plaga es el camino que Dios dio para que las familias fueran salvas de la deuda que tenían con él.</a:t>
            </a:r>
            <a:endParaRPr sz="5500" b="1" i="1" dirty="0">
              <a:latin typeface="Georgia" panose="02040502050405020303" pitchFamily="18" charset="0"/>
              <a:ea typeface="Georgia"/>
              <a:cs typeface="Georgia"/>
              <a:sym typeface="Georgia"/>
            </a:endParaRPr>
          </a:p>
        </p:txBody>
      </p:sp>
    </p:spTree>
    <p:extLst>
      <p:ext uri="{BB962C8B-B14F-4D97-AF65-F5344CB8AC3E}">
        <p14:creationId xmlns:p14="http://schemas.microsoft.com/office/powerpoint/2010/main" val="20865434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4"/>
        <p:cNvGrpSpPr/>
        <p:nvPr/>
      </p:nvGrpSpPr>
      <p:grpSpPr>
        <a:xfrm>
          <a:off x="0" y="0"/>
          <a:ext cx="0" cy="0"/>
          <a:chOff x="0" y="0"/>
          <a:chExt cx="0" cy="0"/>
        </a:xfrm>
      </p:grpSpPr>
      <p:sp>
        <p:nvSpPr>
          <p:cNvPr id="95" name="Google Shape;95;g309984fb037_0_6"/>
          <p:cNvSpPr/>
          <p:nvPr/>
        </p:nvSpPr>
        <p:spPr>
          <a:xfrm>
            <a:off x="7854000" y="5575300"/>
            <a:ext cx="13375800" cy="2565300"/>
          </a:xfrm>
          <a:prstGeom prst="rect">
            <a:avLst/>
          </a:prstGeom>
          <a:solidFill>
            <a:srgbClr val="D3BBA0"/>
          </a:soli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FFFFFF"/>
              </a:buClr>
              <a:buSzPts val="3200"/>
              <a:buFont typeface="Arial"/>
              <a:buNone/>
            </a:pPr>
            <a:endParaRPr sz="3200" b="0" i="0" u="none" strike="noStrike" cap="none">
              <a:solidFill>
                <a:srgbClr val="FFFFFF"/>
              </a:solidFill>
              <a:latin typeface="Arial"/>
              <a:ea typeface="Arial"/>
              <a:cs typeface="Arial"/>
              <a:sym typeface="Arial"/>
            </a:endParaRPr>
          </a:p>
        </p:txBody>
      </p:sp>
      <p:sp>
        <p:nvSpPr>
          <p:cNvPr id="96" name="Google Shape;96;g309984fb037_0_6"/>
          <p:cNvSpPr txBox="1"/>
          <p:nvPr/>
        </p:nvSpPr>
        <p:spPr>
          <a:xfrm>
            <a:off x="8575950" y="5744825"/>
            <a:ext cx="12653850" cy="2226250"/>
          </a:xfrm>
          <a:prstGeom prst="rect">
            <a:avLst/>
          </a:prstGeom>
          <a:noFill/>
          <a:ln>
            <a:noFill/>
          </a:ln>
        </p:spPr>
        <p:txBody>
          <a:bodyPr spcFirstLastPara="1" wrap="square" lIns="50800" tIns="50800" rIns="50800" bIns="50800" anchor="ctr" anchorCtr="0">
            <a:spAutoFit/>
          </a:bodyPr>
          <a:lstStyle/>
          <a:p>
            <a:pPr marL="0" lvl="0" indent="0" algn="l" rtl="0">
              <a:lnSpc>
                <a:spcPct val="115000"/>
              </a:lnSpc>
              <a:spcBef>
                <a:spcPts val="0"/>
              </a:spcBef>
              <a:spcAft>
                <a:spcPts val="0"/>
              </a:spcAft>
              <a:buClr>
                <a:schemeClr val="dk1"/>
              </a:buClr>
              <a:buSzPts val="1100"/>
              <a:buFont typeface="Arial"/>
              <a:buNone/>
            </a:pPr>
            <a:r>
              <a:rPr lang="en-US" sz="12000" b="1" dirty="0">
                <a:solidFill>
                  <a:srgbClr val="A82229"/>
                </a:solidFill>
                <a:latin typeface="Cormorant Garamond"/>
                <a:ea typeface="Cormorant Garamond"/>
                <a:cs typeface="Cormorant Garamond"/>
                <a:sym typeface="Cormorant Garamond"/>
              </a:rPr>
              <a:t>INTRODUCCIÓN</a:t>
            </a:r>
            <a:endParaRPr sz="12000" b="1" dirty="0">
              <a:solidFill>
                <a:srgbClr val="A82229"/>
              </a:solidFill>
              <a:latin typeface="Cormorant Garamond"/>
              <a:ea typeface="Cormorant Garamond"/>
              <a:cs typeface="Cormorant Garamond"/>
              <a:sym typeface="Cormorant Garamond"/>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21"/>
        <p:cNvGrpSpPr/>
        <p:nvPr/>
      </p:nvGrpSpPr>
      <p:grpSpPr>
        <a:xfrm>
          <a:off x="0" y="0"/>
          <a:ext cx="0" cy="0"/>
          <a:chOff x="0" y="0"/>
          <a:chExt cx="0" cy="0"/>
        </a:xfrm>
      </p:grpSpPr>
      <p:sp>
        <p:nvSpPr>
          <p:cNvPr id="222" name="Google Shape;222;g309984fb037_0_123"/>
          <p:cNvSpPr txBox="1"/>
          <p:nvPr/>
        </p:nvSpPr>
        <p:spPr>
          <a:xfrm>
            <a:off x="12325350" y="4306174"/>
            <a:ext cx="11715750" cy="5942652"/>
          </a:xfrm>
          <a:prstGeom prst="rect">
            <a:avLst/>
          </a:prstGeom>
          <a:noFill/>
          <a:ln>
            <a:noFill/>
          </a:ln>
        </p:spPr>
        <p:txBody>
          <a:bodyPr spcFirstLastPara="1" wrap="square" lIns="50800" tIns="50800" rIns="50800" bIns="50800" anchor="ctr" anchorCtr="0">
            <a:spAutoFit/>
          </a:bodyPr>
          <a:lstStyle/>
          <a:p>
            <a:pPr marL="0" lvl="0" indent="0" algn="ctr" rtl="0">
              <a:lnSpc>
                <a:spcPct val="115000"/>
              </a:lnSpc>
              <a:spcBef>
                <a:spcPts val="0"/>
              </a:spcBef>
              <a:spcAft>
                <a:spcPts val="0"/>
              </a:spcAft>
              <a:buClr>
                <a:schemeClr val="dk1"/>
              </a:buClr>
              <a:buSzPts val="1100"/>
              <a:buFont typeface="Arial"/>
              <a:buNone/>
            </a:pPr>
            <a:r>
              <a:rPr lang="es-ES" sz="5500" dirty="0">
                <a:effectLst/>
                <a:latin typeface="Georgia" panose="02040502050405020303" pitchFamily="18" charset="0"/>
                <a:ea typeface="Calibri" panose="020F0502020204030204" pitchFamily="34" charset="0"/>
                <a:cs typeface="Times New Roman" panose="02020603050405020304" pitchFamily="18" charset="0"/>
              </a:rPr>
              <a:t>En lo que respecta a la vida, no hay ninguna diferencia entre las familias del pueblo de Dios y las familias del resto del mundo.  </a:t>
            </a:r>
            <a:r>
              <a:rPr lang="en-US" sz="5500" dirty="0">
                <a:solidFill>
                  <a:schemeClr val="dk1"/>
                </a:solidFill>
                <a:latin typeface="Georgia"/>
                <a:ea typeface="Georgia"/>
                <a:cs typeface="Georgia"/>
                <a:sym typeface="Georgia"/>
              </a:rPr>
              <a:t>No hay </a:t>
            </a:r>
            <a:r>
              <a:rPr lang="en-US" sz="5500" dirty="0" err="1">
                <a:solidFill>
                  <a:schemeClr val="dk1"/>
                </a:solidFill>
                <a:latin typeface="Georgia"/>
                <a:ea typeface="Georgia"/>
                <a:cs typeface="Georgia"/>
                <a:sym typeface="Georgia"/>
              </a:rPr>
              <a:t>distinción</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porque</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todos</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han</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pecado</a:t>
            </a:r>
            <a:r>
              <a:rPr lang="en-US" sz="5500" dirty="0">
                <a:solidFill>
                  <a:schemeClr val="dk1"/>
                </a:solidFill>
                <a:latin typeface="Georgia"/>
                <a:ea typeface="Georgia"/>
                <a:cs typeface="Georgia"/>
                <a:sym typeface="Georgia"/>
              </a:rPr>
              <a:t> y </a:t>
            </a:r>
            <a:r>
              <a:rPr lang="en-US" sz="5500" dirty="0" err="1">
                <a:solidFill>
                  <a:schemeClr val="dk1"/>
                </a:solidFill>
                <a:latin typeface="Georgia"/>
                <a:ea typeface="Georgia"/>
                <a:cs typeface="Georgia"/>
                <a:sym typeface="Georgia"/>
              </a:rPr>
              <a:t>carecen</a:t>
            </a:r>
            <a:r>
              <a:rPr lang="en-US" sz="5500" dirty="0">
                <a:solidFill>
                  <a:schemeClr val="dk1"/>
                </a:solidFill>
                <a:latin typeface="Georgia"/>
                <a:ea typeface="Georgia"/>
                <a:cs typeface="Georgia"/>
                <a:sym typeface="Georgia"/>
              </a:rPr>
              <a:t> de la gloria de Dios (Romanos 3:23)</a:t>
            </a:r>
            <a:endParaRPr sz="5500" dirty="0">
              <a:latin typeface="Georgia"/>
              <a:ea typeface="Georgia"/>
              <a:cs typeface="Georgia"/>
              <a:sym typeface="Georgia"/>
            </a:endParaRPr>
          </a:p>
        </p:txBody>
      </p:sp>
      <p:pic>
        <p:nvPicPr>
          <p:cNvPr id="223" name="Google Shape;223;g309984fb037_0_123" descr="PAZ__5_-removebg-preview.png"/>
          <p:cNvPicPr preferRelativeResize="0"/>
          <p:nvPr/>
        </p:nvPicPr>
        <p:blipFill rotWithShape="1">
          <a:blip r:embed="rId4">
            <a:alphaModFix/>
          </a:blip>
          <a:srcRect/>
          <a:stretch/>
        </p:blipFill>
        <p:spPr>
          <a:xfrm>
            <a:off x="-2019300" y="2266950"/>
            <a:ext cx="16649701" cy="11004342"/>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27"/>
        <p:cNvGrpSpPr/>
        <p:nvPr/>
      </p:nvGrpSpPr>
      <p:grpSpPr>
        <a:xfrm>
          <a:off x="0" y="0"/>
          <a:ext cx="0" cy="0"/>
          <a:chOff x="0" y="0"/>
          <a:chExt cx="0" cy="0"/>
        </a:xfrm>
      </p:grpSpPr>
      <p:sp>
        <p:nvSpPr>
          <p:cNvPr id="228" name="Google Shape;228;g309984fb037_0_126"/>
          <p:cNvSpPr txBox="1"/>
          <p:nvPr/>
        </p:nvSpPr>
        <p:spPr>
          <a:xfrm>
            <a:off x="628650" y="4995474"/>
            <a:ext cx="13544550" cy="5942652"/>
          </a:xfrm>
          <a:prstGeom prst="rect">
            <a:avLst/>
          </a:prstGeom>
          <a:noFill/>
          <a:ln>
            <a:noFill/>
          </a:ln>
        </p:spPr>
        <p:txBody>
          <a:bodyPr spcFirstLastPara="1" wrap="square" lIns="50800" tIns="50800" rIns="50800" bIns="50800" anchor="ctr" anchorCtr="0">
            <a:spAutoFit/>
          </a:bodyPr>
          <a:lstStyle/>
          <a:p>
            <a:pPr marL="0" lvl="0" indent="0" algn="ctr" rtl="0">
              <a:lnSpc>
                <a:spcPct val="115000"/>
              </a:lnSpc>
              <a:spcBef>
                <a:spcPts val="0"/>
              </a:spcBef>
              <a:spcAft>
                <a:spcPts val="0"/>
              </a:spcAft>
              <a:buClr>
                <a:schemeClr val="dk1"/>
              </a:buClr>
              <a:buSzPts val="1100"/>
              <a:buFont typeface="Arial"/>
              <a:buNone/>
            </a:pPr>
            <a:r>
              <a:rPr lang="es-ES" sz="5500" dirty="0">
                <a:effectLst/>
                <a:latin typeface="Georgia" panose="02040502050405020303" pitchFamily="18" charset="0"/>
                <a:ea typeface="Calibri" panose="020F0502020204030204" pitchFamily="34" charset="0"/>
                <a:cs typeface="Times New Roman" panose="02020603050405020304" pitchFamily="18" charset="0"/>
              </a:rPr>
              <a:t>La promesa de salvación, tal como en Génesis, se caracteriza especialmente en la vida de los hijos. Dios salva de la extinción concediendo la descendencia y, a lo largo del camino, actúa para preservar a "los hijos y los hijos de los hijos".</a:t>
            </a:r>
            <a:endParaRPr sz="5500" dirty="0">
              <a:latin typeface="Georgia" panose="02040502050405020303" pitchFamily="18" charset="0"/>
              <a:ea typeface="Georgia"/>
              <a:cs typeface="Georgia"/>
              <a:sym typeface="Georgia"/>
            </a:endParaRPr>
          </a:p>
        </p:txBody>
      </p:sp>
      <p:pic>
        <p:nvPicPr>
          <p:cNvPr id="229" name="Google Shape;229;g309984fb037_0_126" descr="2-removebg-preview (1).png"/>
          <p:cNvPicPr preferRelativeResize="0"/>
          <p:nvPr/>
        </p:nvPicPr>
        <p:blipFill rotWithShape="1">
          <a:blip r:embed="rId4">
            <a:alphaModFix/>
          </a:blip>
          <a:srcRect/>
          <a:stretch/>
        </p:blipFill>
        <p:spPr>
          <a:xfrm>
            <a:off x="11210828" y="2777874"/>
            <a:ext cx="16068772" cy="1067055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33"/>
        <p:cNvGrpSpPr/>
        <p:nvPr/>
      </p:nvGrpSpPr>
      <p:grpSpPr>
        <a:xfrm>
          <a:off x="0" y="0"/>
          <a:ext cx="0" cy="0"/>
          <a:chOff x="0" y="0"/>
          <a:chExt cx="0" cy="0"/>
        </a:xfrm>
      </p:grpSpPr>
      <p:sp>
        <p:nvSpPr>
          <p:cNvPr id="234" name="Google Shape;234;g309984fb037_0_22"/>
          <p:cNvSpPr/>
          <p:nvPr/>
        </p:nvSpPr>
        <p:spPr>
          <a:xfrm>
            <a:off x="7772282" y="5575300"/>
            <a:ext cx="12179400" cy="2565300"/>
          </a:xfrm>
          <a:prstGeom prst="rect">
            <a:avLst/>
          </a:prstGeom>
          <a:solidFill>
            <a:srgbClr val="D3BBA0"/>
          </a:soli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FFFFFF"/>
              </a:buClr>
              <a:buSzPts val="3200"/>
              <a:buFont typeface="Arial"/>
              <a:buNone/>
            </a:pPr>
            <a:endParaRPr sz="3200" b="0" i="0" u="none" strike="noStrike" cap="none">
              <a:solidFill>
                <a:srgbClr val="FFFFFF"/>
              </a:solidFill>
              <a:latin typeface="Arial"/>
              <a:ea typeface="Arial"/>
              <a:cs typeface="Arial"/>
              <a:sym typeface="Arial"/>
            </a:endParaRPr>
          </a:p>
        </p:txBody>
      </p:sp>
      <p:sp>
        <p:nvSpPr>
          <p:cNvPr id="235" name="Google Shape;235;g309984fb037_0_22"/>
          <p:cNvSpPr txBox="1"/>
          <p:nvPr/>
        </p:nvSpPr>
        <p:spPr>
          <a:xfrm>
            <a:off x="9150475" y="5883150"/>
            <a:ext cx="9423000" cy="1949700"/>
          </a:xfrm>
          <a:prstGeom prst="rect">
            <a:avLst/>
          </a:prstGeom>
          <a:noFill/>
          <a:ln>
            <a:noFill/>
          </a:ln>
        </p:spPr>
        <p:txBody>
          <a:bodyPr spcFirstLastPara="1" wrap="square" lIns="50800" tIns="50800" rIns="50800" bIns="50800" anchor="ctr" anchorCtr="0">
            <a:spAutoFit/>
          </a:bodyPr>
          <a:lstStyle/>
          <a:p>
            <a:pPr marL="0" marR="0" lvl="0" indent="0" algn="l" rtl="0">
              <a:lnSpc>
                <a:spcPct val="100000"/>
              </a:lnSpc>
              <a:spcBef>
                <a:spcPts val="0"/>
              </a:spcBef>
              <a:spcAft>
                <a:spcPts val="0"/>
              </a:spcAft>
              <a:buClr>
                <a:srgbClr val="AA3F3B"/>
              </a:buClr>
              <a:buSzPts val="12000"/>
              <a:buFont typeface="Cormorant Garamond"/>
              <a:buNone/>
            </a:pPr>
            <a:r>
              <a:rPr lang="en-US" sz="12000" b="1">
                <a:solidFill>
                  <a:srgbClr val="A82229"/>
                </a:solidFill>
                <a:latin typeface="Cormorant Garamond"/>
                <a:ea typeface="Cormorant Garamond"/>
                <a:cs typeface="Cormorant Garamond"/>
                <a:sym typeface="Cormorant Garamond"/>
              </a:rPr>
              <a:t>APLICACIÓN</a:t>
            </a:r>
            <a:endParaRPr sz="1400" b="0" i="0" u="none" strike="noStrike" cap="none">
              <a:solidFill>
                <a:srgbClr val="A82229"/>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39"/>
        <p:cNvGrpSpPr/>
        <p:nvPr/>
      </p:nvGrpSpPr>
      <p:grpSpPr>
        <a:xfrm>
          <a:off x="0" y="0"/>
          <a:ext cx="0" cy="0"/>
          <a:chOff x="0" y="0"/>
          <a:chExt cx="0" cy="0"/>
        </a:xfrm>
      </p:grpSpPr>
      <p:sp>
        <p:nvSpPr>
          <p:cNvPr id="240" name="Google Shape;240;g309984fb037_0_129"/>
          <p:cNvSpPr/>
          <p:nvPr/>
        </p:nvSpPr>
        <p:spPr>
          <a:xfrm>
            <a:off x="10123714" y="3429000"/>
            <a:ext cx="13575086" cy="8686800"/>
          </a:xfrm>
          <a:prstGeom prst="rect">
            <a:avLst/>
          </a:prstGeom>
          <a:solidFill>
            <a:srgbClr val="FFFFFF"/>
          </a:soli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FFFFFF"/>
              </a:buClr>
              <a:buSzPts val="3200"/>
              <a:buFont typeface="Arial"/>
              <a:buNone/>
            </a:pPr>
            <a:endParaRPr sz="3200" b="0" i="0" u="none" strike="noStrike" cap="none">
              <a:solidFill>
                <a:srgbClr val="FFFFFF"/>
              </a:solidFill>
              <a:latin typeface="Arial"/>
              <a:ea typeface="Arial"/>
              <a:cs typeface="Arial"/>
              <a:sym typeface="Arial"/>
            </a:endParaRPr>
          </a:p>
        </p:txBody>
      </p:sp>
      <p:sp>
        <p:nvSpPr>
          <p:cNvPr id="241" name="Google Shape;241;g309984fb037_0_129"/>
          <p:cNvSpPr txBox="1"/>
          <p:nvPr/>
        </p:nvSpPr>
        <p:spPr>
          <a:xfrm>
            <a:off x="10858501" y="3829481"/>
            <a:ext cx="11921100" cy="7889339"/>
          </a:xfrm>
          <a:prstGeom prst="rect">
            <a:avLst/>
          </a:prstGeom>
          <a:noFill/>
          <a:ln>
            <a:noFill/>
          </a:ln>
        </p:spPr>
        <p:txBody>
          <a:bodyPr spcFirstLastPara="1" wrap="square" lIns="50800" tIns="50800" rIns="50800" bIns="50800" anchor="ctr" anchorCtr="0">
            <a:spAutoFit/>
          </a:bodyPr>
          <a:lstStyle/>
          <a:p>
            <a:pPr marL="0" lvl="0" indent="342900" algn="ctr" rtl="0">
              <a:lnSpc>
                <a:spcPct val="115000"/>
              </a:lnSpc>
              <a:spcBef>
                <a:spcPts val="0"/>
              </a:spcBef>
              <a:spcAft>
                <a:spcPts val="0"/>
              </a:spcAft>
              <a:buClr>
                <a:schemeClr val="dk1"/>
              </a:buClr>
              <a:buSzPts val="1100"/>
              <a:buFont typeface="Arial"/>
              <a:buNone/>
            </a:pPr>
            <a:r>
              <a:rPr lang="es-ES" sz="5500" dirty="0">
                <a:latin typeface="Georgia" panose="02040502050405020303" pitchFamily="18" charset="0"/>
                <a:ea typeface="Calibri" panose="020F0502020204030204" pitchFamily="34" charset="0"/>
                <a:cs typeface="Times New Roman" panose="02020603050405020304" pitchFamily="18" charset="0"/>
              </a:rPr>
              <a:t>C</a:t>
            </a:r>
            <a:r>
              <a:rPr lang="es-ES" sz="5500" dirty="0">
                <a:effectLst/>
                <a:latin typeface="Georgia" panose="02040502050405020303" pitchFamily="18" charset="0"/>
                <a:ea typeface="Calibri" panose="020F0502020204030204" pitchFamily="34" charset="0"/>
                <a:cs typeface="Times New Roman" panose="02020603050405020304" pitchFamily="18" charset="0"/>
              </a:rPr>
              <a:t>uando se trata del acceso a la comunión, la alegría y la paz,  </a:t>
            </a:r>
            <a:r>
              <a:rPr lang="en-US" sz="5500" dirty="0">
                <a:solidFill>
                  <a:schemeClr val="dk1"/>
                </a:solidFill>
                <a:effectLst/>
                <a:latin typeface="Georgia" panose="02040502050405020303" pitchFamily="18" charset="0"/>
                <a:ea typeface="Calibri" panose="020F0502020204030204" pitchFamily="34" charset="0"/>
                <a:cs typeface="Times New Roman" panose="02020603050405020304" pitchFamily="18" charset="0"/>
                <a:sym typeface="Georgia"/>
              </a:rPr>
              <a:t>l</a:t>
            </a:r>
            <a:r>
              <a:rPr lang="en-US" sz="5500" dirty="0">
                <a:solidFill>
                  <a:schemeClr val="dk1"/>
                </a:solidFill>
                <a:latin typeface="Georgia" panose="02040502050405020303" pitchFamily="18" charset="0"/>
                <a:ea typeface="Georgia"/>
                <a:cs typeface="Georgia"/>
                <a:sym typeface="Georgia"/>
              </a:rPr>
              <a:t>a </a:t>
            </a:r>
            <a:r>
              <a:rPr lang="en-US" sz="5500" dirty="0" err="1">
                <a:solidFill>
                  <a:schemeClr val="dk1"/>
                </a:solidFill>
                <a:latin typeface="Georgia" panose="02040502050405020303" pitchFamily="18" charset="0"/>
                <a:ea typeface="Georgia"/>
                <a:cs typeface="Georgia"/>
                <a:sym typeface="Georgia"/>
              </a:rPr>
              <a:t>puerta</a:t>
            </a:r>
            <a:r>
              <a:rPr lang="en-US" sz="5500" dirty="0">
                <a:solidFill>
                  <a:schemeClr val="dk1"/>
                </a:solidFill>
                <a:latin typeface="Georgia" panose="02040502050405020303" pitchFamily="18" charset="0"/>
                <a:ea typeface="Georgia"/>
                <a:cs typeface="Georgia"/>
                <a:sym typeface="Georgia"/>
              </a:rPr>
              <a:t> es la </a:t>
            </a:r>
            <a:r>
              <a:rPr lang="en-US" sz="5500" dirty="0" err="1">
                <a:solidFill>
                  <a:schemeClr val="dk1"/>
                </a:solidFill>
                <a:latin typeface="Georgia" panose="02040502050405020303" pitchFamily="18" charset="0"/>
                <a:ea typeface="Georgia"/>
                <a:cs typeface="Georgia"/>
                <a:sym typeface="Georgia"/>
              </a:rPr>
              <a:t>gracia</a:t>
            </a:r>
            <a:r>
              <a:rPr lang="en-US" sz="5500" dirty="0">
                <a:solidFill>
                  <a:schemeClr val="dk1"/>
                </a:solidFill>
                <a:latin typeface="Georgia" panose="02040502050405020303" pitchFamily="18" charset="0"/>
                <a:ea typeface="Georgia"/>
                <a:cs typeface="Georgia"/>
                <a:sym typeface="Georgia"/>
              </a:rPr>
              <a:t> </a:t>
            </a:r>
            <a:r>
              <a:rPr lang="en-US" sz="5500" dirty="0" err="1">
                <a:solidFill>
                  <a:schemeClr val="dk1"/>
                </a:solidFill>
                <a:latin typeface="Georgia" panose="02040502050405020303" pitchFamily="18" charset="0"/>
                <a:ea typeface="Georgia"/>
                <a:cs typeface="Georgia"/>
                <a:sym typeface="Georgia"/>
              </a:rPr>
              <a:t>perdonadora</a:t>
            </a:r>
            <a:r>
              <a:rPr lang="en-US" sz="5500" dirty="0">
                <a:solidFill>
                  <a:schemeClr val="dk1"/>
                </a:solidFill>
                <a:latin typeface="Georgia" panose="02040502050405020303" pitchFamily="18" charset="0"/>
                <a:ea typeface="Georgia"/>
                <a:cs typeface="Georgia"/>
                <a:sym typeface="Georgia"/>
              </a:rPr>
              <a:t> que </a:t>
            </a:r>
            <a:r>
              <a:rPr lang="en-US" sz="5500" dirty="0" err="1">
                <a:solidFill>
                  <a:schemeClr val="dk1"/>
                </a:solidFill>
                <a:latin typeface="Georgia" panose="02040502050405020303" pitchFamily="18" charset="0"/>
                <a:ea typeface="Georgia"/>
                <a:cs typeface="Georgia"/>
                <a:sym typeface="Georgia"/>
              </a:rPr>
              <a:t>está</a:t>
            </a:r>
            <a:r>
              <a:rPr lang="en-US" sz="5500" dirty="0">
                <a:solidFill>
                  <a:schemeClr val="dk1"/>
                </a:solidFill>
                <a:latin typeface="Georgia" panose="02040502050405020303" pitchFamily="18" charset="0"/>
                <a:ea typeface="Georgia"/>
                <a:cs typeface="Georgia"/>
                <a:sym typeface="Georgia"/>
              </a:rPr>
              <a:t> </a:t>
            </a:r>
            <a:r>
              <a:rPr lang="en-US" sz="5500" dirty="0" err="1">
                <a:solidFill>
                  <a:schemeClr val="dk1"/>
                </a:solidFill>
                <a:latin typeface="Georgia" panose="02040502050405020303" pitchFamily="18" charset="0"/>
                <a:ea typeface="Georgia"/>
                <a:cs typeface="Georgia"/>
                <a:sym typeface="Georgia"/>
              </a:rPr>
              <a:t>en</a:t>
            </a:r>
            <a:r>
              <a:rPr lang="en-US" sz="5500" dirty="0">
                <a:solidFill>
                  <a:schemeClr val="dk1"/>
                </a:solidFill>
                <a:latin typeface="Georgia" panose="02040502050405020303" pitchFamily="18" charset="0"/>
                <a:ea typeface="Georgia"/>
                <a:cs typeface="Georgia"/>
                <a:sym typeface="Georgia"/>
              </a:rPr>
              <a:t> la </a:t>
            </a:r>
            <a:r>
              <a:rPr lang="en-US" sz="5500" dirty="0" err="1">
                <a:solidFill>
                  <a:schemeClr val="dk1"/>
                </a:solidFill>
                <a:latin typeface="Georgia" panose="02040502050405020303" pitchFamily="18" charset="0"/>
                <a:ea typeface="Georgia"/>
                <a:cs typeface="Georgia"/>
                <a:sym typeface="Georgia"/>
              </a:rPr>
              <a:t>superficie</a:t>
            </a:r>
            <a:r>
              <a:rPr lang="en-US" sz="5500" dirty="0">
                <a:solidFill>
                  <a:schemeClr val="dk1"/>
                </a:solidFill>
                <a:latin typeface="Georgia" panose="02040502050405020303" pitchFamily="18" charset="0"/>
                <a:ea typeface="Georgia"/>
                <a:cs typeface="Georgia"/>
                <a:sym typeface="Georgia"/>
              </a:rPr>
              <a:t> del </a:t>
            </a:r>
            <a:r>
              <a:rPr lang="en-US" sz="5500" dirty="0" err="1">
                <a:solidFill>
                  <a:schemeClr val="dk1"/>
                </a:solidFill>
                <a:latin typeface="Georgia" panose="02040502050405020303" pitchFamily="18" charset="0"/>
                <a:ea typeface="Georgia"/>
                <a:cs typeface="Georgia"/>
                <a:sym typeface="Georgia"/>
              </a:rPr>
              <a:t>pensamiento</a:t>
            </a:r>
            <a:r>
              <a:rPr lang="en-US" sz="5500" dirty="0">
                <a:solidFill>
                  <a:schemeClr val="dk1"/>
                </a:solidFill>
                <a:latin typeface="Georgia" panose="02040502050405020303" pitchFamily="18" charset="0"/>
                <a:ea typeface="Georgia"/>
                <a:cs typeface="Georgia"/>
                <a:sym typeface="Georgia"/>
              </a:rPr>
              <a:t> de padres e </a:t>
            </a:r>
            <a:r>
              <a:rPr lang="en-US" sz="5500" dirty="0" err="1">
                <a:solidFill>
                  <a:schemeClr val="dk1"/>
                </a:solidFill>
                <a:latin typeface="Georgia" panose="02040502050405020303" pitchFamily="18" charset="0"/>
                <a:ea typeface="Georgia"/>
                <a:cs typeface="Georgia"/>
                <a:sym typeface="Georgia"/>
              </a:rPr>
              <a:t>hijos</a:t>
            </a:r>
            <a:r>
              <a:rPr lang="en-US" sz="5500" dirty="0">
                <a:solidFill>
                  <a:schemeClr val="dk1"/>
                </a:solidFill>
                <a:latin typeface="Georgia" panose="02040502050405020303" pitchFamily="18" charset="0"/>
                <a:ea typeface="Georgia"/>
                <a:cs typeface="Georgia"/>
                <a:sym typeface="Georgia"/>
              </a:rPr>
              <a:t> que </a:t>
            </a:r>
            <a:r>
              <a:rPr lang="en-US" sz="5500" dirty="0" err="1">
                <a:solidFill>
                  <a:schemeClr val="dk1"/>
                </a:solidFill>
                <a:latin typeface="Georgia" panose="02040502050405020303" pitchFamily="18" charset="0"/>
                <a:ea typeface="Georgia"/>
                <a:cs typeface="Georgia"/>
                <a:sym typeface="Georgia"/>
              </a:rPr>
              <a:t>saben</a:t>
            </a:r>
            <a:r>
              <a:rPr lang="en-US" sz="5500" dirty="0">
                <a:solidFill>
                  <a:schemeClr val="dk1"/>
                </a:solidFill>
                <a:latin typeface="Georgia" panose="02040502050405020303" pitchFamily="18" charset="0"/>
                <a:ea typeface="Georgia"/>
                <a:cs typeface="Georgia"/>
                <a:sym typeface="Georgia"/>
              </a:rPr>
              <a:t> que </a:t>
            </a:r>
            <a:r>
              <a:rPr lang="en-US" sz="5500" dirty="0" err="1">
                <a:solidFill>
                  <a:schemeClr val="dk1"/>
                </a:solidFill>
                <a:latin typeface="Georgia" panose="02040502050405020303" pitchFamily="18" charset="0"/>
                <a:ea typeface="Georgia"/>
                <a:cs typeface="Georgia"/>
                <a:sym typeface="Georgia"/>
              </a:rPr>
              <a:t>por</a:t>
            </a:r>
            <a:r>
              <a:rPr lang="en-US" sz="5500" dirty="0">
                <a:solidFill>
                  <a:schemeClr val="dk1"/>
                </a:solidFill>
                <a:latin typeface="Georgia" panose="02040502050405020303" pitchFamily="18" charset="0"/>
                <a:ea typeface="Georgia"/>
                <a:cs typeface="Georgia"/>
                <a:sym typeface="Georgia"/>
              </a:rPr>
              <a:t> la misericordia de Dios </a:t>
            </a:r>
            <a:r>
              <a:rPr lang="en-US" sz="5500" dirty="0" err="1">
                <a:solidFill>
                  <a:schemeClr val="dk1"/>
                </a:solidFill>
                <a:latin typeface="Georgia" panose="02040502050405020303" pitchFamily="18" charset="0"/>
                <a:ea typeface="Georgia"/>
                <a:cs typeface="Georgia"/>
                <a:sym typeface="Georgia"/>
              </a:rPr>
              <a:t>están</a:t>
            </a:r>
            <a:r>
              <a:rPr lang="en-US" sz="5500" dirty="0">
                <a:solidFill>
                  <a:schemeClr val="dk1"/>
                </a:solidFill>
                <a:latin typeface="Georgia" panose="02040502050405020303" pitchFamily="18" charset="0"/>
                <a:ea typeface="Georgia"/>
                <a:cs typeface="Georgia"/>
                <a:sym typeface="Georgia"/>
              </a:rPr>
              <a:t> </a:t>
            </a:r>
            <a:r>
              <a:rPr lang="en-US" sz="5500" dirty="0" err="1">
                <a:solidFill>
                  <a:schemeClr val="dk1"/>
                </a:solidFill>
                <a:latin typeface="Georgia" panose="02040502050405020303" pitchFamily="18" charset="0"/>
                <a:ea typeface="Georgia"/>
                <a:cs typeface="Georgia"/>
                <a:sym typeface="Georgia"/>
              </a:rPr>
              <a:t>vivos</a:t>
            </a:r>
            <a:r>
              <a:rPr lang="en-US" sz="5500" dirty="0">
                <a:solidFill>
                  <a:schemeClr val="dk1"/>
                </a:solidFill>
                <a:latin typeface="Georgia" panose="02040502050405020303" pitchFamily="18" charset="0"/>
                <a:ea typeface="Georgia"/>
                <a:cs typeface="Georgia"/>
                <a:sym typeface="Georgia"/>
              </a:rPr>
              <a:t> y, </a:t>
            </a:r>
            <a:r>
              <a:rPr lang="en-US" sz="5500" dirty="0" err="1">
                <a:solidFill>
                  <a:schemeClr val="dk1"/>
                </a:solidFill>
                <a:latin typeface="Georgia" panose="02040502050405020303" pitchFamily="18" charset="0"/>
                <a:ea typeface="Georgia"/>
                <a:cs typeface="Georgia"/>
                <a:sym typeface="Georgia"/>
              </a:rPr>
              <a:t>por</a:t>
            </a:r>
            <a:r>
              <a:rPr lang="en-US" sz="5500" dirty="0">
                <a:solidFill>
                  <a:schemeClr val="dk1"/>
                </a:solidFill>
                <a:latin typeface="Georgia" panose="02040502050405020303" pitchFamily="18" charset="0"/>
                <a:ea typeface="Georgia"/>
                <a:cs typeface="Georgia"/>
                <a:sym typeface="Georgia"/>
              </a:rPr>
              <a:t> lo tanto, se </a:t>
            </a:r>
            <a:r>
              <a:rPr lang="en-US" sz="5500" dirty="0" err="1">
                <a:solidFill>
                  <a:schemeClr val="dk1"/>
                </a:solidFill>
                <a:latin typeface="Georgia" panose="02040502050405020303" pitchFamily="18" charset="0"/>
                <a:ea typeface="Georgia"/>
                <a:cs typeface="Georgia"/>
                <a:sym typeface="Georgia"/>
              </a:rPr>
              <a:t>convierten</a:t>
            </a:r>
            <a:r>
              <a:rPr lang="en-US" sz="5500" dirty="0">
                <a:solidFill>
                  <a:schemeClr val="dk1"/>
                </a:solidFill>
                <a:latin typeface="Georgia" panose="02040502050405020303" pitchFamily="18" charset="0"/>
                <a:ea typeface="Georgia"/>
                <a:cs typeface="Georgia"/>
                <a:sym typeface="Georgia"/>
              </a:rPr>
              <a:t> </a:t>
            </a:r>
            <a:r>
              <a:rPr lang="en-US" sz="5500" dirty="0" err="1">
                <a:solidFill>
                  <a:schemeClr val="dk1"/>
                </a:solidFill>
                <a:latin typeface="Georgia" panose="02040502050405020303" pitchFamily="18" charset="0"/>
                <a:ea typeface="Georgia"/>
                <a:cs typeface="Georgia"/>
                <a:sym typeface="Georgia"/>
              </a:rPr>
              <a:t>en</a:t>
            </a:r>
            <a:r>
              <a:rPr lang="en-US" sz="5500" dirty="0">
                <a:solidFill>
                  <a:schemeClr val="dk1"/>
                </a:solidFill>
                <a:latin typeface="Georgia" panose="02040502050405020303" pitchFamily="18" charset="0"/>
                <a:ea typeface="Georgia"/>
                <a:cs typeface="Georgia"/>
                <a:sym typeface="Georgia"/>
              </a:rPr>
              <a:t> canales de </a:t>
            </a:r>
            <a:r>
              <a:rPr lang="en-US" sz="5500" dirty="0" err="1">
                <a:solidFill>
                  <a:schemeClr val="dk1"/>
                </a:solidFill>
                <a:latin typeface="Georgia" panose="02040502050405020303" pitchFamily="18" charset="0"/>
                <a:ea typeface="Georgia"/>
                <a:cs typeface="Georgia"/>
                <a:sym typeface="Georgia"/>
              </a:rPr>
              <a:t>esa</a:t>
            </a:r>
            <a:r>
              <a:rPr lang="en-US" sz="5500" dirty="0">
                <a:solidFill>
                  <a:schemeClr val="dk1"/>
                </a:solidFill>
                <a:latin typeface="Georgia" panose="02040502050405020303" pitchFamily="18" charset="0"/>
                <a:ea typeface="Georgia"/>
                <a:cs typeface="Georgia"/>
                <a:sym typeface="Georgia"/>
              </a:rPr>
              <a:t> misericordia.</a:t>
            </a:r>
            <a:endParaRPr sz="5500" dirty="0">
              <a:latin typeface="Georgia" panose="02040502050405020303" pitchFamily="18" charset="0"/>
              <a:ea typeface="Georgia"/>
              <a:cs typeface="Georgia"/>
              <a:sym typeface="Georgia"/>
            </a:endParaRPr>
          </a:p>
        </p:txBody>
      </p:sp>
      <p:pic>
        <p:nvPicPr>
          <p:cNvPr id="242" name="Google Shape;242;g309984fb037_0_129" descr="Jesus (1).png"/>
          <p:cNvPicPr preferRelativeResize="0"/>
          <p:nvPr/>
        </p:nvPicPr>
        <p:blipFill rotWithShape="1">
          <a:blip r:embed="rId4">
            <a:alphaModFix/>
          </a:blip>
          <a:srcRect/>
          <a:stretch/>
        </p:blipFill>
        <p:spPr>
          <a:xfrm>
            <a:off x="1303550" y="3602086"/>
            <a:ext cx="7448564" cy="10113914"/>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46"/>
        <p:cNvGrpSpPr/>
        <p:nvPr/>
      </p:nvGrpSpPr>
      <p:grpSpPr>
        <a:xfrm>
          <a:off x="0" y="0"/>
          <a:ext cx="0" cy="0"/>
          <a:chOff x="0" y="0"/>
          <a:chExt cx="0" cy="0"/>
        </a:xfrm>
      </p:grpSpPr>
      <p:sp>
        <p:nvSpPr>
          <p:cNvPr id="247" name="Google Shape;247;g309984fb037_0_138"/>
          <p:cNvSpPr/>
          <p:nvPr/>
        </p:nvSpPr>
        <p:spPr>
          <a:xfrm>
            <a:off x="476904" y="3937398"/>
            <a:ext cx="13351221" cy="6877051"/>
          </a:xfrm>
          <a:prstGeom prst="rect">
            <a:avLst/>
          </a:prstGeom>
          <a:solidFill>
            <a:srgbClr val="FFFFFF"/>
          </a:soli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FFFFFF"/>
              </a:buClr>
              <a:buSzPts val="3200"/>
              <a:buFont typeface="Arial"/>
              <a:buNone/>
            </a:pPr>
            <a:endParaRPr sz="3200" b="0" i="0" u="none" strike="noStrike" cap="none">
              <a:solidFill>
                <a:srgbClr val="FFFFFF"/>
              </a:solidFill>
              <a:latin typeface="Arial"/>
              <a:ea typeface="Arial"/>
              <a:cs typeface="Arial"/>
              <a:sym typeface="Arial"/>
            </a:endParaRPr>
          </a:p>
        </p:txBody>
      </p:sp>
      <p:sp>
        <p:nvSpPr>
          <p:cNvPr id="248" name="Google Shape;248;g309984fb037_0_138"/>
          <p:cNvSpPr txBox="1"/>
          <p:nvPr/>
        </p:nvSpPr>
        <p:spPr>
          <a:xfrm>
            <a:off x="875540" y="4891270"/>
            <a:ext cx="12287250" cy="4969309"/>
          </a:xfrm>
          <a:prstGeom prst="rect">
            <a:avLst/>
          </a:prstGeom>
          <a:noFill/>
          <a:ln>
            <a:noFill/>
          </a:ln>
        </p:spPr>
        <p:txBody>
          <a:bodyPr spcFirstLastPara="1" wrap="square" lIns="50800" tIns="50800" rIns="50800" bIns="50800" anchor="ctr" anchorCtr="0">
            <a:spAutoFit/>
          </a:bodyPr>
          <a:lstStyle/>
          <a:p>
            <a:pPr marL="0" lvl="0" indent="342900" algn="ctr" rtl="0">
              <a:lnSpc>
                <a:spcPct val="115000"/>
              </a:lnSpc>
              <a:spcBef>
                <a:spcPts val="0"/>
              </a:spcBef>
              <a:spcAft>
                <a:spcPts val="0"/>
              </a:spcAft>
              <a:buClr>
                <a:schemeClr val="dk1"/>
              </a:buClr>
              <a:buSzPts val="1100"/>
              <a:buFont typeface="Arial"/>
              <a:buNone/>
            </a:pPr>
            <a:r>
              <a:rPr lang="es-ES" sz="5500" dirty="0">
                <a:effectLst/>
                <a:latin typeface="Georgia" panose="02040502050405020303" pitchFamily="18" charset="0"/>
                <a:ea typeface="Calibri" panose="020F0502020204030204" pitchFamily="34" charset="0"/>
                <a:cs typeface="Times New Roman" panose="02020603050405020304" pitchFamily="18" charset="0"/>
              </a:rPr>
              <a:t>Cuando los hijos sueñen con el futuro, ya sea profesional o matrimonial, deben saber que</a:t>
            </a:r>
            <a:r>
              <a:rPr lang="en-US" sz="5500" dirty="0">
                <a:solidFill>
                  <a:schemeClr val="dk1"/>
                </a:solidFill>
                <a:latin typeface="Georgia" panose="02040502050405020303" pitchFamily="18" charset="0"/>
                <a:ea typeface="Georgia"/>
                <a:cs typeface="Georgia"/>
                <a:sym typeface="Georgia"/>
              </a:rPr>
              <a:t> </a:t>
            </a:r>
            <a:r>
              <a:rPr lang="en-US" sz="5500" dirty="0" err="1">
                <a:solidFill>
                  <a:schemeClr val="dk1"/>
                </a:solidFill>
                <a:latin typeface="Georgia"/>
                <a:ea typeface="Georgia"/>
                <a:cs typeface="Georgia"/>
                <a:sym typeface="Georgia"/>
              </a:rPr>
              <a:t>el</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acceso</a:t>
            </a:r>
            <a:r>
              <a:rPr lang="en-US" sz="5500" dirty="0">
                <a:solidFill>
                  <a:schemeClr val="dk1"/>
                </a:solidFill>
                <a:latin typeface="Georgia"/>
                <a:ea typeface="Georgia"/>
                <a:cs typeface="Georgia"/>
                <a:sym typeface="Georgia"/>
              </a:rPr>
              <a:t> al </a:t>
            </a:r>
            <a:r>
              <a:rPr lang="en-US" sz="5500" dirty="0" err="1">
                <a:solidFill>
                  <a:schemeClr val="dk1"/>
                </a:solidFill>
                <a:latin typeface="Georgia"/>
                <a:ea typeface="Georgia"/>
                <a:cs typeface="Georgia"/>
                <a:sym typeface="Georgia"/>
              </a:rPr>
              <a:t>mañana</a:t>
            </a:r>
            <a:r>
              <a:rPr lang="en-US" sz="5500" dirty="0">
                <a:solidFill>
                  <a:schemeClr val="dk1"/>
                </a:solidFill>
                <a:latin typeface="Georgia"/>
                <a:ea typeface="Georgia"/>
                <a:cs typeface="Georgia"/>
                <a:sym typeface="Georgia"/>
              </a:rPr>
              <a:t> solo se </a:t>
            </a:r>
            <a:r>
              <a:rPr lang="en-US" sz="5500" dirty="0" err="1">
                <a:solidFill>
                  <a:schemeClr val="dk1"/>
                </a:solidFill>
                <a:latin typeface="Georgia"/>
                <a:ea typeface="Georgia"/>
                <a:cs typeface="Georgia"/>
                <a:sym typeface="Georgia"/>
              </a:rPr>
              <a:t>encuentra</a:t>
            </a:r>
            <a:r>
              <a:rPr lang="en-US" sz="5500" dirty="0">
                <a:solidFill>
                  <a:schemeClr val="dk1"/>
                </a:solidFill>
                <a:latin typeface="Georgia"/>
                <a:ea typeface="Georgia"/>
                <a:cs typeface="Georgia"/>
                <a:sym typeface="Georgia"/>
              </a:rPr>
              <a:t> al </a:t>
            </a:r>
            <a:r>
              <a:rPr lang="en-US" sz="5500" dirty="0" err="1">
                <a:solidFill>
                  <a:schemeClr val="dk1"/>
                </a:solidFill>
                <a:latin typeface="Georgia"/>
                <a:ea typeface="Georgia"/>
                <a:cs typeface="Georgia"/>
                <a:sym typeface="Georgia"/>
              </a:rPr>
              <a:t>ver</a:t>
            </a:r>
            <a:r>
              <a:rPr lang="en-US" sz="5500" dirty="0">
                <a:solidFill>
                  <a:schemeClr val="dk1"/>
                </a:solidFill>
                <a:latin typeface="Georgia"/>
                <a:ea typeface="Georgia"/>
                <a:cs typeface="Georgia"/>
                <a:sym typeface="Georgia"/>
              </a:rPr>
              <a:t> la </a:t>
            </a:r>
            <a:r>
              <a:rPr lang="en-US" sz="5500" dirty="0" err="1">
                <a:solidFill>
                  <a:schemeClr val="dk1"/>
                </a:solidFill>
                <a:latin typeface="Georgia"/>
                <a:ea typeface="Georgia"/>
                <a:cs typeface="Georgia"/>
                <a:sym typeface="Georgia"/>
              </a:rPr>
              <a:t>sangre</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en</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los</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umbrales</a:t>
            </a:r>
            <a:r>
              <a:rPr lang="en-US" sz="5500" dirty="0">
                <a:solidFill>
                  <a:schemeClr val="dk1"/>
                </a:solidFill>
                <a:latin typeface="Georgia"/>
                <a:ea typeface="Georgia"/>
                <a:cs typeface="Georgia"/>
                <a:sym typeface="Georgia"/>
              </a:rPr>
              <a:t> de la casa.</a:t>
            </a:r>
            <a:endParaRPr sz="5500" dirty="0">
              <a:latin typeface="Georgia"/>
              <a:ea typeface="Georgia"/>
              <a:cs typeface="Georgia"/>
              <a:sym typeface="Georgia"/>
            </a:endParaRPr>
          </a:p>
        </p:txBody>
      </p:sp>
      <p:pic>
        <p:nvPicPr>
          <p:cNvPr id="249" name="Google Shape;249;g309984fb037_0_138" descr="Diseño_sin_título__6_-removebg-preview.png"/>
          <p:cNvPicPr preferRelativeResize="0"/>
          <p:nvPr/>
        </p:nvPicPr>
        <p:blipFill rotWithShape="1">
          <a:blip r:embed="rId4">
            <a:alphaModFix/>
          </a:blip>
          <a:srcRect l="12040" r="15469"/>
          <a:stretch/>
        </p:blipFill>
        <p:spPr>
          <a:xfrm>
            <a:off x="13601593" y="2688275"/>
            <a:ext cx="10532035" cy="8502000"/>
          </a:xfrm>
          <a:prstGeom prst="rect">
            <a:avLst/>
          </a:prstGeom>
          <a:noFill/>
          <a:ln>
            <a:noFill/>
          </a:ln>
          <a:effectLst>
            <a:outerShdw blurRad="190500" dist="12700" dir="5400000" rotWithShape="0">
              <a:srgbClr val="000000"/>
            </a:outerShdw>
            <a:reflection stA="50000" endPos="40000" fadeDir="5400012" sy="-100000" algn="bl" rotWithShape="0"/>
          </a:effec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62"/>
        <p:cNvGrpSpPr/>
        <p:nvPr/>
      </p:nvGrpSpPr>
      <p:grpSpPr>
        <a:xfrm>
          <a:off x="0" y="0"/>
          <a:ext cx="0" cy="0"/>
          <a:chOff x="0" y="0"/>
          <a:chExt cx="0" cy="0"/>
        </a:xfrm>
      </p:grpSpPr>
      <p:sp>
        <p:nvSpPr>
          <p:cNvPr id="263" name="Google Shape;263;g309984fb037_0_144"/>
          <p:cNvSpPr/>
          <p:nvPr/>
        </p:nvSpPr>
        <p:spPr>
          <a:xfrm>
            <a:off x="10265229" y="5298513"/>
            <a:ext cx="13062857" cy="4898571"/>
          </a:xfrm>
          <a:prstGeom prst="rect">
            <a:avLst/>
          </a:prstGeom>
          <a:solidFill>
            <a:srgbClr val="FFFFFF"/>
          </a:soli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FFFFFF"/>
              </a:buClr>
              <a:buSzPts val="3200"/>
              <a:buFont typeface="Arial"/>
              <a:buNone/>
            </a:pPr>
            <a:endParaRPr sz="3200" b="0" i="0" u="none" strike="noStrike" cap="none">
              <a:solidFill>
                <a:srgbClr val="FFFFFF"/>
              </a:solidFill>
              <a:latin typeface="Arial"/>
              <a:ea typeface="Arial"/>
              <a:cs typeface="Arial"/>
              <a:sym typeface="Arial"/>
            </a:endParaRPr>
          </a:p>
        </p:txBody>
      </p:sp>
      <p:sp>
        <p:nvSpPr>
          <p:cNvPr id="264" name="Google Shape;264;g309984fb037_0_144"/>
          <p:cNvSpPr txBox="1"/>
          <p:nvPr/>
        </p:nvSpPr>
        <p:spPr>
          <a:xfrm>
            <a:off x="10472057" y="6236488"/>
            <a:ext cx="12409714" cy="3022622"/>
          </a:xfrm>
          <a:prstGeom prst="rect">
            <a:avLst/>
          </a:prstGeom>
          <a:noFill/>
          <a:ln>
            <a:noFill/>
          </a:ln>
        </p:spPr>
        <p:txBody>
          <a:bodyPr spcFirstLastPara="1" wrap="square" lIns="50800" tIns="50800" rIns="50800" bIns="50800" anchor="ctr" anchorCtr="0">
            <a:spAutoFit/>
          </a:bodyPr>
          <a:lstStyle/>
          <a:p>
            <a:pPr marL="0" lvl="0" indent="342900" algn="ctr" rtl="0">
              <a:lnSpc>
                <a:spcPct val="115000"/>
              </a:lnSpc>
              <a:spcBef>
                <a:spcPts val="0"/>
              </a:spcBef>
              <a:spcAft>
                <a:spcPts val="0"/>
              </a:spcAft>
              <a:buClr>
                <a:schemeClr val="dk1"/>
              </a:buClr>
              <a:buSzPts val="1100"/>
              <a:buFont typeface="Arial"/>
              <a:buNone/>
            </a:pPr>
            <a:r>
              <a:rPr lang="en-US" sz="5500" dirty="0">
                <a:solidFill>
                  <a:schemeClr val="dk1"/>
                </a:solidFill>
                <a:latin typeface="Georgia"/>
                <a:ea typeface="Georgia"/>
                <a:cs typeface="Georgia"/>
                <a:sym typeface="Georgia"/>
              </a:rPr>
              <a:t>La Biblia </a:t>
            </a:r>
            <a:r>
              <a:rPr lang="en-US" sz="5500" dirty="0" err="1">
                <a:solidFill>
                  <a:schemeClr val="dk1"/>
                </a:solidFill>
                <a:latin typeface="Georgia"/>
                <a:ea typeface="Georgia"/>
                <a:cs typeface="Georgia"/>
                <a:sym typeface="Georgia"/>
              </a:rPr>
              <a:t>nos</a:t>
            </a:r>
            <a:r>
              <a:rPr lang="en-US" sz="5500" dirty="0">
                <a:solidFill>
                  <a:schemeClr val="dk1"/>
                </a:solidFill>
                <a:latin typeface="Georgia"/>
                <a:ea typeface="Georgia"/>
                <a:cs typeface="Georgia"/>
                <a:sym typeface="Georgia"/>
              </a:rPr>
              <a:t> llama a </a:t>
            </a:r>
            <a:r>
              <a:rPr lang="en-US" sz="5500" dirty="0" err="1">
                <a:solidFill>
                  <a:schemeClr val="dk1"/>
                </a:solidFill>
                <a:latin typeface="Georgia"/>
                <a:ea typeface="Georgia"/>
                <a:cs typeface="Georgia"/>
                <a:sym typeface="Georgia"/>
              </a:rPr>
              <a:t>reflexionar</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sobre</a:t>
            </a:r>
            <a:r>
              <a:rPr lang="en-US" sz="5500" dirty="0">
                <a:solidFill>
                  <a:schemeClr val="dk1"/>
                </a:solidFill>
                <a:latin typeface="Georgia"/>
                <a:ea typeface="Georgia"/>
                <a:cs typeface="Georgia"/>
                <a:sym typeface="Georgia"/>
              </a:rPr>
              <a:t> la </a:t>
            </a:r>
            <a:r>
              <a:rPr lang="en-US" sz="5500" dirty="0" err="1">
                <a:solidFill>
                  <a:schemeClr val="dk1"/>
                </a:solidFill>
                <a:latin typeface="Georgia"/>
                <a:ea typeface="Georgia"/>
                <a:cs typeface="Georgia"/>
                <a:sym typeface="Georgia"/>
              </a:rPr>
              <a:t>centralidad</a:t>
            </a:r>
            <a:r>
              <a:rPr lang="en-US" sz="5500" dirty="0">
                <a:solidFill>
                  <a:schemeClr val="dk1"/>
                </a:solidFill>
                <a:latin typeface="Georgia"/>
                <a:ea typeface="Georgia"/>
                <a:cs typeface="Georgia"/>
                <a:sym typeface="Georgia"/>
              </a:rPr>
              <a:t> de la </a:t>
            </a:r>
            <a:r>
              <a:rPr lang="en-US" sz="5500" dirty="0" err="1">
                <a:solidFill>
                  <a:schemeClr val="dk1"/>
                </a:solidFill>
                <a:latin typeface="Georgia"/>
                <a:ea typeface="Georgia"/>
                <a:cs typeface="Georgia"/>
                <a:sym typeface="Georgia"/>
              </a:rPr>
              <a:t>sangre</a:t>
            </a:r>
            <a:r>
              <a:rPr lang="en-US" sz="5500" dirty="0">
                <a:solidFill>
                  <a:schemeClr val="dk1"/>
                </a:solidFill>
                <a:latin typeface="Georgia"/>
                <a:ea typeface="Georgia"/>
                <a:cs typeface="Georgia"/>
                <a:sym typeface="Georgia"/>
              </a:rPr>
              <a:t> del Cordero </a:t>
            </a:r>
            <a:r>
              <a:rPr lang="en-US" sz="5500" dirty="0" err="1">
                <a:solidFill>
                  <a:schemeClr val="dk1"/>
                </a:solidFill>
                <a:latin typeface="Georgia"/>
                <a:ea typeface="Georgia"/>
                <a:cs typeface="Georgia"/>
                <a:sym typeface="Georgia"/>
              </a:rPr>
              <a:t>en</a:t>
            </a:r>
            <a:r>
              <a:rPr lang="en-US" sz="5500" dirty="0">
                <a:solidFill>
                  <a:schemeClr val="dk1"/>
                </a:solidFill>
                <a:latin typeface="Georgia"/>
                <a:ea typeface="Georgia"/>
                <a:cs typeface="Georgia"/>
                <a:sym typeface="Georgia"/>
              </a:rPr>
              <a:t> la </a:t>
            </a:r>
            <a:r>
              <a:rPr lang="en-US" sz="5500" dirty="0" err="1">
                <a:solidFill>
                  <a:schemeClr val="dk1"/>
                </a:solidFill>
                <a:latin typeface="Georgia"/>
                <a:ea typeface="Georgia"/>
                <a:cs typeface="Georgia"/>
                <a:sym typeface="Georgia"/>
              </a:rPr>
              <a:t>vida</a:t>
            </a:r>
            <a:r>
              <a:rPr lang="en-US" sz="5500" dirty="0">
                <a:solidFill>
                  <a:schemeClr val="dk1"/>
                </a:solidFill>
                <a:latin typeface="Georgia"/>
                <a:ea typeface="Georgia"/>
                <a:cs typeface="Georgia"/>
                <a:sym typeface="Georgia"/>
              </a:rPr>
              <a:t> de las </a:t>
            </a:r>
            <a:r>
              <a:rPr lang="en-US" sz="5500" dirty="0" err="1">
                <a:solidFill>
                  <a:schemeClr val="dk1"/>
                </a:solidFill>
                <a:latin typeface="Georgia"/>
                <a:ea typeface="Georgia"/>
                <a:cs typeface="Georgia"/>
                <a:sym typeface="Georgia"/>
              </a:rPr>
              <a:t>familias</a:t>
            </a:r>
            <a:r>
              <a:rPr lang="en-US" sz="5500" dirty="0">
                <a:solidFill>
                  <a:schemeClr val="dk1"/>
                </a:solidFill>
                <a:latin typeface="Georgia"/>
                <a:ea typeface="Georgia"/>
                <a:cs typeface="Georgia"/>
                <a:sym typeface="Georgia"/>
              </a:rPr>
              <a:t> de la tierra.</a:t>
            </a:r>
            <a:endParaRPr sz="5500" dirty="0">
              <a:latin typeface="Georgia"/>
              <a:ea typeface="Georgia"/>
              <a:cs typeface="Georgia"/>
              <a:sym typeface="Georgia"/>
            </a:endParaRPr>
          </a:p>
        </p:txBody>
      </p:sp>
      <p:pic>
        <p:nvPicPr>
          <p:cNvPr id="265" name="Google Shape;265;g309984fb037_0_144" descr="Trabajito__1_-removebg-preview.png"/>
          <p:cNvPicPr preferRelativeResize="0"/>
          <p:nvPr/>
        </p:nvPicPr>
        <p:blipFill rotWithShape="1">
          <a:blip r:embed="rId4">
            <a:alphaModFix/>
          </a:blip>
          <a:srcRect l="12502" r="30094"/>
          <a:stretch/>
        </p:blipFill>
        <p:spPr>
          <a:xfrm>
            <a:off x="1502229" y="3071654"/>
            <a:ext cx="8763000" cy="9876001"/>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69"/>
        <p:cNvGrpSpPr/>
        <p:nvPr/>
      </p:nvGrpSpPr>
      <p:grpSpPr>
        <a:xfrm>
          <a:off x="0" y="0"/>
          <a:ext cx="0" cy="0"/>
          <a:chOff x="0" y="0"/>
          <a:chExt cx="0" cy="0"/>
        </a:xfrm>
      </p:grpSpPr>
      <p:sp>
        <p:nvSpPr>
          <p:cNvPr id="270" name="Google Shape;270;g309984fb037_0_147"/>
          <p:cNvSpPr/>
          <p:nvPr/>
        </p:nvSpPr>
        <p:spPr>
          <a:xfrm>
            <a:off x="472885" y="5086500"/>
            <a:ext cx="12176315" cy="5143350"/>
          </a:xfrm>
          <a:prstGeom prst="rect">
            <a:avLst/>
          </a:prstGeom>
          <a:solidFill>
            <a:srgbClr val="FFFFFF"/>
          </a:soli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FFFFFF"/>
              </a:buClr>
              <a:buSzPts val="3200"/>
              <a:buFont typeface="Arial"/>
              <a:buNone/>
            </a:pPr>
            <a:endParaRPr sz="3200" b="0" i="0" u="none" strike="noStrike" cap="none">
              <a:solidFill>
                <a:srgbClr val="FFFFFF"/>
              </a:solidFill>
              <a:latin typeface="Arial"/>
              <a:ea typeface="Arial"/>
              <a:cs typeface="Arial"/>
              <a:sym typeface="Arial"/>
            </a:endParaRPr>
          </a:p>
        </p:txBody>
      </p:sp>
      <p:pic>
        <p:nvPicPr>
          <p:cNvPr id="273" name="Google Shape;273;g309984fb037_0_147" descr="DALL·E 2024-09-06 14.40.58 - A highly realistic image of a person hugging Jesus, with both of their faces clearly visible and without distortion. Jesus is wearing traditional robe.jpeg"/>
          <p:cNvPicPr preferRelativeResize="0"/>
          <p:nvPr/>
        </p:nvPicPr>
        <p:blipFill rotWithShape="1">
          <a:blip r:embed="rId4">
            <a:alphaModFix/>
          </a:blip>
          <a:srcRect l="14421" t="9334" r="14421" b="19899"/>
          <a:stretch/>
        </p:blipFill>
        <p:spPr>
          <a:xfrm>
            <a:off x="13384846" y="2514599"/>
            <a:ext cx="8960804" cy="8375339"/>
          </a:xfrm>
          <a:custGeom>
            <a:avLst/>
            <a:gdLst/>
            <a:ahLst/>
            <a:cxnLst/>
            <a:rect l="l" t="t" r="r" b="b"/>
            <a:pathLst>
              <a:path w="21600" h="21600" extrusionOk="0">
                <a:moveTo>
                  <a:pt x="4192" y="0"/>
                </a:moveTo>
                <a:cubicBezTo>
                  <a:pt x="2962" y="0"/>
                  <a:pt x="2224" y="0"/>
                  <a:pt x="1732" y="207"/>
                </a:cubicBezTo>
                <a:cubicBezTo>
                  <a:pt x="1022" y="466"/>
                  <a:pt x="464" y="1028"/>
                  <a:pt x="206" y="1741"/>
                </a:cubicBezTo>
                <a:cubicBezTo>
                  <a:pt x="0" y="2236"/>
                  <a:pt x="0" y="2978"/>
                  <a:pt x="0" y="4215"/>
                </a:cubicBezTo>
                <a:lnTo>
                  <a:pt x="0" y="17385"/>
                </a:lnTo>
                <a:cubicBezTo>
                  <a:pt x="0" y="18622"/>
                  <a:pt x="0" y="19364"/>
                  <a:pt x="206" y="19859"/>
                </a:cubicBezTo>
                <a:cubicBezTo>
                  <a:pt x="464" y="20572"/>
                  <a:pt x="1022" y="21134"/>
                  <a:pt x="1732" y="21393"/>
                </a:cubicBezTo>
                <a:cubicBezTo>
                  <a:pt x="2224" y="21600"/>
                  <a:pt x="2962" y="21600"/>
                  <a:pt x="4192" y="21600"/>
                </a:cubicBezTo>
                <a:lnTo>
                  <a:pt x="17408" y="21600"/>
                </a:lnTo>
                <a:cubicBezTo>
                  <a:pt x="18638" y="21600"/>
                  <a:pt x="19376" y="21600"/>
                  <a:pt x="19868" y="21393"/>
                </a:cubicBezTo>
                <a:cubicBezTo>
                  <a:pt x="20578" y="21134"/>
                  <a:pt x="21136" y="20572"/>
                  <a:pt x="21394" y="19859"/>
                </a:cubicBezTo>
                <a:cubicBezTo>
                  <a:pt x="21600" y="19364"/>
                  <a:pt x="21600" y="18622"/>
                  <a:pt x="21600" y="17385"/>
                </a:cubicBezTo>
                <a:lnTo>
                  <a:pt x="21600" y="4215"/>
                </a:lnTo>
                <a:cubicBezTo>
                  <a:pt x="21600" y="2978"/>
                  <a:pt x="21600" y="2236"/>
                  <a:pt x="21394" y="1741"/>
                </a:cubicBezTo>
                <a:cubicBezTo>
                  <a:pt x="21136" y="1028"/>
                  <a:pt x="20578" y="466"/>
                  <a:pt x="19868" y="207"/>
                </a:cubicBezTo>
                <a:cubicBezTo>
                  <a:pt x="19376" y="0"/>
                  <a:pt x="18638" y="0"/>
                  <a:pt x="17408" y="0"/>
                </a:cubicBezTo>
                <a:lnTo>
                  <a:pt x="4192" y="0"/>
                </a:lnTo>
                <a:close/>
              </a:path>
            </a:pathLst>
          </a:custGeom>
          <a:noFill/>
          <a:ln>
            <a:noFill/>
          </a:ln>
          <a:effectLst>
            <a:reflection stA="50000" endPos="40000" fadeDir="5400012" sy="-100000" algn="bl" rotWithShape="0"/>
          </a:effectLst>
        </p:spPr>
      </p:pic>
      <p:sp>
        <p:nvSpPr>
          <p:cNvPr id="274" name="Google Shape;274;g309984fb037_0_147"/>
          <p:cNvSpPr txBox="1"/>
          <p:nvPr/>
        </p:nvSpPr>
        <p:spPr>
          <a:xfrm>
            <a:off x="667317" y="5660192"/>
            <a:ext cx="11848533" cy="3995966"/>
          </a:xfrm>
          <a:prstGeom prst="rect">
            <a:avLst/>
          </a:prstGeom>
          <a:noFill/>
          <a:ln>
            <a:noFill/>
          </a:ln>
        </p:spPr>
        <p:txBody>
          <a:bodyPr spcFirstLastPara="1" wrap="square" lIns="50800" tIns="50800" rIns="50800" bIns="50800" anchor="ctr" anchorCtr="0">
            <a:spAutoFit/>
          </a:bodyPr>
          <a:lstStyle/>
          <a:p>
            <a:pPr marL="0" lvl="0" indent="342900" algn="ctr" rtl="0">
              <a:lnSpc>
                <a:spcPct val="115000"/>
              </a:lnSpc>
              <a:spcBef>
                <a:spcPts val="0"/>
              </a:spcBef>
              <a:spcAft>
                <a:spcPts val="0"/>
              </a:spcAft>
              <a:buClr>
                <a:schemeClr val="dk1"/>
              </a:buClr>
              <a:buSzPts val="1100"/>
              <a:buFont typeface="Arial"/>
              <a:buNone/>
            </a:pPr>
            <a:r>
              <a:rPr lang="es-ES" sz="5500" dirty="0">
                <a:effectLst/>
                <a:latin typeface="Georgia" panose="02040502050405020303" pitchFamily="18" charset="0"/>
                <a:ea typeface="Calibri" panose="020F0502020204030204" pitchFamily="34" charset="0"/>
                <a:cs typeface="Times New Roman" panose="02020603050405020304" pitchFamily="18" charset="0"/>
              </a:rPr>
              <a:t>Pablo rogó que presentáramos  </a:t>
            </a:r>
            <a:r>
              <a:rPr lang="en-US" sz="5500" dirty="0" err="1">
                <a:solidFill>
                  <a:schemeClr val="dk1"/>
                </a:solidFill>
                <a:latin typeface="Georgia"/>
                <a:ea typeface="Georgia"/>
                <a:cs typeface="Georgia"/>
                <a:sym typeface="Georgia"/>
              </a:rPr>
              <a:t>nuestros</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cuerpos</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como</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sacrificio</a:t>
            </a:r>
            <a:r>
              <a:rPr lang="en-US" sz="5500" dirty="0">
                <a:solidFill>
                  <a:schemeClr val="dk1"/>
                </a:solidFill>
                <a:latin typeface="Georgia"/>
                <a:ea typeface="Georgia"/>
                <a:cs typeface="Georgia"/>
                <a:sym typeface="Georgia"/>
              </a:rPr>
              <a:t> vivo a Dios, </a:t>
            </a:r>
            <a:r>
              <a:rPr lang="en-US" sz="5500" dirty="0" err="1">
                <a:solidFill>
                  <a:schemeClr val="dk1"/>
                </a:solidFill>
                <a:latin typeface="Georgia"/>
                <a:ea typeface="Georgia"/>
                <a:cs typeface="Georgia"/>
                <a:sym typeface="Georgia"/>
              </a:rPr>
              <a:t>pero</a:t>
            </a:r>
            <a:r>
              <a:rPr lang="en-US" sz="5500" dirty="0">
                <a:solidFill>
                  <a:schemeClr val="dk1"/>
                </a:solidFill>
                <a:latin typeface="Georgia"/>
                <a:ea typeface="Georgia"/>
                <a:cs typeface="Georgia"/>
                <a:sym typeface="Georgia"/>
              </a:rPr>
              <a:t>, </a:t>
            </a:r>
            <a:r>
              <a:rPr lang="es-ES" sz="5500" dirty="0">
                <a:effectLst/>
                <a:latin typeface="Georgia" panose="02040502050405020303" pitchFamily="18" charset="0"/>
                <a:ea typeface="Calibri" panose="020F0502020204030204" pitchFamily="34" charset="0"/>
                <a:cs typeface="Times New Roman" panose="02020603050405020304" pitchFamily="18" charset="0"/>
              </a:rPr>
              <a:t>destaca que todo esto solo es posible por Sus misericordias.</a:t>
            </a:r>
            <a:endParaRPr sz="5500" dirty="0">
              <a:latin typeface="Georgia" panose="02040502050405020303" pitchFamily="18" charset="0"/>
              <a:ea typeface="Georgia"/>
              <a:cs typeface="Georgia"/>
              <a:sym typeface="Georgia"/>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78"/>
        <p:cNvGrpSpPr/>
        <p:nvPr/>
      </p:nvGrpSpPr>
      <p:grpSpPr>
        <a:xfrm>
          <a:off x="0" y="0"/>
          <a:ext cx="0" cy="0"/>
          <a:chOff x="0" y="0"/>
          <a:chExt cx="0" cy="0"/>
        </a:xfrm>
      </p:grpSpPr>
      <p:sp>
        <p:nvSpPr>
          <p:cNvPr id="279" name="Google Shape;279;g309984fb037_0_150"/>
          <p:cNvSpPr txBox="1"/>
          <p:nvPr/>
        </p:nvSpPr>
        <p:spPr>
          <a:xfrm>
            <a:off x="2522900" y="3485625"/>
            <a:ext cx="8231100" cy="8737800"/>
          </a:xfrm>
          <a:prstGeom prst="rect">
            <a:avLst/>
          </a:prstGeom>
          <a:noFill/>
          <a:ln>
            <a:noFill/>
          </a:ln>
        </p:spPr>
        <p:txBody>
          <a:bodyPr spcFirstLastPara="1" wrap="square" lIns="50800" tIns="50800" rIns="50800" bIns="50800" anchor="ctr" anchorCtr="0">
            <a:spAutoFit/>
          </a:bodyPr>
          <a:lstStyle/>
          <a:p>
            <a:pPr marL="0" lvl="0" indent="342900" algn="ctr" rtl="0">
              <a:lnSpc>
                <a:spcPct val="115000"/>
              </a:lnSpc>
              <a:spcBef>
                <a:spcPts val="0"/>
              </a:spcBef>
              <a:spcAft>
                <a:spcPts val="0"/>
              </a:spcAft>
              <a:buClr>
                <a:schemeClr val="dk1"/>
              </a:buClr>
              <a:buSzPts val="1100"/>
              <a:buFont typeface="Arial"/>
              <a:buNone/>
            </a:pPr>
            <a:r>
              <a:rPr lang="en-US" sz="5500">
                <a:solidFill>
                  <a:schemeClr val="dk1"/>
                </a:solidFill>
                <a:highlight>
                  <a:srgbClr val="F3F3F3"/>
                </a:highlight>
                <a:latin typeface="Georgia"/>
                <a:ea typeface="Georgia"/>
                <a:cs typeface="Georgia"/>
                <a:sym typeface="Georgia"/>
              </a:rPr>
              <a:t>Querido Padre que la sangre sea claramente vista en los umbrales de nuestro hogar y que, al entrar, todos sepan que la misericordia del Señor es la razón de los planes, la esperanza y los sueños. </a:t>
            </a:r>
            <a:endParaRPr sz="5500">
              <a:solidFill>
                <a:schemeClr val="dk1"/>
              </a:solidFill>
              <a:highlight>
                <a:srgbClr val="F3F3F3"/>
              </a:highlight>
              <a:latin typeface="Georgia"/>
              <a:ea typeface="Georgia"/>
              <a:cs typeface="Georgia"/>
              <a:sym typeface="Georgia"/>
            </a:endParaRPr>
          </a:p>
          <a:p>
            <a:pPr marL="0" marR="0" lvl="0" indent="450215" algn="ctr" rtl="0">
              <a:lnSpc>
                <a:spcPct val="100000"/>
              </a:lnSpc>
              <a:spcBef>
                <a:spcPts val="0"/>
              </a:spcBef>
              <a:spcAft>
                <a:spcPts val="0"/>
              </a:spcAft>
              <a:buClr>
                <a:srgbClr val="000000"/>
              </a:buClr>
              <a:buSzPts val="5500"/>
              <a:buFont typeface="Arial"/>
              <a:buNone/>
            </a:pPr>
            <a:r>
              <a:rPr lang="en-US" sz="5500" b="1">
                <a:highlight>
                  <a:srgbClr val="F3F3F3"/>
                </a:highlight>
                <a:latin typeface="Georgia"/>
                <a:ea typeface="Georgia"/>
                <a:cs typeface="Georgia"/>
                <a:sym typeface="Georgia"/>
              </a:rPr>
              <a:t>AMÉN</a:t>
            </a:r>
            <a:endParaRPr sz="5500" b="1">
              <a:highlight>
                <a:srgbClr val="F3F3F3"/>
              </a:highlight>
              <a:latin typeface="Georgia"/>
              <a:ea typeface="Georgia"/>
              <a:cs typeface="Georgia"/>
              <a:sym typeface="Georgia"/>
            </a:endParaRPr>
          </a:p>
        </p:txBody>
      </p:sp>
      <p:pic>
        <p:nvPicPr>
          <p:cNvPr id="280" name="Google Shape;280;g309984fb037_0_150" descr="oracion (1).png"/>
          <p:cNvPicPr preferRelativeResize="0"/>
          <p:nvPr/>
        </p:nvPicPr>
        <p:blipFill rotWithShape="1">
          <a:blip r:embed="rId4">
            <a:alphaModFix/>
          </a:blip>
          <a:srcRect/>
          <a:stretch/>
        </p:blipFill>
        <p:spPr>
          <a:xfrm>
            <a:off x="11296402" y="2352393"/>
            <a:ext cx="11004293" cy="1100429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84"/>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00"/>
        <p:cNvGrpSpPr/>
        <p:nvPr/>
      </p:nvGrpSpPr>
      <p:grpSpPr>
        <a:xfrm>
          <a:off x="0" y="0"/>
          <a:ext cx="0" cy="0"/>
          <a:chOff x="0" y="0"/>
          <a:chExt cx="0" cy="0"/>
        </a:xfrm>
      </p:grpSpPr>
      <p:pic>
        <p:nvPicPr>
          <p:cNvPr id="101" name="Google Shape;101;g309984fb037_0_15" descr="DALL·E 2024-09-04 15.55.43 - A young boy standing in awe, admiring a modern, luxurious house with a beautiful door. The house is large with contemporary architecture, featuring sl.jpeg"/>
          <p:cNvPicPr preferRelativeResize="0"/>
          <p:nvPr/>
        </p:nvPicPr>
        <p:blipFill rotWithShape="1">
          <a:blip r:embed="rId4">
            <a:alphaModFix/>
          </a:blip>
          <a:srcRect/>
          <a:stretch/>
        </p:blipFill>
        <p:spPr>
          <a:xfrm>
            <a:off x="12358686" y="2416546"/>
            <a:ext cx="10518794" cy="10518792"/>
          </a:xfrm>
          <a:prstGeom prst="rect">
            <a:avLst/>
          </a:prstGeom>
          <a:noFill/>
          <a:ln>
            <a:noFill/>
          </a:ln>
        </p:spPr>
      </p:pic>
      <p:sp>
        <p:nvSpPr>
          <p:cNvPr id="102" name="Google Shape;102;g309984fb037_0_15"/>
          <p:cNvSpPr txBox="1"/>
          <p:nvPr/>
        </p:nvSpPr>
        <p:spPr>
          <a:xfrm>
            <a:off x="2652424" y="7302907"/>
            <a:ext cx="7834800" cy="933900"/>
          </a:xfrm>
          <a:prstGeom prst="rect">
            <a:avLst/>
          </a:prstGeom>
          <a:noFill/>
          <a:ln>
            <a:noFill/>
          </a:ln>
        </p:spPr>
        <p:txBody>
          <a:bodyPr spcFirstLastPara="1" wrap="square" lIns="50800" tIns="50800" rIns="50800" bIns="50800" anchor="ctr" anchorCtr="0">
            <a:spAutoFit/>
          </a:bodyPr>
          <a:lstStyle/>
          <a:p>
            <a:pPr marL="0" marR="0" lvl="0" indent="0" algn="l" rtl="0">
              <a:lnSpc>
                <a:spcPct val="90000"/>
              </a:lnSpc>
              <a:spcBef>
                <a:spcPts val="0"/>
              </a:spcBef>
              <a:spcAft>
                <a:spcPts val="0"/>
              </a:spcAft>
              <a:buClr>
                <a:srgbClr val="000000"/>
              </a:buClr>
              <a:buSzPts val="6000"/>
              <a:buFont typeface="Arial"/>
              <a:buNone/>
            </a:pPr>
            <a:r>
              <a:rPr lang="en-US" sz="6000">
                <a:latin typeface="Georgia"/>
                <a:ea typeface="Georgia"/>
                <a:cs typeface="Georgia"/>
                <a:sym typeface="Georgia"/>
              </a:rPr>
              <a:t>“</a:t>
            </a:r>
            <a:r>
              <a:rPr lang="en-US" sz="6000" b="1">
                <a:latin typeface="Georgia"/>
                <a:ea typeface="Georgia"/>
                <a:cs typeface="Georgia"/>
                <a:sym typeface="Georgia"/>
              </a:rPr>
              <a:t>La puerta</a:t>
            </a:r>
            <a:r>
              <a:rPr lang="en-US" sz="6000">
                <a:latin typeface="Georgia"/>
                <a:ea typeface="Georgia"/>
                <a:cs typeface="Georgia"/>
                <a:sym typeface="Georgia"/>
              </a:rPr>
              <a:t>, porque</a:t>
            </a:r>
            <a:endParaRPr sz="6000" b="0" i="0" u="none" strike="noStrike" cap="none">
              <a:solidFill>
                <a:srgbClr val="000000"/>
              </a:solidFill>
              <a:latin typeface="Georgia"/>
              <a:ea typeface="Georgia"/>
              <a:cs typeface="Georgia"/>
              <a:sym typeface="Georgia"/>
            </a:endParaRPr>
          </a:p>
        </p:txBody>
      </p:sp>
      <p:sp>
        <p:nvSpPr>
          <p:cNvPr id="103" name="Google Shape;103;g309984fb037_0_15"/>
          <p:cNvSpPr txBox="1"/>
          <p:nvPr/>
        </p:nvSpPr>
        <p:spPr>
          <a:xfrm>
            <a:off x="1433525" y="9633800"/>
            <a:ext cx="10272600" cy="1922700"/>
          </a:xfrm>
          <a:prstGeom prst="rect">
            <a:avLst/>
          </a:prstGeom>
          <a:noFill/>
          <a:ln>
            <a:noFill/>
          </a:ln>
        </p:spPr>
        <p:txBody>
          <a:bodyPr spcFirstLastPara="1" wrap="square" lIns="50800" tIns="50800" rIns="50800" bIns="50800" anchor="ctr" anchorCtr="0">
            <a:spAutoFit/>
          </a:bodyPr>
          <a:lstStyle/>
          <a:p>
            <a:pPr marL="0" lvl="0" indent="0" algn="l" rtl="0">
              <a:lnSpc>
                <a:spcPct val="115000"/>
              </a:lnSpc>
              <a:spcBef>
                <a:spcPts val="0"/>
              </a:spcBef>
              <a:spcAft>
                <a:spcPts val="0"/>
              </a:spcAft>
              <a:buClr>
                <a:schemeClr val="dk1"/>
              </a:buClr>
              <a:buSzPts val="1100"/>
              <a:buFont typeface="Arial"/>
              <a:buNone/>
            </a:pPr>
            <a:r>
              <a:rPr lang="en-US" sz="5500">
                <a:solidFill>
                  <a:schemeClr val="dk1"/>
                </a:solidFill>
                <a:latin typeface="Georgia"/>
                <a:ea typeface="Georgia"/>
                <a:cs typeface="Georgia"/>
                <a:sym typeface="Georgia"/>
              </a:rPr>
              <a:t>sin ella no puedo acceder a nada de lo que hay dentro de mi casa”</a:t>
            </a:r>
            <a:endParaRPr sz="5500">
              <a:latin typeface="Georgia"/>
              <a:ea typeface="Georgia"/>
              <a:cs typeface="Georgia"/>
              <a:sym typeface="Georgia"/>
            </a:endParaRPr>
          </a:p>
        </p:txBody>
      </p:sp>
      <p:pic>
        <p:nvPicPr>
          <p:cNvPr id="104" name="Google Shape;104;g309984fb037_0_15"/>
          <p:cNvPicPr preferRelativeResize="0"/>
          <p:nvPr/>
        </p:nvPicPr>
        <p:blipFill>
          <a:blip r:embed="rId5">
            <a:alphaModFix/>
          </a:blip>
          <a:stretch>
            <a:fillRect/>
          </a:stretch>
        </p:blipFill>
        <p:spPr>
          <a:xfrm>
            <a:off x="1579525" y="3199325"/>
            <a:ext cx="9980600" cy="29723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08"/>
        <p:cNvGrpSpPr/>
        <p:nvPr/>
      </p:nvGrpSpPr>
      <p:grpSpPr>
        <a:xfrm>
          <a:off x="0" y="0"/>
          <a:ext cx="0" cy="0"/>
          <a:chOff x="0" y="0"/>
          <a:chExt cx="0" cy="0"/>
        </a:xfrm>
      </p:grpSpPr>
      <p:pic>
        <p:nvPicPr>
          <p:cNvPr id="109" name="Google Shape;109;g309984fb037_0_42" descr="DALL·E 2024-09-04 19.10.15 - A detailed image of the door and entrance to Noah's Ark, as described in the Bible. The massive wooden door is slightly ajar, made from large planks o.png"/>
          <p:cNvPicPr preferRelativeResize="0"/>
          <p:nvPr/>
        </p:nvPicPr>
        <p:blipFill rotWithShape="1">
          <a:blip r:embed="rId4">
            <a:alphaModFix/>
          </a:blip>
          <a:srcRect t="28122" r="2855" b="6"/>
          <a:stretch/>
        </p:blipFill>
        <p:spPr>
          <a:xfrm>
            <a:off x="13678165" y="9466500"/>
            <a:ext cx="5312964" cy="4233667"/>
          </a:xfrm>
          <a:custGeom>
            <a:avLst/>
            <a:gdLst/>
            <a:ahLst/>
            <a:cxnLst/>
            <a:rect l="l" t="t" r="r" b="b"/>
            <a:pathLst>
              <a:path w="21600" h="21600" extrusionOk="0">
                <a:moveTo>
                  <a:pt x="10484" y="0"/>
                </a:moveTo>
                <a:lnTo>
                  <a:pt x="0" y="11551"/>
                </a:lnTo>
                <a:lnTo>
                  <a:pt x="0" y="12949"/>
                </a:lnTo>
                <a:lnTo>
                  <a:pt x="7853" y="21600"/>
                </a:lnTo>
                <a:lnTo>
                  <a:pt x="13114" y="21600"/>
                </a:lnTo>
                <a:lnTo>
                  <a:pt x="21600" y="12250"/>
                </a:lnTo>
                <a:lnTo>
                  <a:pt x="10484" y="0"/>
                </a:lnTo>
                <a:close/>
              </a:path>
            </a:pathLst>
          </a:custGeom>
          <a:noFill/>
          <a:ln>
            <a:noFill/>
          </a:ln>
        </p:spPr>
      </p:pic>
      <p:pic>
        <p:nvPicPr>
          <p:cNvPr id="110" name="Google Shape;110;g309984fb037_0_42" descr="DALL·E 2024-09-04 22.30.29 - A bright and radiant depiction of the New Jerusalem according to Adventist beliefs. The city is made of shining gold, with tall, majestic towers refle.jpeg"/>
          <p:cNvPicPr preferRelativeResize="0"/>
          <p:nvPr/>
        </p:nvPicPr>
        <p:blipFill rotWithShape="1">
          <a:blip r:embed="rId5">
            <a:alphaModFix/>
          </a:blip>
          <a:srcRect t="12716" b="5770"/>
          <a:stretch/>
        </p:blipFill>
        <p:spPr>
          <a:xfrm>
            <a:off x="11078376" y="1462742"/>
            <a:ext cx="5199579" cy="4726355"/>
          </a:xfrm>
          <a:custGeom>
            <a:avLst/>
            <a:gdLst/>
            <a:ahLst/>
            <a:cxnLst/>
            <a:rect l="l" t="t" r="r" b="b"/>
            <a:pathLst>
              <a:path w="21600" h="21600" extrusionOk="0">
                <a:moveTo>
                  <a:pt x="10801" y="0"/>
                </a:moveTo>
                <a:lnTo>
                  <a:pt x="0" y="10801"/>
                </a:lnTo>
                <a:lnTo>
                  <a:pt x="10801" y="21600"/>
                </a:lnTo>
                <a:lnTo>
                  <a:pt x="21600" y="10801"/>
                </a:lnTo>
                <a:lnTo>
                  <a:pt x="10801" y="0"/>
                </a:lnTo>
                <a:close/>
              </a:path>
            </a:pathLst>
          </a:custGeom>
          <a:noFill/>
          <a:ln>
            <a:noFill/>
          </a:ln>
        </p:spPr>
      </p:pic>
      <p:pic>
        <p:nvPicPr>
          <p:cNvPr id="111" name="Google Shape;111;g309984fb037_0_42" descr="DALL·E 2024-09-04 19.07.57 - A symbolic representation of the 'door to Cain's heart' as mentioned in the Bible. The door is rough and weathered, made of dark wood, standing in a b.jpeg"/>
          <p:cNvPicPr preferRelativeResize="0"/>
          <p:nvPr/>
        </p:nvPicPr>
        <p:blipFill rotWithShape="1">
          <a:blip r:embed="rId6">
            <a:alphaModFix/>
          </a:blip>
          <a:srcRect l="25109" t="16664" r="15585" b="34990"/>
          <a:stretch/>
        </p:blipFill>
        <p:spPr>
          <a:xfrm rot="21423171">
            <a:off x="18239116" y="7167935"/>
            <a:ext cx="5176844" cy="4597131"/>
          </a:xfrm>
          <a:custGeom>
            <a:avLst/>
            <a:gdLst/>
            <a:ahLst/>
            <a:cxnLst/>
            <a:rect l="l" t="t" r="r" b="b"/>
            <a:pathLst>
              <a:path w="21600" h="21600" extrusionOk="0">
                <a:moveTo>
                  <a:pt x="10801" y="0"/>
                </a:moveTo>
                <a:lnTo>
                  <a:pt x="0" y="10801"/>
                </a:lnTo>
                <a:lnTo>
                  <a:pt x="10801" y="21600"/>
                </a:lnTo>
                <a:lnTo>
                  <a:pt x="21600" y="10801"/>
                </a:lnTo>
                <a:lnTo>
                  <a:pt x="10801" y="0"/>
                </a:lnTo>
                <a:close/>
              </a:path>
            </a:pathLst>
          </a:custGeom>
          <a:noFill/>
          <a:ln>
            <a:noFill/>
          </a:ln>
        </p:spPr>
      </p:pic>
      <p:pic>
        <p:nvPicPr>
          <p:cNvPr id="112" name="Google Shape;112;g309984fb037_0_42" descr="DALL·E 2024-09-04 19.17.10 - An image of the 'door to the heart of Laodicea' as mentioned in the Bible. The door is made of old wood, closed but surrounded by a soft glow of light.jpeg"/>
          <p:cNvPicPr preferRelativeResize="0"/>
          <p:nvPr/>
        </p:nvPicPr>
        <p:blipFill rotWithShape="1">
          <a:blip r:embed="rId7">
            <a:alphaModFix/>
          </a:blip>
          <a:srcRect l="25103" t="22943" r="15590" b="28711"/>
          <a:stretch/>
        </p:blipFill>
        <p:spPr>
          <a:xfrm rot="21378919">
            <a:off x="14419655" y="4487656"/>
            <a:ext cx="5399849" cy="4382540"/>
          </a:xfrm>
          <a:custGeom>
            <a:avLst/>
            <a:gdLst/>
            <a:ahLst/>
            <a:cxnLst/>
            <a:rect l="l" t="t" r="r" b="b"/>
            <a:pathLst>
              <a:path w="21600" h="21600" extrusionOk="0">
                <a:moveTo>
                  <a:pt x="10801" y="0"/>
                </a:moveTo>
                <a:lnTo>
                  <a:pt x="0" y="10801"/>
                </a:lnTo>
                <a:lnTo>
                  <a:pt x="10801" y="21600"/>
                </a:lnTo>
                <a:lnTo>
                  <a:pt x="21600" y="10801"/>
                </a:lnTo>
                <a:lnTo>
                  <a:pt x="10801" y="0"/>
                </a:lnTo>
                <a:close/>
              </a:path>
            </a:pathLst>
          </a:custGeom>
          <a:noFill/>
          <a:ln>
            <a:noFill/>
          </a:ln>
        </p:spPr>
      </p:pic>
      <p:pic>
        <p:nvPicPr>
          <p:cNvPr id="113" name="Google Shape;113;g309984fb037_0_42" descr="DALL·E 2024-09-04 19.04.55 - A close-up of the Garden of Eden's gate, without any angels present. The gate is surrounded by vibrant, lush greenery and colorful flowers, symbolizin.jpeg"/>
          <p:cNvPicPr preferRelativeResize="0"/>
          <p:nvPr/>
        </p:nvPicPr>
        <p:blipFill rotWithShape="1">
          <a:blip r:embed="rId8">
            <a:alphaModFix/>
          </a:blip>
          <a:srcRect l="20347" t="12613" r="20346" b="39041"/>
          <a:stretch/>
        </p:blipFill>
        <p:spPr>
          <a:xfrm>
            <a:off x="10142469" y="6616418"/>
            <a:ext cx="5315921" cy="4591051"/>
          </a:xfrm>
          <a:custGeom>
            <a:avLst/>
            <a:gdLst/>
            <a:ahLst/>
            <a:cxnLst/>
            <a:rect l="l" t="t" r="r" b="b"/>
            <a:pathLst>
              <a:path w="21600" h="21600" extrusionOk="0">
                <a:moveTo>
                  <a:pt x="10801" y="0"/>
                </a:moveTo>
                <a:lnTo>
                  <a:pt x="0" y="10801"/>
                </a:lnTo>
                <a:lnTo>
                  <a:pt x="10801" y="21600"/>
                </a:lnTo>
                <a:lnTo>
                  <a:pt x="21600" y="10801"/>
                </a:lnTo>
                <a:lnTo>
                  <a:pt x="10801" y="0"/>
                </a:lnTo>
                <a:close/>
              </a:path>
            </a:pathLst>
          </a:custGeom>
          <a:noFill/>
          <a:ln>
            <a:noFill/>
          </a:ln>
        </p:spPr>
      </p:pic>
      <p:pic>
        <p:nvPicPr>
          <p:cNvPr id="114" name="Google Shape;114;g309984fb037_0_42" descr="DALL·E 2024-09-04 19.14.16 - A depiction of the church of Philadelphia as mentioned in the Bible. The image represents an ancient yet faithful church, with a strong and simple doo.jpeg"/>
          <p:cNvPicPr preferRelativeResize="0"/>
          <p:nvPr/>
        </p:nvPicPr>
        <p:blipFill rotWithShape="1">
          <a:blip r:embed="rId9">
            <a:alphaModFix/>
          </a:blip>
          <a:srcRect l="39202" t="709" b="17777"/>
          <a:stretch/>
        </p:blipFill>
        <p:spPr>
          <a:xfrm>
            <a:off x="19954746" y="2040212"/>
            <a:ext cx="4490898" cy="6392320"/>
          </a:xfrm>
          <a:custGeom>
            <a:avLst/>
            <a:gdLst/>
            <a:ahLst/>
            <a:cxnLst/>
            <a:rect l="l" t="t" r="r" b="b"/>
            <a:pathLst>
              <a:path w="21600" h="21600" extrusionOk="0">
                <a:moveTo>
                  <a:pt x="17764" y="0"/>
                </a:moveTo>
                <a:lnTo>
                  <a:pt x="0" y="10801"/>
                </a:lnTo>
                <a:lnTo>
                  <a:pt x="17764" y="21600"/>
                </a:lnTo>
                <a:lnTo>
                  <a:pt x="21600" y="19268"/>
                </a:lnTo>
                <a:lnTo>
                  <a:pt x="21600" y="2332"/>
                </a:lnTo>
                <a:lnTo>
                  <a:pt x="17764" y="0"/>
                </a:lnTo>
                <a:close/>
              </a:path>
            </a:pathLst>
          </a:custGeom>
          <a:noFill/>
          <a:ln>
            <a:noFill/>
          </a:ln>
        </p:spPr>
      </p:pic>
      <p:sp>
        <p:nvSpPr>
          <p:cNvPr id="115" name="Google Shape;115;g309984fb037_0_42"/>
          <p:cNvSpPr txBox="1"/>
          <p:nvPr/>
        </p:nvSpPr>
        <p:spPr>
          <a:xfrm>
            <a:off x="1667363" y="5236372"/>
            <a:ext cx="7957500" cy="4111382"/>
          </a:xfrm>
          <a:prstGeom prst="rect">
            <a:avLst/>
          </a:prstGeom>
          <a:noFill/>
          <a:ln>
            <a:noFill/>
          </a:ln>
        </p:spPr>
        <p:txBody>
          <a:bodyPr spcFirstLastPara="1" wrap="square" lIns="50800" tIns="50800" rIns="50800" bIns="50800" anchor="ctr" anchorCtr="0">
            <a:spAutoFit/>
          </a:bodyPr>
          <a:lstStyle/>
          <a:p>
            <a:pPr marL="0" lvl="0" indent="0" algn="ctr" rtl="0">
              <a:lnSpc>
                <a:spcPct val="115000"/>
              </a:lnSpc>
              <a:spcBef>
                <a:spcPts val="0"/>
              </a:spcBef>
              <a:spcAft>
                <a:spcPts val="900"/>
              </a:spcAft>
              <a:buClr>
                <a:schemeClr val="dk1"/>
              </a:buClr>
              <a:buSzPts val="1100"/>
              <a:buFont typeface="Arial"/>
              <a:buNone/>
            </a:pPr>
            <a:r>
              <a:rPr lang="en-US" sz="5500" dirty="0">
                <a:solidFill>
                  <a:schemeClr val="dk1"/>
                </a:solidFill>
                <a:latin typeface="Georgia"/>
                <a:ea typeface="Georgia"/>
                <a:cs typeface="Georgia"/>
                <a:sym typeface="Georgia"/>
              </a:rPr>
              <a:t>No es </a:t>
            </a:r>
            <a:r>
              <a:rPr lang="en-US" sz="5500" dirty="0" err="1">
                <a:solidFill>
                  <a:schemeClr val="dk1"/>
                </a:solidFill>
                <a:latin typeface="Georgia"/>
                <a:ea typeface="Georgia"/>
                <a:cs typeface="Georgia"/>
                <a:sym typeface="Georgia"/>
              </a:rPr>
              <a:t>casualidad</a:t>
            </a:r>
            <a:r>
              <a:rPr lang="en-US" sz="5500" dirty="0">
                <a:solidFill>
                  <a:schemeClr val="dk1"/>
                </a:solidFill>
                <a:latin typeface="Georgia"/>
                <a:ea typeface="Georgia"/>
                <a:cs typeface="Georgia"/>
                <a:sym typeface="Georgia"/>
              </a:rPr>
              <a:t> que las </a:t>
            </a:r>
            <a:r>
              <a:rPr lang="en-US" sz="5500" dirty="0" err="1">
                <a:solidFill>
                  <a:schemeClr val="dk1"/>
                </a:solidFill>
                <a:latin typeface="Georgia"/>
                <a:ea typeface="Georgia"/>
                <a:cs typeface="Georgia"/>
                <a:sym typeface="Georgia"/>
              </a:rPr>
              <a:t>puertas</a:t>
            </a:r>
            <a:r>
              <a:rPr lang="en-US" sz="5500" dirty="0">
                <a:solidFill>
                  <a:schemeClr val="dk1"/>
                </a:solidFill>
                <a:latin typeface="Georgia"/>
                <a:ea typeface="Georgia"/>
                <a:cs typeface="Georgia"/>
                <a:sym typeface="Georgia"/>
              </a:rPr>
              <a:t> se </a:t>
            </a:r>
            <a:r>
              <a:rPr lang="en-US" sz="5500" dirty="0" err="1">
                <a:solidFill>
                  <a:schemeClr val="dk1"/>
                </a:solidFill>
                <a:latin typeface="Georgia"/>
                <a:ea typeface="Georgia"/>
                <a:cs typeface="Georgia"/>
                <a:sym typeface="Georgia"/>
              </a:rPr>
              <a:t>mencionen</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en</a:t>
            </a:r>
            <a:r>
              <a:rPr lang="en-US" sz="5500" dirty="0">
                <a:solidFill>
                  <a:schemeClr val="dk1"/>
                </a:solidFill>
                <a:latin typeface="Georgia"/>
                <a:ea typeface="Georgia"/>
                <a:cs typeface="Georgia"/>
                <a:sym typeface="Georgia"/>
              </a:rPr>
              <a:t> la Biblia </a:t>
            </a:r>
            <a:r>
              <a:rPr lang="en-US" sz="5500" dirty="0" err="1">
                <a:solidFill>
                  <a:schemeClr val="dk1"/>
                </a:solidFill>
                <a:latin typeface="Georgia"/>
                <a:ea typeface="Georgia"/>
                <a:cs typeface="Georgia"/>
                <a:sym typeface="Georgia"/>
              </a:rPr>
              <a:t>en</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muchos</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contextos</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importantes</a:t>
            </a:r>
            <a:r>
              <a:rPr lang="en-US" sz="5500" dirty="0">
                <a:solidFill>
                  <a:schemeClr val="dk1"/>
                </a:solidFill>
                <a:latin typeface="Georgia"/>
                <a:ea typeface="Georgia"/>
                <a:cs typeface="Georgia"/>
                <a:sym typeface="Georgia"/>
              </a:rPr>
              <a:t>: </a:t>
            </a:r>
            <a:endParaRPr sz="5500" dirty="0">
              <a:latin typeface="Georgia"/>
              <a:ea typeface="Georgia"/>
              <a:cs typeface="Georgia"/>
              <a:sym typeface="Georgi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08">
          <a:extLst>
            <a:ext uri="{FF2B5EF4-FFF2-40B4-BE49-F238E27FC236}">
              <a16:creationId xmlns:a16="http://schemas.microsoft.com/office/drawing/2014/main" id="{AB7E07CA-BDF3-0DB9-75F1-5258E4A3C83F}"/>
            </a:ext>
          </a:extLst>
        </p:cNvPr>
        <p:cNvGrpSpPr/>
        <p:nvPr/>
      </p:nvGrpSpPr>
      <p:grpSpPr>
        <a:xfrm>
          <a:off x="0" y="0"/>
          <a:ext cx="0" cy="0"/>
          <a:chOff x="0" y="0"/>
          <a:chExt cx="0" cy="0"/>
        </a:xfrm>
      </p:grpSpPr>
      <p:pic>
        <p:nvPicPr>
          <p:cNvPr id="109" name="Google Shape;109;g309984fb037_0_42" descr="DALL·E 2024-09-04 19.10.15 - A detailed image of the door and entrance to Noah's Ark, as described in the Bible. The massive wooden door is slightly ajar, made from large planks o.png">
            <a:extLst>
              <a:ext uri="{FF2B5EF4-FFF2-40B4-BE49-F238E27FC236}">
                <a16:creationId xmlns:a16="http://schemas.microsoft.com/office/drawing/2014/main" id="{3DC24F69-FFF8-4B5F-3552-998C01CC4738}"/>
              </a:ext>
            </a:extLst>
          </p:cNvPr>
          <p:cNvPicPr preferRelativeResize="0"/>
          <p:nvPr/>
        </p:nvPicPr>
        <p:blipFill rotWithShape="1">
          <a:blip r:embed="rId4">
            <a:alphaModFix/>
          </a:blip>
          <a:srcRect t="28122" r="2855" b="6"/>
          <a:stretch/>
        </p:blipFill>
        <p:spPr>
          <a:xfrm>
            <a:off x="13678165" y="9466500"/>
            <a:ext cx="5312964" cy="4233667"/>
          </a:xfrm>
          <a:custGeom>
            <a:avLst/>
            <a:gdLst/>
            <a:ahLst/>
            <a:cxnLst/>
            <a:rect l="l" t="t" r="r" b="b"/>
            <a:pathLst>
              <a:path w="21600" h="21600" extrusionOk="0">
                <a:moveTo>
                  <a:pt x="10484" y="0"/>
                </a:moveTo>
                <a:lnTo>
                  <a:pt x="0" y="11551"/>
                </a:lnTo>
                <a:lnTo>
                  <a:pt x="0" y="12949"/>
                </a:lnTo>
                <a:lnTo>
                  <a:pt x="7853" y="21600"/>
                </a:lnTo>
                <a:lnTo>
                  <a:pt x="13114" y="21600"/>
                </a:lnTo>
                <a:lnTo>
                  <a:pt x="21600" y="12250"/>
                </a:lnTo>
                <a:lnTo>
                  <a:pt x="10484" y="0"/>
                </a:lnTo>
                <a:close/>
              </a:path>
            </a:pathLst>
          </a:custGeom>
          <a:noFill/>
          <a:ln>
            <a:noFill/>
          </a:ln>
        </p:spPr>
      </p:pic>
      <p:pic>
        <p:nvPicPr>
          <p:cNvPr id="110" name="Google Shape;110;g309984fb037_0_42" descr="DALL·E 2024-09-04 22.30.29 - A bright and radiant depiction of the New Jerusalem according to Adventist beliefs. The city is made of shining gold, with tall, majestic towers refle.jpeg">
            <a:extLst>
              <a:ext uri="{FF2B5EF4-FFF2-40B4-BE49-F238E27FC236}">
                <a16:creationId xmlns:a16="http://schemas.microsoft.com/office/drawing/2014/main" id="{E8F45E0C-B2EB-D579-FDD2-5C3F3B51C45A}"/>
              </a:ext>
            </a:extLst>
          </p:cNvPr>
          <p:cNvPicPr preferRelativeResize="0"/>
          <p:nvPr/>
        </p:nvPicPr>
        <p:blipFill rotWithShape="1">
          <a:blip r:embed="rId5">
            <a:alphaModFix/>
          </a:blip>
          <a:srcRect t="12716" b="5770"/>
          <a:stretch/>
        </p:blipFill>
        <p:spPr>
          <a:xfrm>
            <a:off x="11078376" y="1462742"/>
            <a:ext cx="5199579" cy="4726355"/>
          </a:xfrm>
          <a:custGeom>
            <a:avLst/>
            <a:gdLst/>
            <a:ahLst/>
            <a:cxnLst/>
            <a:rect l="l" t="t" r="r" b="b"/>
            <a:pathLst>
              <a:path w="21600" h="21600" extrusionOk="0">
                <a:moveTo>
                  <a:pt x="10801" y="0"/>
                </a:moveTo>
                <a:lnTo>
                  <a:pt x="0" y="10801"/>
                </a:lnTo>
                <a:lnTo>
                  <a:pt x="10801" y="21600"/>
                </a:lnTo>
                <a:lnTo>
                  <a:pt x="21600" y="10801"/>
                </a:lnTo>
                <a:lnTo>
                  <a:pt x="10801" y="0"/>
                </a:lnTo>
                <a:close/>
              </a:path>
            </a:pathLst>
          </a:custGeom>
          <a:noFill/>
          <a:ln>
            <a:noFill/>
          </a:ln>
        </p:spPr>
      </p:pic>
      <p:pic>
        <p:nvPicPr>
          <p:cNvPr id="111" name="Google Shape;111;g309984fb037_0_42" descr="DALL·E 2024-09-04 19.07.57 - A symbolic representation of the 'door to Cain's heart' as mentioned in the Bible. The door is rough and weathered, made of dark wood, standing in a b.jpeg">
            <a:extLst>
              <a:ext uri="{FF2B5EF4-FFF2-40B4-BE49-F238E27FC236}">
                <a16:creationId xmlns:a16="http://schemas.microsoft.com/office/drawing/2014/main" id="{F9272931-D8C8-4F6E-15DF-7086A03D2D2C}"/>
              </a:ext>
            </a:extLst>
          </p:cNvPr>
          <p:cNvPicPr preferRelativeResize="0"/>
          <p:nvPr/>
        </p:nvPicPr>
        <p:blipFill rotWithShape="1">
          <a:blip r:embed="rId6">
            <a:alphaModFix/>
          </a:blip>
          <a:srcRect l="25109" t="16664" r="15585" b="34990"/>
          <a:stretch/>
        </p:blipFill>
        <p:spPr>
          <a:xfrm rot="21423171">
            <a:off x="18239116" y="7167935"/>
            <a:ext cx="5176844" cy="4597131"/>
          </a:xfrm>
          <a:custGeom>
            <a:avLst/>
            <a:gdLst/>
            <a:ahLst/>
            <a:cxnLst/>
            <a:rect l="l" t="t" r="r" b="b"/>
            <a:pathLst>
              <a:path w="21600" h="21600" extrusionOk="0">
                <a:moveTo>
                  <a:pt x="10801" y="0"/>
                </a:moveTo>
                <a:lnTo>
                  <a:pt x="0" y="10801"/>
                </a:lnTo>
                <a:lnTo>
                  <a:pt x="10801" y="21600"/>
                </a:lnTo>
                <a:lnTo>
                  <a:pt x="21600" y="10801"/>
                </a:lnTo>
                <a:lnTo>
                  <a:pt x="10801" y="0"/>
                </a:lnTo>
                <a:close/>
              </a:path>
            </a:pathLst>
          </a:custGeom>
          <a:noFill/>
          <a:ln>
            <a:noFill/>
          </a:ln>
        </p:spPr>
      </p:pic>
      <p:pic>
        <p:nvPicPr>
          <p:cNvPr id="112" name="Google Shape;112;g309984fb037_0_42" descr="DALL·E 2024-09-04 19.17.10 - An image of the 'door to the heart of Laodicea' as mentioned in the Bible. The door is made of old wood, closed but surrounded by a soft glow of light.jpeg">
            <a:extLst>
              <a:ext uri="{FF2B5EF4-FFF2-40B4-BE49-F238E27FC236}">
                <a16:creationId xmlns:a16="http://schemas.microsoft.com/office/drawing/2014/main" id="{58FCAA10-7A3E-EF61-1DDD-220B4C9ECE6A}"/>
              </a:ext>
            </a:extLst>
          </p:cNvPr>
          <p:cNvPicPr preferRelativeResize="0"/>
          <p:nvPr/>
        </p:nvPicPr>
        <p:blipFill rotWithShape="1">
          <a:blip r:embed="rId7">
            <a:alphaModFix/>
          </a:blip>
          <a:srcRect l="25103" t="22943" r="15590" b="28711"/>
          <a:stretch/>
        </p:blipFill>
        <p:spPr>
          <a:xfrm rot="21378919">
            <a:off x="14419655" y="4487656"/>
            <a:ext cx="5399849" cy="4382540"/>
          </a:xfrm>
          <a:custGeom>
            <a:avLst/>
            <a:gdLst/>
            <a:ahLst/>
            <a:cxnLst/>
            <a:rect l="l" t="t" r="r" b="b"/>
            <a:pathLst>
              <a:path w="21600" h="21600" extrusionOk="0">
                <a:moveTo>
                  <a:pt x="10801" y="0"/>
                </a:moveTo>
                <a:lnTo>
                  <a:pt x="0" y="10801"/>
                </a:lnTo>
                <a:lnTo>
                  <a:pt x="10801" y="21600"/>
                </a:lnTo>
                <a:lnTo>
                  <a:pt x="21600" y="10801"/>
                </a:lnTo>
                <a:lnTo>
                  <a:pt x="10801" y="0"/>
                </a:lnTo>
                <a:close/>
              </a:path>
            </a:pathLst>
          </a:custGeom>
          <a:noFill/>
          <a:ln>
            <a:noFill/>
          </a:ln>
        </p:spPr>
      </p:pic>
      <p:pic>
        <p:nvPicPr>
          <p:cNvPr id="113" name="Google Shape;113;g309984fb037_0_42" descr="DALL·E 2024-09-04 19.04.55 - A close-up of the Garden of Eden's gate, without any angels present. The gate is surrounded by vibrant, lush greenery and colorful flowers, symbolizin.jpeg">
            <a:extLst>
              <a:ext uri="{FF2B5EF4-FFF2-40B4-BE49-F238E27FC236}">
                <a16:creationId xmlns:a16="http://schemas.microsoft.com/office/drawing/2014/main" id="{C92AD0D3-F74D-170A-DF3D-E26D10A1D607}"/>
              </a:ext>
            </a:extLst>
          </p:cNvPr>
          <p:cNvPicPr preferRelativeResize="0"/>
          <p:nvPr/>
        </p:nvPicPr>
        <p:blipFill rotWithShape="1">
          <a:blip r:embed="rId8">
            <a:alphaModFix/>
          </a:blip>
          <a:srcRect l="20347" t="12613" r="20346" b="39041"/>
          <a:stretch/>
        </p:blipFill>
        <p:spPr>
          <a:xfrm>
            <a:off x="10142469" y="6616418"/>
            <a:ext cx="5315921" cy="4591051"/>
          </a:xfrm>
          <a:custGeom>
            <a:avLst/>
            <a:gdLst/>
            <a:ahLst/>
            <a:cxnLst/>
            <a:rect l="l" t="t" r="r" b="b"/>
            <a:pathLst>
              <a:path w="21600" h="21600" extrusionOk="0">
                <a:moveTo>
                  <a:pt x="10801" y="0"/>
                </a:moveTo>
                <a:lnTo>
                  <a:pt x="0" y="10801"/>
                </a:lnTo>
                <a:lnTo>
                  <a:pt x="10801" y="21600"/>
                </a:lnTo>
                <a:lnTo>
                  <a:pt x="21600" y="10801"/>
                </a:lnTo>
                <a:lnTo>
                  <a:pt x="10801" y="0"/>
                </a:lnTo>
                <a:close/>
              </a:path>
            </a:pathLst>
          </a:custGeom>
          <a:noFill/>
          <a:ln>
            <a:noFill/>
          </a:ln>
        </p:spPr>
      </p:pic>
      <p:pic>
        <p:nvPicPr>
          <p:cNvPr id="114" name="Google Shape;114;g309984fb037_0_42" descr="DALL·E 2024-09-04 19.14.16 - A depiction of the church of Philadelphia as mentioned in the Bible. The image represents an ancient yet faithful church, with a strong and simple doo.jpeg">
            <a:extLst>
              <a:ext uri="{FF2B5EF4-FFF2-40B4-BE49-F238E27FC236}">
                <a16:creationId xmlns:a16="http://schemas.microsoft.com/office/drawing/2014/main" id="{93009821-ED73-F9E8-320A-0D580FE6DA39}"/>
              </a:ext>
            </a:extLst>
          </p:cNvPr>
          <p:cNvPicPr preferRelativeResize="0"/>
          <p:nvPr/>
        </p:nvPicPr>
        <p:blipFill rotWithShape="1">
          <a:blip r:embed="rId9">
            <a:alphaModFix/>
          </a:blip>
          <a:srcRect l="39202" t="709" b="17777"/>
          <a:stretch/>
        </p:blipFill>
        <p:spPr>
          <a:xfrm>
            <a:off x="19954746" y="2040212"/>
            <a:ext cx="4490898" cy="6392320"/>
          </a:xfrm>
          <a:custGeom>
            <a:avLst/>
            <a:gdLst/>
            <a:ahLst/>
            <a:cxnLst/>
            <a:rect l="l" t="t" r="r" b="b"/>
            <a:pathLst>
              <a:path w="21600" h="21600" extrusionOk="0">
                <a:moveTo>
                  <a:pt x="17764" y="0"/>
                </a:moveTo>
                <a:lnTo>
                  <a:pt x="0" y="10801"/>
                </a:lnTo>
                <a:lnTo>
                  <a:pt x="17764" y="21600"/>
                </a:lnTo>
                <a:lnTo>
                  <a:pt x="21600" y="19268"/>
                </a:lnTo>
                <a:lnTo>
                  <a:pt x="21600" y="2332"/>
                </a:lnTo>
                <a:lnTo>
                  <a:pt x="17764" y="0"/>
                </a:lnTo>
                <a:close/>
              </a:path>
            </a:pathLst>
          </a:custGeom>
          <a:noFill/>
          <a:ln>
            <a:noFill/>
          </a:ln>
        </p:spPr>
      </p:pic>
      <p:sp>
        <p:nvSpPr>
          <p:cNvPr id="115" name="Google Shape;115;g309984fb037_0_42">
            <a:extLst>
              <a:ext uri="{FF2B5EF4-FFF2-40B4-BE49-F238E27FC236}">
                <a16:creationId xmlns:a16="http://schemas.microsoft.com/office/drawing/2014/main" id="{B5D27C70-D8A8-D244-7852-2CF9FDC1D752}"/>
              </a:ext>
            </a:extLst>
          </p:cNvPr>
          <p:cNvSpPr txBox="1"/>
          <p:nvPr/>
        </p:nvSpPr>
        <p:spPr>
          <a:xfrm>
            <a:off x="176749" y="4135619"/>
            <a:ext cx="10666250" cy="7031412"/>
          </a:xfrm>
          <a:prstGeom prst="rect">
            <a:avLst/>
          </a:prstGeom>
          <a:noFill/>
          <a:ln>
            <a:noFill/>
          </a:ln>
        </p:spPr>
        <p:txBody>
          <a:bodyPr spcFirstLastPara="1" wrap="square" lIns="50800" tIns="50800" rIns="50800" bIns="50800" anchor="ctr" anchorCtr="0">
            <a:spAutoFit/>
          </a:bodyPr>
          <a:lstStyle/>
          <a:p>
            <a:pPr lvl="0" algn="ctr" rtl="0">
              <a:lnSpc>
                <a:spcPct val="115000"/>
              </a:lnSpc>
              <a:spcBef>
                <a:spcPts val="0"/>
              </a:spcBef>
              <a:spcAft>
                <a:spcPts val="900"/>
              </a:spcAft>
              <a:buClr>
                <a:schemeClr val="dk1"/>
              </a:buClr>
              <a:buSzPts val="1100"/>
            </a:pPr>
            <a:r>
              <a:rPr lang="es-ES" sz="5500" dirty="0">
                <a:effectLst/>
                <a:latin typeface="Georgia" panose="02040502050405020303" pitchFamily="18" charset="0"/>
                <a:ea typeface="Calibri" panose="020F0502020204030204" pitchFamily="34" charset="0"/>
                <a:cs typeface="Times New Roman" panose="02020603050405020304" pitchFamily="18" charset="0"/>
              </a:rPr>
              <a:t>El acceso al Edén, </a:t>
            </a:r>
            <a:r>
              <a:rPr lang="es-ES" sz="5500" dirty="0">
                <a:latin typeface="Georgia" panose="02040502050405020303" pitchFamily="18" charset="0"/>
                <a:ea typeface="Calibri" panose="020F0502020204030204" pitchFamily="34" charset="0"/>
                <a:cs typeface="Times New Roman" panose="02020603050405020304" pitchFamily="18" charset="0"/>
              </a:rPr>
              <a:t>L</a:t>
            </a:r>
            <a:r>
              <a:rPr lang="es-ES" sz="5500" dirty="0">
                <a:effectLst/>
                <a:latin typeface="Georgia" panose="02040502050405020303" pitchFamily="18" charset="0"/>
                <a:ea typeface="Calibri" panose="020F0502020204030204" pitchFamily="34" charset="0"/>
                <a:cs typeface="Times New Roman" panose="02020603050405020304" pitchFamily="18" charset="0"/>
              </a:rPr>
              <a:t>a puerta del corazón de Caín, </a:t>
            </a:r>
            <a:r>
              <a:rPr lang="es-ES" sz="5500" dirty="0">
                <a:latin typeface="Georgia" panose="02040502050405020303" pitchFamily="18" charset="0"/>
                <a:ea typeface="Calibri" panose="020F0502020204030204" pitchFamily="34" charset="0"/>
                <a:cs typeface="Times New Roman" panose="02020603050405020304" pitchFamily="18" charset="0"/>
              </a:rPr>
              <a:t>L</a:t>
            </a:r>
            <a:r>
              <a:rPr lang="es-ES" sz="5500" dirty="0">
                <a:effectLst/>
                <a:latin typeface="Georgia" panose="02040502050405020303" pitchFamily="18" charset="0"/>
                <a:ea typeface="Calibri" panose="020F0502020204030204" pitchFamily="34" charset="0"/>
                <a:cs typeface="Times New Roman" panose="02020603050405020304" pitchFamily="18" charset="0"/>
              </a:rPr>
              <a:t>a entrada del arca de Noé, </a:t>
            </a:r>
            <a:r>
              <a:rPr lang="es-ES" sz="5500" dirty="0">
                <a:latin typeface="Georgia" panose="02040502050405020303" pitchFamily="18" charset="0"/>
                <a:ea typeface="Calibri" panose="020F0502020204030204" pitchFamily="34" charset="0"/>
                <a:cs typeface="Times New Roman" panose="02020603050405020304" pitchFamily="18" charset="0"/>
              </a:rPr>
              <a:t>L</a:t>
            </a:r>
            <a:r>
              <a:rPr lang="es-ES" sz="5500" dirty="0">
                <a:effectLst/>
                <a:latin typeface="Georgia" panose="02040502050405020303" pitchFamily="18" charset="0"/>
                <a:ea typeface="Calibri" panose="020F0502020204030204" pitchFamily="34" charset="0"/>
                <a:cs typeface="Times New Roman" panose="02020603050405020304" pitchFamily="18" charset="0"/>
              </a:rPr>
              <a:t>a puerta delante de la iglesia de Filadelfia, La puerta del corazón de </a:t>
            </a:r>
            <a:r>
              <a:rPr lang="es-ES" sz="5500" dirty="0" err="1">
                <a:effectLst/>
                <a:latin typeface="Georgia" panose="02040502050405020303" pitchFamily="18" charset="0"/>
                <a:ea typeface="Calibri" panose="020F0502020204030204" pitchFamily="34" charset="0"/>
                <a:cs typeface="Times New Roman" panose="02020603050405020304" pitchFamily="18" charset="0"/>
              </a:rPr>
              <a:t>Laodicea</a:t>
            </a:r>
            <a:r>
              <a:rPr lang="es-ES" sz="5500" dirty="0">
                <a:latin typeface="Georgia" panose="02040502050405020303" pitchFamily="18" charset="0"/>
                <a:ea typeface="Calibri" panose="020F0502020204030204" pitchFamily="34" charset="0"/>
                <a:cs typeface="Times New Roman" panose="02020603050405020304" pitchFamily="18" charset="0"/>
              </a:rPr>
              <a:t> , L</a:t>
            </a:r>
            <a:r>
              <a:rPr lang="es-ES" sz="5500" dirty="0">
                <a:effectLst/>
                <a:latin typeface="Georgia" panose="02040502050405020303" pitchFamily="18" charset="0"/>
                <a:ea typeface="Calibri" panose="020F0502020204030204" pitchFamily="34" charset="0"/>
                <a:cs typeface="Times New Roman" panose="02020603050405020304" pitchFamily="18" charset="0"/>
              </a:rPr>
              <a:t>as doce puertas de la Nueva Jerusalén.</a:t>
            </a:r>
            <a:endParaRPr lang="es-ES" sz="5500" dirty="0">
              <a:latin typeface="Georgia" panose="02040502050405020303" pitchFamily="18" charset="0"/>
              <a:ea typeface="Georgia"/>
              <a:cs typeface="Georgia"/>
              <a:sym typeface="Georgia"/>
            </a:endParaRPr>
          </a:p>
        </p:txBody>
      </p:sp>
    </p:spTree>
    <p:extLst>
      <p:ext uri="{BB962C8B-B14F-4D97-AF65-F5344CB8AC3E}">
        <p14:creationId xmlns:p14="http://schemas.microsoft.com/office/powerpoint/2010/main" val="39188867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19"/>
        <p:cNvGrpSpPr/>
        <p:nvPr/>
      </p:nvGrpSpPr>
      <p:grpSpPr>
        <a:xfrm>
          <a:off x="0" y="0"/>
          <a:ext cx="0" cy="0"/>
          <a:chOff x="0" y="0"/>
          <a:chExt cx="0" cy="0"/>
        </a:xfrm>
      </p:grpSpPr>
      <p:pic>
        <p:nvPicPr>
          <p:cNvPr id="120" name="Google Shape;120;g309984fb037_0_36" descr="Diseño_sin_título-removebg-preview.png"/>
          <p:cNvPicPr preferRelativeResize="0"/>
          <p:nvPr/>
        </p:nvPicPr>
        <p:blipFill rotWithShape="1">
          <a:blip r:embed="rId4">
            <a:alphaModFix/>
          </a:blip>
          <a:srcRect/>
          <a:stretch/>
        </p:blipFill>
        <p:spPr>
          <a:xfrm>
            <a:off x="192787" y="1066799"/>
            <a:ext cx="14647163" cy="9783619"/>
          </a:xfrm>
          <a:prstGeom prst="rect">
            <a:avLst/>
          </a:prstGeom>
          <a:noFill/>
          <a:ln>
            <a:noFill/>
          </a:ln>
          <a:effectLst>
            <a:reflection stA="50000" endPos="40000" fadeDir="5400012" sy="-100000" algn="bl" rotWithShape="0"/>
          </a:effectLst>
        </p:spPr>
      </p:pic>
      <p:sp>
        <p:nvSpPr>
          <p:cNvPr id="121" name="Google Shape;121;g309984fb037_0_36"/>
          <p:cNvSpPr txBox="1"/>
          <p:nvPr/>
        </p:nvSpPr>
        <p:spPr>
          <a:xfrm>
            <a:off x="14839950" y="2217881"/>
            <a:ext cx="8913113" cy="10960949"/>
          </a:xfrm>
          <a:prstGeom prst="rect">
            <a:avLst/>
          </a:prstGeom>
          <a:noFill/>
          <a:ln>
            <a:noFill/>
          </a:ln>
        </p:spPr>
        <p:txBody>
          <a:bodyPr spcFirstLastPara="1" wrap="square" lIns="50800" tIns="50800" rIns="50800" bIns="50800" anchor="ctr" anchorCtr="0">
            <a:spAutoFit/>
          </a:bodyPr>
          <a:lstStyle/>
          <a:p>
            <a:pPr marL="0" lvl="0" indent="0" algn="ctr" rtl="0">
              <a:lnSpc>
                <a:spcPct val="115000"/>
              </a:lnSpc>
              <a:spcBef>
                <a:spcPts val="0"/>
              </a:spcBef>
              <a:spcAft>
                <a:spcPts val="900"/>
              </a:spcAft>
              <a:buClr>
                <a:schemeClr val="dk1"/>
              </a:buClr>
              <a:buSzPts val="1100"/>
              <a:buFont typeface="Arial"/>
              <a:buNone/>
            </a:pPr>
            <a:r>
              <a:rPr lang="en-US" sz="5400" dirty="0">
                <a:solidFill>
                  <a:schemeClr val="dk1"/>
                </a:solidFill>
                <a:latin typeface="Georgia" panose="02040502050405020303" pitchFamily="18" charset="0"/>
                <a:ea typeface="Georgia"/>
                <a:cs typeface="Georgia"/>
                <a:sym typeface="Georgia"/>
              </a:rPr>
              <a:t>En </a:t>
            </a:r>
            <a:r>
              <a:rPr lang="en-US" sz="5400" dirty="0" err="1">
                <a:solidFill>
                  <a:schemeClr val="dk1"/>
                </a:solidFill>
                <a:latin typeface="Georgia" panose="02040502050405020303" pitchFamily="18" charset="0"/>
                <a:ea typeface="Georgia"/>
                <a:cs typeface="Georgia"/>
                <a:sym typeface="Georgia"/>
              </a:rPr>
              <a:t>el</a:t>
            </a:r>
            <a:r>
              <a:rPr lang="en-US" sz="5400" dirty="0">
                <a:solidFill>
                  <a:schemeClr val="dk1"/>
                </a:solidFill>
                <a:latin typeface="Georgia" panose="02040502050405020303" pitchFamily="18" charset="0"/>
                <a:ea typeface="Georgia"/>
                <a:cs typeface="Georgia"/>
                <a:sym typeface="Georgia"/>
              </a:rPr>
              <a:t> </a:t>
            </a:r>
            <a:r>
              <a:rPr lang="en-US" sz="5400" dirty="0" err="1">
                <a:solidFill>
                  <a:schemeClr val="dk1"/>
                </a:solidFill>
                <a:latin typeface="Georgia" panose="02040502050405020303" pitchFamily="18" charset="0"/>
                <a:ea typeface="Georgia"/>
                <a:cs typeface="Georgia"/>
                <a:sym typeface="Georgia"/>
              </a:rPr>
              <a:t>segundo</a:t>
            </a:r>
            <a:r>
              <a:rPr lang="en-US" sz="5400" dirty="0">
                <a:solidFill>
                  <a:schemeClr val="dk1"/>
                </a:solidFill>
                <a:latin typeface="Georgia" panose="02040502050405020303" pitchFamily="18" charset="0"/>
                <a:ea typeface="Georgia"/>
                <a:cs typeface="Georgia"/>
                <a:sym typeface="Georgia"/>
              </a:rPr>
              <a:t> </a:t>
            </a:r>
            <a:r>
              <a:rPr lang="en-US" sz="5400" dirty="0" err="1">
                <a:solidFill>
                  <a:schemeClr val="dk1"/>
                </a:solidFill>
                <a:latin typeface="Georgia" panose="02040502050405020303" pitchFamily="18" charset="0"/>
                <a:ea typeface="Georgia"/>
                <a:cs typeface="Georgia"/>
                <a:sym typeface="Georgia"/>
              </a:rPr>
              <a:t>libro</a:t>
            </a:r>
            <a:r>
              <a:rPr lang="en-US" sz="5400" dirty="0">
                <a:solidFill>
                  <a:schemeClr val="dk1"/>
                </a:solidFill>
                <a:latin typeface="Georgia" panose="02040502050405020303" pitchFamily="18" charset="0"/>
                <a:ea typeface="Georgia"/>
                <a:cs typeface="Georgia"/>
                <a:sym typeface="Georgia"/>
              </a:rPr>
              <a:t> de la Biblia, </a:t>
            </a:r>
            <a:r>
              <a:rPr lang="en-US" sz="5400" dirty="0" err="1">
                <a:solidFill>
                  <a:schemeClr val="dk1"/>
                </a:solidFill>
                <a:latin typeface="Georgia" panose="02040502050405020303" pitchFamily="18" charset="0"/>
                <a:ea typeface="Georgia"/>
                <a:cs typeface="Georgia"/>
                <a:sym typeface="Georgia"/>
              </a:rPr>
              <a:t>encontramos</a:t>
            </a:r>
            <a:r>
              <a:rPr lang="en-US" sz="5400" dirty="0">
                <a:solidFill>
                  <a:schemeClr val="dk1"/>
                </a:solidFill>
                <a:latin typeface="Georgia" panose="02040502050405020303" pitchFamily="18" charset="0"/>
                <a:ea typeface="Georgia"/>
                <a:cs typeface="Georgia"/>
                <a:sym typeface="Georgia"/>
              </a:rPr>
              <a:t> uno de </a:t>
            </a:r>
            <a:r>
              <a:rPr lang="en-US" sz="5400" dirty="0" err="1">
                <a:solidFill>
                  <a:schemeClr val="dk1"/>
                </a:solidFill>
                <a:latin typeface="Georgia" panose="02040502050405020303" pitchFamily="18" charset="0"/>
                <a:ea typeface="Georgia"/>
                <a:cs typeface="Georgia"/>
                <a:sym typeface="Georgia"/>
              </a:rPr>
              <a:t>los</a:t>
            </a:r>
            <a:r>
              <a:rPr lang="en-US" sz="5400" dirty="0">
                <a:solidFill>
                  <a:schemeClr val="dk1"/>
                </a:solidFill>
                <a:latin typeface="Georgia" panose="02040502050405020303" pitchFamily="18" charset="0"/>
                <a:ea typeface="Georgia"/>
                <a:cs typeface="Georgia"/>
                <a:sym typeface="Georgia"/>
              </a:rPr>
              <a:t> </a:t>
            </a:r>
            <a:r>
              <a:rPr lang="en-US" sz="5400" dirty="0" err="1">
                <a:solidFill>
                  <a:schemeClr val="dk1"/>
                </a:solidFill>
                <a:latin typeface="Georgia" panose="02040502050405020303" pitchFamily="18" charset="0"/>
                <a:ea typeface="Georgia"/>
                <a:cs typeface="Georgia"/>
                <a:sym typeface="Georgia"/>
              </a:rPr>
              <a:t>eventos</a:t>
            </a:r>
            <a:r>
              <a:rPr lang="en-US" sz="5400" dirty="0">
                <a:solidFill>
                  <a:schemeClr val="dk1"/>
                </a:solidFill>
                <a:latin typeface="Georgia" panose="02040502050405020303" pitchFamily="18" charset="0"/>
                <a:ea typeface="Georgia"/>
                <a:cs typeface="Georgia"/>
                <a:sym typeface="Georgia"/>
              </a:rPr>
              <a:t> </a:t>
            </a:r>
            <a:r>
              <a:rPr lang="en-US" sz="5400" dirty="0" err="1">
                <a:solidFill>
                  <a:schemeClr val="dk1"/>
                </a:solidFill>
                <a:latin typeface="Georgia" panose="02040502050405020303" pitchFamily="18" charset="0"/>
                <a:ea typeface="Georgia"/>
                <a:cs typeface="Georgia"/>
                <a:sym typeface="Georgia"/>
              </a:rPr>
              <a:t>más</a:t>
            </a:r>
            <a:r>
              <a:rPr lang="en-US" sz="5400" dirty="0">
                <a:solidFill>
                  <a:schemeClr val="dk1"/>
                </a:solidFill>
                <a:latin typeface="Georgia" panose="02040502050405020303" pitchFamily="18" charset="0"/>
                <a:ea typeface="Georgia"/>
                <a:cs typeface="Georgia"/>
                <a:sym typeface="Georgia"/>
              </a:rPr>
              <a:t> </a:t>
            </a:r>
            <a:r>
              <a:rPr lang="en-US" sz="5400" dirty="0" err="1">
                <a:solidFill>
                  <a:schemeClr val="dk1"/>
                </a:solidFill>
                <a:latin typeface="Georgia" panose="02040502050405020303" pitchFamily="18" charset="0"/>
                <a:ea typeface="Georgia"/>
                <a:cs typeface="Georgia"/>
                <a:sym typeface="Georgia"/>
              </a:rPr>
              <a:t>importantes</a:t>
            </a:r>
            <a:r>
              <a:rPr lang="en-US" sz="5400" dirty="0">
                <a:solidFill>
                  <a:schemeClr val="dk1"/>
                </a:solidFill>
                <a:latin typeface="Georgia" panose="02040502050405020303" pitchFamily="18" charset="0"/>
                <a:ea typeface="Georgia"/>
                <a:cs typeface="Georgia"/>
                <a:sym typeface="Georgia"/>
              </a:rPr>
              <a:t> de la </a:t>
            </a:r>
            <a:r>
              <a:rPr lang="en-US" sz="5400" dirty="0" err="1">
                <a:solidFill>
                  <a:schemeClr val="dk1"/>
                </a:solidFill>
                <a:latin typeface="Georgia" panose="02040502050405020303" pitchFamily="18" charset="0"/>
                <a:ea typeface="Georgia"/>
                <a:cs typeface="Georgia"/>
                <a:sym typeface="Georgia"/>
              </a:rPr>
              <a:t>historia</a:t>
            </a:r>
            <a:r>
              <a:rPr lang="en-US" sz="5400" dirty="0">
                <a:solidFill>
                  <a:schemeClr val="dk1"/>
                </a:solidFill>
                <a:latin typeface="Georgia" panose="02040502050405020303" pitchFamily="18" charset="0"/>
                <a:ea typeface="Georgia"/>
                <a:cs typeface="Georgia"/>
                <a:sym typeface="Georgia"/>
              </a:rPr>
              <a:t> de la </a:t>
            </a:r>
            <a:r>
              <a:rPr lang="en-US" sz="5400" dirty="0" err="1">
                <a:solidFill>
                  <a:schemeClr val="dk1"/>
                </a:solidFill>
                <a:latin typeface="Georgia" panose="02040502050405020303" pitchFamily="18" charset="0"/>
                <a:ea typeface="Georgia"/>
                <a:cs typeface="Georgia"/>
                <a:sym typeface="Georgia"/>
              </a:rPr>
              <a:t>humanidad</a:t>
            </a:r>
            <a:r>
              <a:rPr lang="en-US" sz="5400" dirty="0">
                <a:solidFill>
                  <a:schemeClr val="dk1"/>
                </a:solidFill>
                <a:latin typeface="Georgia" panose="02040502050405020303" pitchFamily="18" charset="0"/>
                <a:ea typeface="Georgia"/>
                <a:cs typeface="Georgia"/>
                <a:sym typeface="Georgia"/>
              </a:rPr>
              <a:t>. </a:t>
            </a:r>
          </a:p>
          <a:p>
            <a:pPr marL="0" lvl="0" indent="0" algn="ctr" rtl="0">
              <a:lnSpc>
                <a:spcPct val="115000"/>
              </a:lnSpc>
              <a:spcBef>
                <a:spcPts val="0"/>
              </a:spcBef>
              <a:spcAft>
                <a:spcPts val="900"/>
              </a:spcAft>
              <a:buClr>
                <a:schemeClr val="dk1"/>
              </a:buClr>
              <a:buSzPts val="1100"/>
              <a:buFont typeface="Arial"/>
              <a:buNone/>
            </a:pPr>
            <a:endParaRPr lang="en-US" sz="5400" dirty="0">
              <a:solidFill>
                <a:schemeClr val="dk1"/>
              </a:solidFill>
              <a:effectLst/>
              <a:latin typeface="Georgia" panose="02040502050405020303" pitchFamily="18" charset="0"/>
              <a:ea typeface="Calibri" panose="020F0502020204030204" pitchFamily="34" charset="0"/>
              <a:cs typeface="Times New Roman" panose="02020603050405020304" pitchFamily="18" charset="0"/>
              <a:sym typeface="Georgia"/>
            </a:endParaRPr>
          </a:p>
          <a:p>
            <a:pPr marL="0" lvl="0" indent="0" algn="ctr" rtl="0">
              <a:lnSpc>
                <a:spcPct val="115000"/>
              </a:lnSpc>
              <a:spcBef>
                <a:spcPts val="0"/>
              </a:spcBef>
              <a:spcAft>
                <a:spcPts val="900"/>
              </a:spcAft>
              <a:buClr>
                <a:schemeClr val="dk1"/>
              </a:buClr>
              <a:buSzPts val="1100"/>
              <a:buFont typeface="Arial"/>
              <a:buNone/>
            </a:pPr>
            <a:r>
              <a:rPr lang="es-ES" sz="5400" dirty="0">
                <a:effectLst/>
                <a:latin typeface="Georgia" panose="02040502050405020303" pitchFamily="18" charset="0"/>
                <a:ea typeface="Calibri" panose="020F0502020204030204" pitchFamily="34" charset="0"/>
                <a:cs typeface="Times New Roman" panose="02020603050405020304" pitchFamily="18" charset="0"/>
              </a:rPr>
              <a:t>Y es en esta historia que nos encontraremos con una puerta lo suficientemente significativa como para ser ignorada.</a:t>
            </a:r>
            <a:endParaRPr sz="5400" dirty="0">
              <a:latin typeface="Georgia" panose="02040502050405020303" pitchFamily="18" charset="0"/>
              <a:ea typeface="Georgia"/>
              <a:cs typeface="Georgia"/>
              <a:sym typeface="Georgi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5"/>
        <p:cNvGrpSpPr/>
        <p:nvPr/>
      </p:nvGrpSpPr>
      <p:grpSpPr>
        <a:xfrm>
          <a:off x="0" y="0"/>
          <a:ext cx="0" cy="0"/>
          <a:chOff x="0" y="0"/>
          <a:chExt cx="0" cy="0"/>
        </a:xfrm>
      </p:grpSpPr>
      <p:sp>
        <p:nvSpPr>
          <p:cNvPr id="126" name="Google Shape;126;g309984fb037_0_19"/>
          <p:cNvSpPr/>
          <p:nvPr/>
        </p:nvSpPr>
        <p:spPr>
          <a:xfrm>
            <a:off x="8507521" y="5575300"/>
            <a:ext cx="12179400" cy="2565300"/>
          </a:xfrm>
          <a:prstGeom prst="rect">
            <a:avLst/>
          </a:prstGeom>
          <a:solidFill>
            <a:srgbClr val="D3BBA0"/>
          </a:soli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FFFFFF"/>
              </a:buClr>
              <a:buSzPts val="3200"/>
              <a:buFont typeface="Arial"/>
              <a:buNone/>
            </a:pPr>
            <a:endParaRPr sz="3200" b="0" i="0" u="none" strike="noStrike" cap="none">
              <a:solidFill>
                <a:srgbClr val="FFFFFF"/>
              </a:solidFill>
              <a:latin typeface="Arial"/>
              <a:ea typeface="Arial"/>
              <a:cs typeface="Arial"/>
              <a:sym typeface="Arial"/>
            </a:endParaRPr>
          </a:p>
        </p:txBody>
      </p:sp>
      <p:sp>
        <p:nvSpPr>
          <p:cNvPr id="127" name="Google Shape;127;g309984fb037_0_19"/>
          <p:cNvSpPr/>
          <p:nvPr/>
        </p:nvSpPr>
        <p:spPr>
          <a:xfrm>
            <a:off x="9626521" y="8407444"/>
            <a:ext cx="10304100" cy="2565300"/>
          </a:xfrm>
          <a:prstGeom prst="rect">
            <a:avLst/>
          </a:prstGeom>
          <a:solidFill>
            <a:srgbClr val="D3BBA0"/>
          </a:soli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FFFFFF"/>
              </a:buClr>
              <a:buSzPts val="3200"/>
              <a:buFont typeface="Arial"/>
              <a:buNone/>
            </a:pPr>
            <a:endParaRPr sz="3200" b="0" i="0" u="none" strike="noStrike" cap="none">
              <a:solidFill>
                <a:srgbClr val="FFFFFF"/>
              </a:solidFill>
              <a:latin typeface="Arial"/>
              <a:ea typeface="Arial"/>
              <a:cs typeface="Arial"/>
              <a:sym typeface="Arial"/>
            </a:endParaRPr>
          </a:p>
        </p:txBody>
      </p:sp>
      <p:sp>
        <p:nvSpPr>
          <p:cNvPr id="128" name="Google Shape;128;g309984fb037_0_19"/>
          <p:cNvSpPr txBox="1"/>
          <p:nvPr/>
        </p:nvSpPr>
        <p:spPr>
          <a:xfrm>
            <a:off x="10595118" y="5883150"/>
            <a:ext cx="8778731" cy="1949700"/>
          </a:xfrm>
          <a:prstGeom prst="rect">
            <a:avLst/>
          </a:prstGeom>
          <a:noFill/>
          <a:ln>
            <a:noFill/>
          </a:ln>
        </p:spPr>
        <p:txBody>
          <a:bodyPr spcFirstLastPara="1" wrap="square" lIns="50800" tIns="50800" rIns="50800" bIns="50800" anchor="ctr" anchorCtr="0">
            <a:spAutoFit/>
          </a:bodyPr>
          <a:lstStyle/>
          <a:p>
            <a:pPr marL="0" marR="0" lvl="0" indent="0" algn="l" rtl="0">
              <a:lnSpc>
                <a:spcPct val="100000"/>
              </a:lnSpc>
              <a:spcBef>
                <a:spcPts val="0"/>
              </a:spcBef>
              <a:spcAft>
                <a:spcPts val="0"/>
              </a:spcAft>
              <a:buClr>
                <a:srgbClr val="AA3F3B"/>
              </a:buClr>
              <a:buSzPts val="12000"/>
              <a:buFont typeface="Cormorant Garamond"/>
              <a:buNone/>
            </a:pPr>
            <a:r>
              <a:rPr lang="en-US" sz="12000" b="1" i="0" u="none" strike="noStrike" cap="none" dirty="0">
                <a:solidFill>
                  <a:srgbClr val="A82229"/>
                </a:solidFill>
                <a:latin typeface="Cormorant Garamond"/>
                <a:ea typeface="Cormorant Garamond"/>
                <a:cs typeface="Cormorant Garamond"/>
                <a:sym typeface="Cormorant Garamond"/>
              </a:rPr>
              <a:t>CONTEXTO</a:t>
            </a:r>
            <a:endParaRPr sz="1400" b="1" i="0" u="none" strike="noStrike" cap="none" dirty="0">
              <a:solidFill>
                <a:srgbClr val="A82229"/>
              </a:solidFill>
              <a:latin typeface="Cormorant Garamond"/>
              <a:ea typeface="Cormorant Garamond"/>
              <a:cs typeface="Cormorant Garamond"/>
              <a:sym typeface="Cormorant Garamond"/>
            </a:endParaRPr>
          </a:p>
        </p:txBody>
      </p:sp>
      <p:sp>
        <p:nvSpPr>
          <p:cNvPr id="129" name="Google Shape;129;g309984fb037_0_19"/>
          <p:cNvSpPr txBox="1"/>
          <p:nvPr/>
        </p:nvSpPr>
        <p:spPr>
          <a:xfrm>
            <a:off x="11775482" y="8715244"/>
            <a:ext cx="6006000" cy="1949700"/>
          </a:xfrm>
          <a:prstGeom prst="rect">
            <a:avLst/>
          </a:prstGeom>
          <a:noFill/>
          <a:ln>
            <a:noFill/>
          </a:ln>
        </p:spPr>
        <p:txBody>
          <a:bodyPr spcFirstLastPara="1" wrap="square" lIns="50800" tIns="50800" rIns="50800" bIns="50800" anchor="ctr" anchorCtr="0">
            <a:spAutoFit/>
          </a:bodyPr>
          <a:lstStyle/>
          <a:p>
            <a:pPr marL="0" marR="0" lvl="0" indent="0" algn="l" rtl="0">
              <a:lnSpc>
                <a:spcPct val="100000"/>
              </a:lnSpc>
              <a:spcBef>
                <a:spcPts val="0"/>
              </a:spcBef>
              <a:spcAft>
                <a:spcPts val="0"/>
              </a:spcAft>
              <a:buClr>
                <a:srgbClr val="AA3F3B"/>
              </a:buClr>
              <a:buSzPts val="12000"/>
              <a:buFont typeface="Cormorant Garamond"/>
              <a:buNone/>
            </a:pPr>
            <a:r>
              <a:rPr lang="en-US" sz="12000" b="1" i="0" u="none" strike="noStrike" cap="none">
                <a:solidFill>
                  <a:srgbClr val="A82229"/>
                </a:solidFill>
                <a:latin typeface="Cormorant Garamond"/>
                <a:ea typeface="Cormorant Garamond"/>
                <a:cs typeface="Cormorant Garamond"/>
                <a:sym typeface="Cormorant Garamond"/>
              </a:rPr>
              <a:t>BÍBLICO</a:t>
            </a:r>
            <a:endParaRPr sz="1400" b="1" i="0" u="none" strike="noStrike" cap="none">
              <a:solidFill>
                <a:srgbClr val="A82229"/>
              </a:solidFill>
              <a:latin typeface="Cormorant Garamond"/>
              <a:ea typeface="Cormorant Garamond"/>
              <a:cs typeface="Cormorant Garamond"/>
              <a:sym typeface="Cormorant Garamond"/>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9"/>
        <p:cNvGrpSpPr/>
        <p:nvPr/>
      </p:nvGrpSpPr>
      <p:grpSpPr>
        <a:xfrm>
          <a:off x="0" y="0"/>
          <a:ext cx="0" cy="0"/>
          <a:chOff x="0" y="0"/>
          <a:chExt cx="0" cy="0"/>
        </a:xfrm>
      </p:grpSpPr>
      <p:sp>
        <p:nvSpPr>
          <p:cNvPr id="140" name="Google Shape;140;g309984fb037_0_69"/>
          <p:cNvSpPr txBox="1"/>
          <p:nvPr/>
        </p:nvSpPr>
        <p:spPr>
          <a:xfrm>
            <a:off x="4018650" y="6320032"/>
            <a:ext cx="16346700" cy="1075936"/>
          </a:xfrm>
          <a:prstGeom prst="rect">
            <a:avLst/>
          </a:prstGeom>
          <a:noFill/>
          <a:ln>
            <a:noFill/>
          </a:ln>
        </p:spPr>
        <p:txBody>
          <a:bodyPr spcFirstLastPara="1" wrap="square" lIns="50800" tIns="50800" rIns="50800" bIns="50800" anchor="ctr" anchorCtr="0">
            <a:spAutoFit/>
          </a:bodyPr>
          <a:lstStyle/>
          <a:p>
            <a:pPr marL="0" lvl="0" indent="342900" algn="ctr" rtl="0">
              <a:lnSpc>
                <a:spcPct val="115000"/>
              </a:lnSpc>
              <a:spcBef>
                <a:spcPts val="0"/>
              </a:spcBef>
              <a:spcAft>
                <a:spcPts val="0"/>
              </a:spcAft>
              <a:buClr>
                <a:schemeClr val="dk1"/>
              </a:buClr>
              <a:buSzPts val="1100"/>
              <a:buFont typeface="Arial"/>
              <a:buNone/>
            </a:pPr>
            <a:r>
              <a:rPr lang="es-ES" sz="5500" i="1" dirty="0">
                <a:solidFill>
                  <a:schemeClr val="dk1"/>
                </a:solidFill>
                <a:latin typeface="Georgia"/>
                <a:ea typeface="Georgia"/>
                <a:cs typeface="Georgia"/>
                <a:sym typeface="Georgia"/>
              </a:rPr>
              <a:t>Retrocedamos un poco en la historia…</a:t>
            </a:r>
            <a:endParaRPr lang="es-ES" sz="5500" i="1" dirty="0">
              <a:latin typeface="Georgia"/>
              <a:ea typeface="Georgia"/>
              <a:cs typeface="Georgia"/>
              <a:sym typeface="Georgia"/>
            </a:endParaRPr>
          </a:p>
        </p:txBody>
      </p:sp>
    </p:spTree>
  </p:cSld>
  <p:clrMapOvr>
    <a:masterClrMapping/>
  </p:clrMapOvr>
</p:sld>
</file>

<file path=ppt/theme/theme1.xml><?xml version="1.0" encoding="utf-8"?>
<a:theme xmlns:a="http://schemas.openxmlformats.org/drawingml/2006/main" name="23_ClassicWhite">
  <a:themeElements>
    <a:clrScheme name="23_ClassicWhite">
      <a:dk1>
        <a:srgbClr val="000000"/>
      </a:dk1>
      <a:lt1>
        <a:srgbClr val="FFFFFF"/>
      </a:lt1>
      <a:dk2>
        <a:srgbClr val="5E5E5E"/>
      </a:dk2>
      <a:lt2>
        <a:srgbClr val="D5D5D5"/>
      </a:lt2>
      <a:accent1>
        <a:srgbClr val="3E74D1"/>
      </a:accent1>
      <a:accent2>
        <a:srgbClr val="33C5B9"/>
      </a:accent2>
      <a:accent3>
        <a:srgbClr val="45B53C"/>
      </a:accent3>
      <a:accent4>
        <a:srgbClr val="FFBD16"/>
      </a:accent4>
      <a:accent5>
        <a:srgbClr val="E22146"/>
      </a:accent5>
      <a:accent6>
        <a:srgbClr val="836BB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3_ClassicWhite">
  <a:themeElements>
    <a:clrScheme name="23_ClassicWhite">
      <a:dk1>
        <a:srgbClr val="000000"/>
      </a:dk1>
      <a:lt1>
        <a:srgbClr val="FFFFFF"/>
      </a:lt1>
      <a:dk2>
        <a:srgbClr val="5E5E5E"/>
      </a:dk2>
      <a:lt2>
        <a:srgbClr val="D5D5D5"/>
      </a:lt2>
      <a:accent1>
        <a:srgbClr val="3E74D1"/>
      </a:accent1>
      <a:accent2>
        <a:srgbClr val="33C5B9"/>
      </a:accent2>
      <a:accent3>
        <a:srgbClr val="45B53C"/>
      </a:accent3>
      <a:accent4>
        <a:srgbClr val="FFBD16"/>
      </a:accent4>
      <a:accent5>
        <a:srgbClr val="E22146"/>
      </a:accent5>
      <a:accent6>
        <a:srgbClr val="836BB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8268</TotalTime>
  <Words>1024</Words>
  <Application>Microsoft Office PowerPoint</Application>
  <PresentationFormat>Personalizar</PresentationFormat>
  <Paragraphs>47</Paragraphs>
  <Slides>38</Slides>
  <Notes>38</Notes>
  <HiddenSlides>0</HiddenSlides>
  <MMClips>0</MMClips>
  <ScaleCrop>false</ScaleCrop>
  <HeadingPairs>
    <vt:vector size="6" baseType="variant">
      <vt:variant>
        <vt:lpstr>Fontes usadas</vt:lpstr>
      </vt:variant>
      <vt:variant>
        <vt:i4>5</vt:i4>
      </vt:variant>
      <vt:variant>
        <vt:lpstr>Tema</vt:lpstr>
      </vt:variant>
      <vt:variant>
        <vt:i4>1</vt:i4>
      </vt:variant>
      <vt:variant>
        <vt:lpstr>Títulos de slides</vt:lpstr>
      </vt:variant>
      <vt:variant>
        <vt:i4>38</vt:i4>
      </vt:variant>
    </vt:vector>
  </HeadingPairs>
  <TitlesOfParts>
    <vt:vector size="44" baseType="lpstr">
      <vt:lpstr>Arial</vt:lpstr>
      <vt:lpstr>Helvetica Neue</vt:lpstr>
      <vt:lpstr>Georgia</vt:lpstr>
      <vt:lpstr>Cormorant Garamond</vt:lpstr>
      <vt:lpstr>Times</vt:lpstr>
      <vt:lpstr>23_ClassicWhite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DSA - Maria Cristina Barbosa</cp:lastModifiedBy>
  <cp:revision>1</cp:revision>
  <dcterms:modified xsi:type="dcterms:W3CDTF">2024-10-28T12:55:34Z</dcterms:modified>
</cp:coreProperties>
</file>