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77" r:id="rId4"/>
    <p:sldId id="258" r:id="rId5"/>
    <p:sldId id="260" r:id="rId6"/>
    <p:sldId id="275" r:id="rId7"/>
    <p:sldId id="261" r:id="rId8"/>
    <p:sldId id="262" r:id="rId9"/>
    <p:sldId id="276" r:id="rId10"/>
    <p:sldId id="263" r:id="rId11"/>
    <p:sldId id="264" r:id="rId12"/>
    <p:sldId id="265" r:id="rId13"/>
    <p:sldId id="266" r:id="rId14"/>
    <p:sldId id="272" r:id="rId15"/>
    <p:sldId id="267" r:id="rId16"/>
    <p:sldId id="268" r:id="rId17"/>
    <p:sldId id="273" r:id="rId18"/>
    <p:sldId id="269" r:id="rId19"/>
    <p:sldId id="270" r:id="rId20"/>
    <p:sldId id="274" r:id="rId21"/>
    <p:sldId id="271" r:id="rId22"/>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ABFDF"/>
    <a:srgbClr val="FBBA16"/>
    <a:srgbClr val="536C8A"/>
    <a:srgbClr val="526D8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1" d="100"/>
          <a:sy n="61" d="100"/>
        </p:scale>
        <p:origin x="84" y="22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EC1A0B9-B5B0-4915-B4A2-BBBE4E7A5873}"/>
              </a:ext>
            </a:extLst>
          </p:cNvPr>
          <p:cNvSpPr>
            <a:spLocks noGrp="1"/>
          </p:cNvSpPr>
          <p:nvPr>
            <p:ph type="ctrTitle"/>
          </p:nvPr>
        </p:nvSpPr>
        <p:spPr>
          <a:xfrm>
            <a:off x="1524000" y="1122363"/>
            <a:ext cx="9144000" cy="2387600"/>
          </a:xfrm>
        </p:spPr>
        <p:txBody>
          <a:bodyPr anchor="b"/>
          <a:lstStyle>
            <a:lvl1pPr algn="ctr">
              <a:defRPr sz="6000"/>
            </a:lvl1pPr>
          </a:lstStyle>
          <a:p>
            <a:r>
              <a:rPr lang="pt-BR"/>
              <a:t>Clique para editar o título Mestre</a:t>
            </a:r>
          </a:p>
        </p:txBody>
      </p:sp>
      <p:sp>
        <p:nvSpPr>
          <p:cNvPr id="3" name="Subtítulo 2">
            <a:extLst>
              <a:ext uri="{FF2B5EF4-FFF2-40B4-BE49-F238E27FC236}">
                <a16:creationId xmlns:a16="http://schemas.microsoft.com/office/drawing/2014/main" id="{3A95BA07-90A6-4D20-A596-EE2A445902F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p>
        </p:txBody>
      </p:sp>
      <p:sp>
        <p:nvSpPr>
          <p:cNvPr id="4" name="Espaço Reservado para Data 3">
            <a:extLst>
              <a:ext uri="{FF2B5EF4-FFF2-40B4-BE49-F238E27FC236}">
                <a16:creationId xmlns:a16="http://schemas.microsoft.com/office/drawing/2014/main" id="{8AB80CA3-CF51-42BC-AFCF-920ECFECC6F2}"/>
              </a:ext>
            </a:extLst>
          </p:cNvPr>
          <p:cNvSpPr>
            <a:spLocks noGrp="1"/>
          </p:cNvSpPr>
          <p:nvPr>
            <p:ph type="dt" sz="half" idx="10"/>
          </p:nvPr>
        </p:nvSpPr>
        <p:spPr/>
        <p:txBody>
          <a:bodyPr/>
          <a:lstStyle/>
          <a:p>
            <a:fld id="{442426D9-6DED-4174-B7D9-BBD844CCE96B}" type="datetimeFigureOut">
              <a:rPr lang="pt-BR" smtClean="0"/>
              <a:t>15/08/2021</a:t>
            </a:fld>
            <a:endParaRPr lang="pt-BR"/>
          </a:p>
        </p:txBody>
      </p:sp>
      <p:sp>
        <p:nvSpPr>
          <p:cNvPr id="5" name="Espaço Reservado para Rodapé 4">
            <a:extLst>
              <a:ext uri="{FF2B5EF4-FFF2-40B4-BE49-F238E27FC236}">
                <a16:creationId xmlns:a16="http://schemas.microsoft.com/office/drawing/2014/main" id="{C6AEBD94-FF3C-4109-9563-0140EAB886BF}"/>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6D454858-22CC-4AC1-A982-9118CB4D7A42}"/>
              </a:ext>
            </a:extLst>
          </p:cNvPr>
          <p:cNvSpPr>
            <a:spLocks noGrp="1"/>
          </p:cNvSpPr>
          <p:nvPr>
            <p:ph type="sldNum" sz="quarter" idx="12"/>
          </p:nvPr>
        </p:nvSpPr>
        <p:spPr/>
        <p:txBody>
          <a:bodyPr/>
          <a:lstStyle/>
          <a:p>
            <a:fld id="{1A806148-6FE9-4196-8B74-F15CD93C2D74}" type="slidenum">
              <a:rPr lang="pt-BR" smtClean="0"/>
              <a:t>‹nº›</a:t>
            </a:fld>
            <a:endParaRPr lang="pt-BR"/>
          </a:p>
        </p:txBody>
      </p:sp>
    </p:spTree>
    <p:extLst>
      <p:ext uri="{BB962C8B-B14F-4D97-AF65-F5344CB8AC3E}">
        <p14:creationId xmlns:p14="http://schemas.microsoft.com/office/powerpoint/2010/main" val="16134064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F073B49-9488-4C2B-A369-7DEB2AC918E1}"/>
              </a:ext>
            </a:extLst>
          </p:cNvPr>
          <p:cNvSpPr>
            <a:spLocks noGrp="1"/>
          </p:cNvSpPr>
          <p:nvPr>
            <p:ph type="title"/>
          </p:nvPr>
        </p:nvSpPr>
        <p:spPr/>
        <p:txBody>
          <a:bodyPr/>
          <a:lstStyle/>
          <a:p>
            <a:r>
              <a:rPr lang="pt-BR"/>
              <a:t>Clique para editar o título Mestre</a:t>
            </a:r>
          </a:p>
        </p:txBody>
      </p:sp>
      <p:sp>
        <p:nvSpPr>
          <p:cNvPr id="3" name="Espaço Reservado para Texto Vertical 2">
            <a:extLst>
              <a:ext uri="{FF2B5EF4-FFF2-40B4-BE49-F238E27FC236}">
                <a16:creationId xmlns:a16="http://schemas.microsoft.com/office/drawing/2014/main" id="{01303FFE-97E8-409C-9B4C-0230A1EDFFF7}"/>
              </a:ext>
            </a:extLst>
          </p:cNvPr>
          <p:cNvSpPr>
            <a:spLocks noGrp="1"/>
          </p:cNvSpPr>
          <p:nvPr>
            <p:ph type="body" orient="vert" idx="1"/>
          </p:nvPr>
        </p:nvSpPr>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04F46E1D-009B-4109-8D5D-855977E849E5}"/>
              </a:ext>
            </a:extLst>
          </p:cNvPr>
          <p:cNvSpPr>
            <a:spLocks noGrp="1"/>
          </p:cNvSpPr>
          <p:nvPr>
            <p:ph type="dt" sz="half" idx="10"/>
          </p:nvPr>
        </p:nvSpPr>
        <p:spPr/>
        <p:txBody>
          <a:bodyPr/>
          <a:lstStyle/>
          <a:p>
            <a:fld id="{442426D9-6DED-4174-B7D9-BBD844CCE96B}" type="datetimeFigureOut">
              <a:rPr lang="pt-BR" smtClean="0"/>
              <a:t>15/08/2021</a:t>
            </a:fld>
            <a:endParaRPr lang="pt-BR"/>
          </a:p>
        </p:txBody>
      </p:sp>
      <p:sp>
        <p:nvSpPr>
          <p:cNvPr id="5" name="Espaço Reservado para Rodapé 4">
            <a:extLst>
              <a:ext uri="{FF2B5EF4-FFF2-40B4-BE49-F238E27FC236}">
                <a16:creationId xmlns:a16="http://schemas.microsoft.com/office/drawing/2014/main" id="{FE8AFC7E-D120-42B8-9EF5-6717A0717931}"/>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C322D8F2-B0DE-4A7E-9C21-83A8B6AD89F3}"/>
              </a:ext>
            </a:extLst>
          </p:cNvPr>
          <p:cNvSpPr>
            <a:spLocks noGrp="1"/>
          </p:cNvSpPr>
          <p:nvPr>
            <p:ph type="sldNum" sz="quarter" idx="12"/>
          </p:nvPr>
        </p:nvSpPr>
        <p:spPr/>
        <p:txBody>
          <a:bodyPr/>
          <a:lstStyle/>
          <a:p>
            <a:fld id="{1A806148-6FE9-4196-8B74-F15CD93C2D74}" type="slidenum">
              <a:rPr lang="pt-BR" smtClean="0"/>
              <a:t>‹nº›</a:t>
            </a:fld>
            <a:endParaRPr lang="pt-BR"/>
          </a:p>
        </p:txBody>
      </p:sp>
    </p:spTree>
    <p:extLst>
      <p:ext uri="{BB962C8B-B14F-4D97-AF65-F5344CB8AC3E}">
        <p14:creationId xmlns:p14="http://schemas.microsoft.com/office/powerpoint/2010/main" val="13102200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F97B3AB8-F398-4D1D-B2F0-97C5771B4429}"/>
              </a:ext>
            </a:extLst>
          </p:cNvPr>
          <p:cNvSpPr>
            <a:spLocks noGrp="1"/>
          </p:cNvSpPr>
          <p:nvPr>
            <p:ph type="title" orient="vert"/>
          </p:nvPr>
        </p:nvSpPr>
        <p:spPr>
          <a:xfrm>
            <a:off x="8724900" y="365125"/>
            <a:ext cx="2628900" cy="5811838"/>
          </a:xfrm>
        </p:spPr>
        <p:txBody>
          <a:bodyPr vert="eaVert"/>
          <a:lstStyle/>
          <a:p>
            <a:r>
              <a:rPr lang="pt-BR"/>
              <a:t>Clique para editar o título Mestre</a:t>
            </a:r>
          </a:p>
        </p:txBody>
      </p:sp>
      <p:sp>
        <p:nvSpPr>
          <p:cNvPr id="3" name="Espaço Reservado para Texto Vertical 2">
            <a:extLst>
              <a:ext uri="{FF2B5EF4-FFF2-40B4-BE49-F238E27FC236}">
                <a16:creationId xmlns:a16="http://schemas.microsoft.com/office/drawing/2014/main" id="{B49A11DA-2425-4C2A-ABD4-0EB40BB35C8A}"/>
              </a:ext>
            </a:extLst>
          </p:cNvPr>
          <p:cNvSpPr>
            <a:spLocks noGrp="1"/>
          </p:cNvSpPr>
          <p:nvPr>
            <p:ph type="body" orient="vert" idx="1"/>
          </p:nvPr>
        </p:nvSpPr>
        <p:spPr>
          <a:xfrm>
            <a:off x="838200" y="365125"/>
            <a:ext cx="7734300" cy="5811838"/>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38BA1A8E-13A6-414D-9C11-5A174D17FEC6}"/>
              </a:ext>
            </a:extLst>
          </p:cNvPr>
          <p:cNvSpPr>
            <a:spLocks noGrp="1"/>
          </p:cNvSpPr>
          <p:nvPr>
            <p:ph type="dt" sz="half" idx="10"/>
          </p:nvPr>
        </p:nvSpPr>
        <p:spPr/>
        <p:txBody>
          <a:bodyPr/>
          <a:lstStyle/>
          <a:p>
            <a:fld id="{442426D9-6DED-4174-B7D9-BBD844CCE96B}" type="datetimeFigureOut">
              <a:rPr lang="pt-BR" smtClean="0"/>
              <a:t>15/08/2021</a:t>
            </a:fld>
            <a:endParaRPr lang="pt-BR"/>
          </a:p>
        </p:txBody>
      </p:sp>
      <p:sp>
        <p:nvSpPr>
          <p:cNvPr id="5" name="Espaço Reservado para Rodapé 4">
            <a:extLst>
              <a:ext uri="{FF2B5EF4-FFF2-40B4-BE49-F238E27FC236}">
                <a16:creationId xmlns:a16="http://schemas.microsoft.com/office/drawing/2014/main" id="{D7FF808A-8381-4289-8A06-F59F9B099977}"/>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DB195683-F16F-45C0-95A7-21F59E4F656B}"/>
              </a:ext>
            </a:extLst>
          </p:cNvPr>
          <p:cNvSpPr>
            <a:spLocks noGrp="1"/>
          </p:cNvSpPr>
          <p:nvPr>
            <p:ph type="sldNum" sz="quarter" idx="12"/>
          </p:nvPr>
        </p:nvSpPr>
        <p:spPr/>
        <p:txBody>
          <a:bodyPr/>
          <a:lstStyle/>
          <a:p>
            <a:fld id="{1A806148-6FE9-4196-8B74-F15CD93C2D74}" type="slidenum">
              <a:rPr lang="pt-BR" smtClean="0"/>
              <a:t>‹nº›</a:t>
            </a:fld>
            <a:endParaRPr lang="pt-BR"/>
          </a:p>
        </p:txBody>
      </p:sp>
    </p:spTree>
    <p:extLst>
      <p:ext uri="{BB962C8B-B14F-4D97-AF65-F5344CB8AC3E}">
        <p14:creationId xmlns:p14="http://schemas.microsoft.com/office/powerpoint/2010/main" val="41693187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1708472-0BB0-4842-9D7B-EFFD139CAE5A}"/>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1ECC9D2D-6031-4EFB-BFE9-E9CF6FF08775}"/>
              </a:ext>
            </a:extLst>
          </p:cNvPr>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78ADB28F-E8C7-46F2-93C5-98F1BD04639B}"/>
              </a:ext>
            </a:extLst>
          </p:cNvPr>
          <p:cNvSpPr>
            <a:spLocks noGrp="1"/>
          </p:cNvSpPr>
          <p:nvPr>
            <p:ph type="dt" sz="half" idx="10"/>
          </p:nvPr>
        </p:nvSpPr>
        <p:spPr/>
        <p:txBody>
          <a:bodyPr/>
          <a:lstStyle/>
          <a:p>
            <a:fld id="{442426D9-6DED-4174-B7D9-BBD844CCE96B}" type="datetimeFigureOut">
              <a:rPr lang="pt-BR" smtClean="0"/>
              <a:t>15/08/2021</a:t>
            </a:fld>
            <a:endParaRPr lang="pt-BR"/>
          </a:p>
        </p:txBody>
      </p:sp>
      <p:sp>
        <p:nvSpPr>
          <p:cNvPr id="5" name="Espaço Reservado para Rodapé 4">
            <a:extLst>
              <a:ext uri="{FF2B5EF4-FFF2-40B4-BE49-F238E27FC236}">
                <a16:creationId xmlns:a16="http://schemas.microsoft.com/office/drawing/2014/main" id="{AFCF0C86-1ED3-40A1-B89E-D622D782D754}"/>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982A7E4B-D067-431B-BF9E-E53E90BAE553}"/>
              </a:ext>
            </a:extLst>
          </p:cNvPr>
          <p:cNvSpPr>
            <a:spLocks noGrp="1"/>
          </p:cNvSpPr>
          <p:nvPr>
            <p:ph type="sldNum" sz="quarter" idx="12"/>
          </p:nvPr>
        </p:nvSpPr>
        <p:spPr/>
        <p:txBody>
          <a:bodyPr/>
          <a:lstStyle/>
          <a:p>
            <a:fld id="{1A806148-6FE9-4196-8B74-F15CD93C2D74}" type="slidenum">
              <a:rPr lang="pt-BR" smtClean="0"/>
              <a:t>‹nº›</a:t>
            </a:fld>
            <a:endParaRPr lang="pt-BR"/>
          </a:p>
        </p:txBody>
      </p:sp>
    </p:spTree>
    <p:extLst>
      <p:ext uri="{BB962C8B-B14F-4D97-AF65-F5344CB8AC3E}">
        <p14:creationId xmlns:p14="http://schemas.microsoft.com/office/powerpoint/2010/main" val="12643047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217952B-70D6-40FD-BF52-ACA3261E5F9C}"/>
              </a:ext>
            </a:extLst>
          </p:cNvPr>
          <p:cNvSpPr>
            <a:spLocks noGrp="1"/>
          </p:cNvSpPr>
          <p:nvPr>
            <p:ph type="title"/>
          </p:nvPr>
        </p:nvSpPr>
        <p:spPr>
          <a:xfrm>
            <a:off x="831850" y="1709738"/>
            <a:ext cx="10515600" cy="2852737"/>
          </a:xfrm>
        </p:spPr>
        <p:txBody>
          <a:bodyPr anchor="b"/>
          <a:lstStyle>
            <a:lvl1pPr>
              <a:defRPr sz="6000"/>
            </a:lvl1pPr>
          </a:lstStyle>
          <a:p>
            <a:r>
              <a:rPr lang="pt-BR"/>
              <a:t>Clique para editar o título Mestre</a:t>
            </a:r>
          </a:p>
        </p:txBody>
      </p:sp>
      <p:sp>
        <p:nvSpPr>
          <p:cNvPr id="3" name="Espaço Reservado para Texto 2">
            <a:extLst>
              <a:ext uri="{FF2B5EF4-FFF2-40B4-BE49-F238E27FC236}">
                <a16:creationId xmlns:a16="http://schemas.microsoft.com/office/drawing/2014/main" id="{C0CE5C57-632C-47CF-B639-D4C233580D6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Clique para editar os estilos de texto Mestres</a:t>
            </a:r>
          </a:p>
        </p:txBody>
      </p:sp>
      <p:sp>
        <p:nvSpPr>
          <p:cNvPr id="4" name="Espaço Reservado para Data 3">
            <a:extLst>
              <a:ext uri="{FF2B5EF4-FFF2-40B4-BE49-F238E27FC236}">
                <a16:creationId xmlns:a16="http://schemas.microsoft.com/office/drawing/2014/main" id="{845D518A-C0F6-40A3-A545-9605BD1724C9}"/>
              </a:ext>
            </a:extLst>
          </p:cNvPr>
          <p:cNvSpPr>
            <a:spLocks noGrp="1"/>
          </p:cNvSpPr>
          <p:nvPr>
            <p:ph type="dt" sz="half" idx="10"/>
          </p:nvPr>
        </p:nvSpPr>
        <p:spPr/>
        <p:txBody>
          <a:bodyPr/>
          <a:lstStyle/>
          <a:p>
            <a:fld id="{442426D9-6DED-4174-B7D9-BBD844CCE96B}" type="datetimeFigureOut">
              <a:rPr lang="pt-BR" smtClean="0"/>
              <a:t>15/08/2021</a:t>
            </a:fld>
            <a:endParaRPr lang="pt-BR"/>
          </a:p>
        </p:txBody>
      </p:sp>
      <p:sp>
        <p:nvSpPr>
          <p:cNvPr id="5" name="Espaço Reservado para Rodapé 4">
            <a:extLst>
              <a:ext uri="{FF2B5EF4-FFF2-40B4-BE49-F238E27FC236}">
                <a16:creationId xmlns:a16="http://schemas.microsoft.com/office/drawing/2014/main" id="{6FBE042F-0BF2-4D34-991C-D73706F296E4}"/>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036E873C-5818-4E4E-9D4A-9C79AEE4CE17}"/>
              </a:ext>
            </a:extLst>
          </p:cNvPr>
          <p:cNvSpPr>
            <a:spLocks noGrp="1"/>
          </p:cNvSpPr>
          <p:nvPr>
            <p:ph type="sldNum" sz="quarter" idx="12"/>
          </p:nvPr>
        </p:nvSpPr>
        <p:spPr/>
        <p:txBody>
          <a:bodyPr/>
          <a:lstStyle/>
          <a:p>
            <a:fld id="{1A806148-6FE9-4196-8B74-F15CD93C2D74}" type="slidenum">
              <a:rPr lang="pt-BR" smtClean="0"/>
              <a:t>‹nº›</a:t>
            </a:fld>
            <a:endParaRPr lang="pt-BR"/>
          </a:p>
        </p:txBody>
      </p:sp>
    </p:spTree>
    <p:extLst>
      <p:ext uri="{BB962C8B-B14F-4D97-AF65-F5344CB8AC3E}">
        <p14:creationId xmlns:p14="http://schemas.microsoft.com/office/powerpoint/2010/main" val="25037010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6BA554A-1014-412F-B2EA-66BDBE7712B1}"/>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1F3FA8F6-023F-4EEC-9869-06A6B305098C}"/>
              </a:ext>
            </a:extLst>
          </p:cNvPr>
          <p:cNvSpPr>
            <a:spLocks noGrp="1"/>
          </p:cNvSpPr>
          <p:nvPr>
            <p:ph sz="half" idx="1"/>
          </p:nvPr>
        </p:nvSpPr>
        <p:spPr>
          <a:xfrm>
            <a:off x="838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a:extLst>
              <a:ext uri="{FF2B5EF4-FFF2-40B4-BE49-F238E27FC236}">
                <a16:creationId xmlns:a16="http://schemas.microsoft.com/office/drawing/2014/main" id="{06B6E241-0BE3-426F-8530-F10159225C08}"/>
              </a:ext>
            </a:extLst>
          </p:cNvPr>
          <p:cNvSpPr>
            <a:spLocks noGrp="1"/>
          </p:cNvSpPr>
          <p:nvPr>
            <p:ph sz="half" idx="2"/>
          </p:nvPr>
        </p:nvSpPr>
        <p:spPr>
          <a:xfrm>
            <a:off x="6172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a:extLst>
              <a:ext uri="{FF2B5EF4-FFF2-40B4-BE49-F238E27FC236}">
                <a16:creationId xmlns:a16="http://schemas.microsoft.com/office/drawing/2014/main" id="{2723BF47-1CE0-4DD7-B737-FA880E0AE85E}"/>
              </a:ext>
            </a:extLst>
          </p:cNvPr>
          <p:cNvSpPr>
            <a:spLocks noGrp="1"/>
          </p:cNvSpPr>
          <p:nvPr>
            <p:ph type="dt" sz="half" idx="10"/>
          </p:nvPr>
        </p:nvSpPr>
        <p:spPr/>
        <p:txBody>
          <a:bodyPr/>
          <a:lstStyle/>
          <a:p>
            <a:fld id="{442426D9-6DED-4174-B7D9-BBD844CCE96B}" type="datetimeFigureOut">
              <a:rPr lang="pt-BR" smtClean="0"/>
              <a:t>15/08/2021</a:t>
            </a:fld>
            <a:endParaRPr lang="pt-BR"/>
          </a:p>
        </p:txBody>
      </p:sp>
      <p:sp>
        <p:nvSpPr>
          <p:cNvPr id="6" name="Espaço Reservado para Rodapé 5">
            <a:extLst>
              <a:ext uri="{FF2B5EF4-FFF2-40B4-BE49-F238E27FC236}">
                <a16:creationId xmlns:a16="http://schemas.microsoft.com/office/drawing/2014/main" id="{E9B72DD1-B58D-477C-869E-1E8C32448268}"/>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A8A58D43-AA74-4441-96F6-20B8CDAF8A95}"/>
              </a:ext>
            </a:extLst>
          </p:cNvPr>
          <p:cNvSpPr>
            <a:spLocks noGrp="1"/>
          </p:cNvSpPr>
          <p:nvPr>
            <p:ph type="sldNum" sz="quarter" idx="12"/>
          </p:nvPr>
        </p:nvSpPr>
        <p:spPr/>
        <p:txBody>
          <a:bodyPr/>
          <a:lstStyle/>
          <a:p>
            <a:fld id="{1A806148-6FE9-4196-8B74-F15CD93C2D74}" type="slidenum">
              <a:rPr lang="pt-BR" smtClean="0"/>
              <a:t>‹nº›</a:t>
            </a:fld>
            <a:endParaRPr lang="pt-BR"/>
          </a:p>
        </p:txBody>
      </p:sp>
    </p:spTree>
    <p:extLst>
      <p:ext uri="{BB962C8B-B14F-4D97-AF65-F5344CB8AC3E}">
        <p14:creationId xmlns:p14="http://schemas.microsoft.com/office/powerpoint/2010/main" val="9455352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BF1320B-15FB-49BB-ACEF-90CC37D83BDC}"/>
              </a:ext>
            </a:extLst>
          </p:cNvPr>
          <p:cNvSpPr>
            <a:spLocks noGrp="1"/>
          </p:cNvSpPr>
          <p:nvPr>
            <p:ph type="title"/>
          </p:nvPr>
        </p:nvSpPr>
        <p:spPr>
          <a:xfrm>
            <a:off x="839788" y="365125"/>
            <a:ext cx="10515600" cy="1325563"/>
          </a:xfrm>
        </p:spPr>
        <p:txBody>
          <a:bodyPr/>
          <a:lstStyle/>
          <a:p>
            <a:r>
              <a:rPr lang="pt-BR"/>
              <a:t>Clique para editar o título Mestre</a:t>
            </a:r>
          </a:p>
        </p:txBody>
      </p:sp>
      <p:sp>
        <p:nvSpPr>
          <p:cNvPr id="3" name="Espaço Reservado para Texto 2">
            <a:extLst>
              <a:ext uri="{FF2B5EF4-FFF2-40B4-BE49-F238E27FC236}">
                <a16:creationId xmlns:a16="http://schemas.microsoft.com/office/drawing/2014/main" id="{83EF2756-A509-418F-844F-AAA320CE419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4" name="Espaço Reservado para Conteúdo 3">
            <a:extLst>
              <a:ext uri="{FF2B5EF4-FFF2-40B4-BE49-F238E27FC236}">
                <a16:creationId xmlns:a16="http://schemas.microsoft.com/office/drawing/2014/main" id="{4D399959-8C6B-4D6A-8C51-C98E7A15BDB5}"/>
              </a:ext>
            </a:extLst>
          </p:cNvPr>
          <p:cNvSpPr>
            <a:spLocks noGrp="1"/>
          </p:cNvSpPr>
          <p:nvPr>
            <p:ph sz="half" idx="2"/>
          </p:nvPr>
        </p:nvSpPr>
        <p:spPr>
          <a:xfrm>
            <a:off x="839788" y="2505075"/>
            <a:ext cx="5157787"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a:extLst>
              <a:ext uri="{FF2B5EF4-FFF2-40B4-BE49-F238E27FC236}">
                <a16:creationId xmlns:a16="http://schemas.microsoft.com/office/drawing/2014/main" id="{1512DF00-FBB1-4EE1-B9FA-FE839065C63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6" name="Espaço Reservado para Conteúdo 5">
            <a:extLst>
              <a:ext uri="{FF2B5EF4-FFF2-40B4-BE49-F238E27FC236}">
                <a16:creationId xmlns:a16="http://schemas.microsoft.com/office/drawing/2014/main" id="{97D78157-EB64-4513-A1FC-175E5B774667}"/>
              </a:ext>
            </a:extLst>
          </p:cNvPr>
          <p:cNvSpPr>
            <a:spLocks noGrp="1"/>
          </p:cNvSpPr>
          <p:nvPr>
            <p:ph sz="quarter" idx="4"/>
          </p:nvPr>
        </p:nvSpPr>
        <p:spPr>
          <a:xfrm>
            <a:off x="6172200" y="2505075"/>
            <a:ext cx="5183188"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a:extLst>
              <a:ext uri="{FF2B5EF4-FFF2-40B4-BE49-F238E27FC236}">
                <a16:creationId xmlns:a16="http://schemas.microsoft.com/office/drawing/2014/main" id="{85F64038-E07B-4C36-9421-84DF9BD88119}"/>
              </a:ext>
            </a:extLst>
          </p:cNvPr>
          <p:cNvSpPr>
            <a:spLocks noGrp="1"/>
          </p:cNvSpPr>
          <p:nvPr>
            <p:ph type="dt" sz="half" idx="10"/>
          </p:nvPr>
        </p:nvSpPr>
        <p:spPr/>
        <p:txBody>
          <a:bodyPr/>
          <a:lstStyle/>
          <a:p>
            <a:fld id="{442426D9-6DED-4174-B7D9-BBD844CCE96B}" type="datetimeFigureOut">
              <a:rPr lang="pt-BR" smtClean="0"/>
              <a:t>15/08/2021</a:t>
            </a:fld>
            <a:endParaRPr lang="pt-BR"/>
          </a:p>
        </p:txBody>
      </p:sp>
      <p:sp>
        <p:nvSpPr>
          <p:cNvPr id="8" name="Espaço Reservado para Rodapé 7">
            <a:extLst>
              <a:ext uri="{FF2B5EF4-FFF2-40B4-BE49-F238E27FC236}">
                <a16:creationId xmlns:a16="http://schemas.microsoft.com/office/drawing/2014/main" id="{99BD968A-C89C-4ABB-A5AF-C7B67F37FBD5}"/>
              </a:ext>
            </a:extLst>
          </p:cNvPr>
          <p:cNvSpPr>
            <a:spLocks noGrp="1"/>
          </p:cNvSpPr>
          <p:nvPr>
            <p:ph type="ftr" sz="quarter" idx="11"/>
          </p:nvPr>
        </p:nvSpPr>
        <p:spPr/>
        <p:txBody>
          <a:bodyPr/>
          <a:lstStyle/>
          <a:p>
            <a:endParaRPr lang="pt-BR"/>
          </a:p>
        </p:txBody>
      </p:sp>
      <p:sp>
        <p:nvSpPr>
          <p:cNvPr id="9" name="Espaço Reservado para Número de Slide 8">
            <a:extLst>
              <a:ext uri="{FF2B5EF4-FFF2-40B4-BE49-F238E27FC236}">
                <a16:creationId xmlns:a16="http://schemas.microsoft.com/office/drawing/2014/main" id="{28466801-0352-4723-A703-4A19010FCED7}"/>
              </a:ext>
            </a:extLst>
          </p:cNvPr>
          <p:cNvSpPr>
            <a:spLocks noGrp="1"/>
          </p:cNvSpPr>
          <p:nvPr>
            <p:ph type="sldNum" sz="quarter" idx="12"/>
          </p:nvPr>
        </p:nvSpPr>
        <p:spPr/>
        <p:txBody>
          <a:bodyPr/>
          <a:lstStyle/>
          <a:p>
            <a:fld id="{1A806148-6FE9-4196-8B74-F15CD93C2D74}" type="slidenum">
              <a:rPr lang="pt-BR" smtClean="0"/>
              <a:t>‹nº›</a:t>
            </a:fld>
            <a:endParaRPr lang="pt-BR"/>
          </a:p>
        </p:txBody>
      </p:sp>
    </p:spTree>
    <p:extLst>
      <p:ext uri="{BB962C8B-B14F-4D97-AF65-F5344CB8AC3E}">
        <p14:creationId xmlns:p14="http://schemas.microsoft.com/office/powerpoint/2010/main" val="13810568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3EC2B4B-DF10-4D78-AFEF-CEE980EAE9C5}"/>
              </a:ext>
            </a:extLst>
          </p:cNvPr>
          <p:cNvSpPr>
            <a:spLocks noGrp="1"/>
          </p:cNvSpPr>
          <p:nvPr>
            <p:ph type="title"/>
          </p:nvPr>
        </p:nvSpPr>
        <p:spPr/>
        <p:txBody>
          <a:bodyPr/>
          <a:lstStyle/>
          <a:p>
            <a:r>
              <a:rPr lang="pt-BR"/>
              <a:t>Clique para editar o título Mestre</a:t>
            </a:r>
          </a:p>
        </p:txBody>
      </p:sp>
      <p:sp>
        <p:nvSpPr>
          <p:cNvPr id="3" name="Espaço Reservado para Data 2">
            <a:extLst>
              <a:ext uri="{FF2B5EF4-FFF2-40B4-BE49-F238E27FC236}">
                <a16:creationId xmlns:a16="http://schemas.microsoft.com/office/drawing/2014/main" id="{E4DB2347-E615-40D0-A9D5-12A9C2FE5BFF}"/>
              </a:ext>
            </a:extLst>
          </p:cNvPr>
          <p:cNvSpPr>
            <a:spLocks noGrp="1"/>
          </p:cNvSpPr>
          <p:nvPr>
            <p:ph type="dt" sz="half" idx="10"/>
          </p:nvPr>
        </p:nvSpPr>
        <p:spPr/>
        <p:txBody>
          <a:bodyPr/>
          <a:lstStyle/>
          <a:p>
            <a:fld id="{442426D9-6DED-4174-B7D9-BBD844CCE96B}" type="datetimeFigureOut">
              <a:rPr lang="pt-BR" smtClean="0"/>
              <a:t>15/08/2021</a:t>
            </a:fld>
            <a:endParaRPr lang="pt-BR"/>
          </a:p>
        </p:txBody>
      </p:sp>
      <p:sp>
        <p:nvSpPr>
          <p:cNvPr id="4" name="Espaço Reservado para Rodapé 3">
            <a:extLst>
              <a:ext uri="{FF2B5EF4-FFF2-40B4-BE49-F238E27FC236}">
                <a16:creationId xmlns:a16="http://schemas.microsoft.com/office/drawing/2014/main" id="{84725322-E1A8-4A2D-AF79-82F1BB0EF027}"/>
              </a:ext>
            </a:extLst>
          </p:cNvPr>
          <p:cNvSpPr>
            <a:spLocks noGrp="1"/>
          </p:cNvSpPr>
          <p:nvPr>
            <p:ph type="ftr" sz="quarter" idx="11"/>
          </p:nvPr>
        </p:nvSpPr>
        <p:spPr/>
        <p:txBody>
          <a:bodyPr/>
          <a:lstStyle/>
          <a:p>
            <a:endParaRPr lang="pt-BR"/>
          </a:p>
        </p:txBody>
      </p:sp>
      <p:sp>
        <p:nvSpPr>
          <p:cNvPr id="5" name="Espaço Reservado para Número de Slide 4">
            <a:extLst>
              <a:ext uri="{FF2B5EF4-FFF2-40B4-BE49-F238E27FC236}">
                <a16:creationId xmlns:a16="http://schemas.microsoft.com/office/drawing/2014/main" id="{1500B06C-73DD-46D1-8EA6-D59062B5931B}"/>
              </a:ext>
            </a:extLst>
          </p:cNvPr>
          <p:cNvSpPr>
            <a:spLocks noGrp="1"/>
          </p:cNvSpPr>
          <p:nvPr>
            <p:ph type="sldNum" sz="quarter" idx="12"/>
          </p:nvPr>
        </p:nvSpPr>
        <p:spPr/>
        <p:txBody>
          <a:bodyPr/>
          <a:lstStyle/>
          <a:p>
            <a:fld id="{1A806148-6FE9-4196-8B74-F15CD93C2D74}" type="slidenum">
              <a:rPr lang="pt-BR" smtClean="0"/>
              <a:t>‹nº›</a:t>
            </a:fld>
            <a:endParaRPr lang="pt-BR"/>
          </a:p>
        </p:txBody>
      </p:sp>
    </p:spTree>
    <p:extLst>
      <p:ext uri="{BB962C8B-B14F-4D97-AF65-F5344CB8AC3E}">
        <p14:creationId xmlns:p14="http://schemas.microsoft.com/office/powerpoint/2010/main" val="5419650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a:extLst>
              <a:ext uri="{FF2B5EF4-FFF2-40B4-BE49-F238E27FC236}">
                <a16:creationId xmlns:a16="http://schemas.microsoft.com/office/drawing/2014/main" id="{88559618-08C9-4343-BE83-47B9DC58F764}"/>
              </a:ext>
            </a:extLst>
          </p:cNvPr>
          <p:cNvSpPr>
            <a:spLocks noGrp="1"/>
          </p:cNvSpPr>
          <p:nvPr>
            <p:ph type="dt" sz="half" idx="10"/>
          </p:nvPr>
        </p:nvSpPr>
        <p:spPr/>
        <p:txBody>
          <a:bodyPr/>
          <a:lstStyle/>
          <a:p>
            <a:fld id="{442426D9-6DED-4174-B7D9-BBD844CCE96B}" type="datetimeFigureOut">
              <a:rPr lang="pt-BR" smtClean="0"/>
              <a:t>15/08/2021</a:t>
            </a:fld>
            <a:endParaRPr lang="pt-BR"/>
          </a:p>
        </p:txBody>
      </p:sp>
      <p:sp>
        <p:nvSpPr>
          <p:cNvPr id="3" name="Espaço Reservado para Rodapé 2">
            <a:extLst>
              <a:ext uri="{FF2B5EF4-FFF2-40B4-BE49-F238E27FC236}">
                <a16:creationId xmlns:a16="http://schemas.microsoft.com/office/drawing/2014/main" id="{9A227405-8115-4823-B9CD-8C6D83343AE6}"/>
              </a:ext>
            </a:extLst>
          </p:cNvPr>
          <p:cNvSpPr>
            <a:spLocks noGrp="1"/>
          </p:cNvSpPr>
          <p:nvPr>
            <p:ph type="ftr" sz="quarter" idx="11"/>
          </p:nvPr>
        </p:nvSpPr>
        <p:spPr/>
        <p:txBody>
          <a:bodyPr/>
          <a:lstStyle/>
          <a:p>
            <a:endParaRPr lang="pt-BR"/>
          </a:p>
        </p:txBody>
      </p:sp>
      <p:sp>
        <p:nvSpPr>
          <p:cNvPr id="4" name="Espaço Reservado para Número de Slide 3">
            <a:extLst>
              <a:ext uri="{FF2B5EF4-FFF2-40B4-BE49-F238E27FC236}">
                <a16:creationId xmlns:a16="http://schemas.microsoft.com/office/drawing/2014/main" id="{781B5242-3D20-4B11-9B2E-BD8C99C45955}"/>
              </a:ext>
            </a:extLst>
          </p:cNvPr>
          <p:cNvSpPr>
            <a:spLocks noGrp="1"/>
          </p:cNvSpPr>
          <p:nvPr>
            <p:ph type="sldNum" sz="quarter" idx="12"/>
          </p:nvPr>
        </p:nvSpPr>
        <p:spPr/>
        <p:txBody>
          <a:bodyPr/>
          <a:lstStyle/>
          <a:p>
            <a:fld id="{1A806148-6FE9-4196-8B74-F15CD93C2D74}" type="slidenum">
              <a:rPr lang="pt-BR" smtClean="0"/>
              <a:t>‹nº›</a:t>
            </a:fld>
            <a:endParaRPr lang="pt-BR"/>
          </a:p>
        </p:txBody>
      </p:sp>
    </p:spTree>
    <p:extLst>
      <p:ext uri="{BB962C8B-B14F-4D97-AF65-F5344CB8AC3E}">
        <p14:creationId xmlns:p14="http://schemas.microsoft.com/office/powerpoint/2010/main" val="32804324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C88BCF1-F669-4699-B881-53472B550BAE}"/>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Conteúdo 2">
            <a:extLst>
              <a:ext uri="{FF2B5EF4-FFF2-40B4-BE49-F238E27FC236}">
                <a16:creationId xmlns:a16="http://schemas.microsoft.com/office/drawing/2014/main" id="{1AD7F23B-9071-4B66-968E-BED8787B3D3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a:extLst>
              <a:ext uri="{FF2B5EF4-FFF2-40B4-BE49-F238E27FC236}">
                <a16:creationId xmlns:a16="http://schemas.microsoft.com/office/drawing/2014/main" id="{ED556D06-25DD-46B7-ACEA-2F3051CFC80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038BA94C-73B4-445F-86CA-E1A58B82F954}"/>
              </a:ext>
            </a:extLst>
          </p:cNvPr>
          <p:cNvSpPr>
            <a:spLocks noGrp="1"/>
          </p:cNvSpPr>
          <p:nvPr>
            <p:ph type="dt" sz="half" idx="10"/>
          </p:nvPr>
        </p:nvSpPr>
        <p:spPr/>
        <p:txBody>
          <a:bodyPr/>
          <a:lstStyle/>
          <a:p>
            <a:fld id="{442426D9-6DED-4174-B7D9-BBD844CCE96B}" type="datetimeFigureOut">
              <a:rPr lang="pt-BR" smtClean="0"/>
              <a:t>15/08/2021</a:t>
            </a:fld>
            <a:endParaRPr lang="pt-BR"/>
          </a:p>
        </p:txBody>
      </p:sp>
      <p:sp>
        <p:nvSpPr>
          <p:cNvPr id="6" name="Espaço Reservado para Rodapé 5">
            <a:extLst>
              <a:ext uri="{FF2B5EF4-FFF2-40B4-BE49-F238E27FC236}">
                <a16:creationId xmlns:a16="http://schemas.microsoft.com/office/drawing/2014/main" id="{3B3B2C31-B47C-42DA-845E-E21F4A2811E1}"/>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21C2F02E-F08A-4560-B971-16B521918758}"/>
              </a:ext>
            </a:extLst>
          </p:cNvPr>
          <p:cNvSpPr>
            <a:spLocks noGrp="1"/>
          </p:cNvSpPr>
          <p:nvPr>
            <p:ph type="sldNum" sz="quarter" idx="12"/>
          </p:nvPr>
        </p:nvSpPr>
        <p:spPr/>
        <p:txBody>
          <a:bodyPr/>
          <a:lstStyle/>
          <a:p>
            <a:fld id="{1A806148-6FE9-4196-8B74-F15CD93C2D74}" type="slidenum">
              <a:rPr lang="pt-BR" smtClean="0"/>
              <a:t>‹nº›</a:t>
            </a:fld>
            <a:endParaRPr lang="pt-BR"/>
          </a:p>
        </p:txBody>
      </p:sp>
    </p:spTree>
    <p:extLst>
      <p:ext uri="{BB962C8B-B14F-4D97-AF65-F5344CB8AC3E}">
        <p14:creationId xmlns:p14="http://schemas.microsoft.com/office/powerpoint/2010/main" val="10935638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C0625E2-A5DF-4D23-87A5-055970D7C417}"/>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Imagem 2">
            <a:extLst>
              <a:ext uri="{FF2B5EF4-FFF2-40B4-BE49-F238E27FC236}">
                <a16:creationId xmlns:a16="http://schemas.microsoft.com/office/drawing/2014/main" id="{6CF08176-4261-4EAD-87C2-1F2DE9A6EEF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a:extLst>
              <a:ext uri="{FF2B5EF4-FFF2-40B4-BE49-F238E27FC236}">
                <a16:creationId xmlns:a16="http://schemas.microsoft.com/office/drawing/2014/main" id="{68E4F2B8-1328-4103-9819-059A44A8BD3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862A290F-8050-40AB-B44F-1BB64FF8DCCA}"/>
              </a:ext>
            </a:extLst>
          </p:cNvPr>
          <p:cNvSpPr>
            <a:spLocks noGrp="1"/>
          </p:cNvSpPr>
          <p:nvPr>
            <p:ph type="dt" sz="half" idx="10"/>
          </p:nvPr>
        </p:nvSpPr>
        <p:spPr/>
        <p:txBody>
          <a:bodyPr/>
          <a:lstStyle/>
          <a:p>
            <a:fld id="{442426D9-6DED-4174-B7D9-BBD844CCE96B}" type="datetimeFigureOut">
              <a:rPr lang="pt-BR" smtClean="0"/>
              <a:t>15/08/2021</a:t>
            </a:fld>
            <a:endParaRPr lang="pt-BR"/>
          </a:p>
        </p:txBody>
      </p:sp>
      <p:sp>
        <p:nvSpPr>
          <p:cNvPr id="6" name="Espaço Reservado para Rodapé 5">
            <a:extLst>
              <a:ext uri="{FF2B5EF4-FFF2-40B4-BE49-F238E27FC236}">
                <a16:creationId xmlns:a16="http://schemas.microsoft.com/office/drawing/2014/main" id="{6E6F6B57-DEEF-4ED7-AD39-D653E9965DF3}"/>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B0DCBEDF-15E0-420F-B712-15C66137AC43}"/>
              </a:ext>
            </a:extLst>
          </p:cNvPr>
          <p:cNvSpPr>
            <a:spLocks noGrp="1"/>
          </p:cNvSpPr>
          <p:nvPr>
            <p:ph type="sldNum" sz="quarter" idx="12"/>
          </p:nvPr>
        </p:nvSpPr>
        <p:spPr/>
        <p:txBody>
          <a:bodyPr/>
          <a:lstStyle/>
          <a:p>
            <a:fld id="{1A806148-6FE9-4196-8B74-F15CD93C2D74}" type="slidenum">
              <a:rPr lang="pt-BR" smtClean="0"/>
              <a:t>‹nº›</a:t>
            </a:fld>
            <a:endParaRPr lang="pt-BR"/>
          </a:p>
        </p:txBody>
      </p:sp>
    </p:spTree>
    <p:extLst>
      <p:ext uri="{BB962C8B-B14F-4D97-AF65-F5344CB8AC3E}">
        <p14:creationId xmlns:p14="http://schemas.microsoft.com/office/powerpoint/2010/main" val="23926731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a:extLst>
              <a:ext uri="{FF2B5EF4-FFF2-40B4-BE49-F238E27FC236}">
                <a16:creationId xmlns:a16="http://schemas.microsoft.com/office/drawing/2014/main" id="{190E9EEA-2815-4367-B792-C3913C29148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a:t>Clique para editar o título Mestre</a:t>
            </a:r>
          </a:p>
        </p:txBody>
      </p:sp>
      <p:sp>
        <p:nvSpPr>
          <p:cNvPr id="3" name="Espaço Reservado para Texto 2">
            <a:extLst>
              <a:ext uri="{FF2B5EF4-FFF2-40B4-BE49-F238E27FC236}">
                <a16:creationId xmlns:a16="http://schemas.microsoft.com/office/drawing/2014/main" id="{A230D350-5BBE-40FF-BF8C-9D6B6E0C13C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19EDA6FB-0BC8-4154-BF42-FAD8D70E2CB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2426D9-6DED-4174-B7D9-BBD844CCE96B}" type="datetimeFigureOut">
              <a:rPr lang="pt-BR" smtClean="0"/>
              <a:t>15/08/2021</a:t>
            </a:fld>
            <a:endParaRPr lang="pt-BR"/>
          </a:p>
        </p:txBody>
      </p:sp>
      <p:sp>
        <p:nvSpPr>
          <p:cNvPr id="5" name="Espaço Reservado para Rodapé 4">
            <a:extLst>
              <a:ext uri="{FF2B5EF4-FFF2-40B4-BE49-F238E27FC236}">
                <a16:creationId xmlns:a16="http://schemas.microsoft.com/office/drawing/2014/main" id="{FEAA9973-8D0F-44A4-BED8-40E91AAFE15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a:extLst>
              <a:ext uri="{FF2B5EF4-FFF2-40B4-BE49-F238E27FC236}">
                <a16:creationId xmlns:a16="http://schemas.microsoft.com/office/drawing/2014/main" id="{676241A2-3A70-419D-B18B-6E1BF6147C1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806148-6FE9-4196-8B74-F15CD93C2D74}" type="slidenum">
              <a:rPr lang="pt-BR" smtClean="0"/>
              <a:t>‹nº›</a:t>
            </a:fld>
            <a:endParaRPr lang="pt-BR"/>
          </a:p>
        </p:txBody>
      </p:sp>
    </p:spTree>
    <p:extLst>
      <p:ext uri="{BB962C8B-B14F-4D97-AF65-F5344CB8AC3E}">
        <p14:creationId xmlns:p14="http://schemas.microsoft.com/office/powerpoint/2010/main" val="13394898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0500139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 name="Agrupar 4">
            <a:extLst>
              <a:ext uri="{FF2B5EF4-FFF2-40B4-BE49-F238E27FC236}">
                <a16:creationId xmlns:a16="http://schemas.microsoft.com/office/drawing/2014/main" id="{F5D6FB7A-1C2C-4D18-98A2-6EF9FF485C8A}"/>
              </a:ext>
            </a:extLst>
          </p:cNvPr>
          <p:cNvGrpSpPr/>
          <p:nvPr/>
        </p:nvGrpSpPr>
        <p:grpSpPr>
          <a:xfrm>
            <a:off x="367865" y="1860331"/>
            <a:ext cx="1354521" cy="1271752"/>
            <a:chOff x="4666593" y="2984938"/>
            <a:chExt cx="1354521" cy="1271752"/>
          </a:xfrm>
          <a:solidFill>
            <a:srgbClr val="FBBA16"/>
          </a:solidFill>
        </p:grpSpPr>
        <p:sp>
          <p:nvSpPr>
            <p:cNvPr id="3" name="Retângulo: Cantos Arredondados 2">
              <a:extLst>
                <a:ext uri="{FF2B5EF4-FFF2-40B4-BE49-F238E27FC236}">
                  <a16:creationId xmlns:a16="http://schemas.microsoft.com/office/drawing/2014/main" id="{11461992-D8BE-43C0-B58C-898CF34C4B2C}"/>
                </a:ext>
              </a:extLst>
            </p:cNvPr>
            <p:cNvSpPr/>
            <p:nvPr/>
          </p:nvSpPr>
          <p:spPr>
            <a:xfrm>
              <a:off x="4666593" y="2984938"/>
              <a:ext cx="1177159" cy="1271752"/>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Triângulo isósceles 3">
              <a:extLst>
                <a:ext uri="{FF2B5EF4-FFF2-40B4-BE49-F238E27FC236}">
                  <a16:creationId xmlns:a16="http://schemas.microsoft.com/office/drawing/2014/main" id="{A39A15A9-D605-45DB-B945-D2F1DA8A0E88}"/>
                </a:ext>
              </a:extLst>
            </p:cNvPr>
            <p:cNvSpPr/>
            <p:nvPr/>
          </p:nvSpPr>
          <p:spPr>
            <a:xfrm rot="5400000">
              <a:off x="5649310" y="3375135"/>
              <a:ext cx="388883" cy="354724"/>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sp>
        <p:nvSpPr>
          <p:cNvPr id="6" name="CaixaDeTexto 5">
            <a:extLst>
              <a:ext uri="{FF2B5EF4-FFF2-40B4-BE49-F238E27FC236}">
                <a16:creationId xmlns:a16="http://schemas.microsoft.com/office/drawing/2014/main" id="{D99123AB-85E8-4388-BFF5-94B0C2D0F8CB}"/>
              </a:ext>
            </a:extLst>
          </p:cNvPr>
          <p:cNvSpPr txBox="1"/>
          <p:nvPr/>
        </p:nvSpPr>
        <p:spPr>
          <a:xfrm>
            <a:off x="600478" y="1988375"/>
            <a:ext cx="740908" cy="1015663"/>
          </a:xfrm>
          <a:prstGeom prst="rect">
            <a:avLst/>
          </a:prstGeom>
          <a:noFill/>
        </p:spPr>
        <p:txBody>
          <a:bodyPr wrap="none" rtlCol="0">
            <a:spAutoFit/>
          </a:bodyPr>
          <a:lstStyle/>
          <a:p>
            <a:r>
              <a:rPr lang="pt-BR" sz="6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a:t>
            </a:r>
          </a:p>
        </p:txBody>
      </p:sp>
      <p:sp>
        <p:nvSpPr>
          <p:cNvPr id="7" name="CaixaDeTexto 6">
            <a:extLst>
              <a:ext uri="{FF2B5EF4-FFF2-40B4-BE49-F238E27FC236}">
                <a16:creationId xmlns:a16="http://schemas.microsoft.com/office/drawing/2014/main" id="{A799568E-FE18-4585-91FD-8EE5AFCE6602}"/>
              </a:ext>
            </a:extLst>
          </p:cNvPr>
          <p:cNvSpPr txBox="1"/>
          <p:nvPr/>
        </p:nvSpPr>
        <p:spPr>
          <a:xfrm>
            <a:off x="1777637" y="2165130"/>
            <a:ext cx="8427908" cy="2677656"/>
          </a:xfrm>
          <a:prstGeom prst="rect">
            <a:avLst/>
          </a:prstGeom>
          <a:noFill/>
        </p:spPr>
        <p:txBody>
          <a:bodyPr wrap="square" rtlCol="0">
            <a:spAutoFit/>
          </a:bodyPr>
          <a:lstStyle/>
          <a:p>
            <a:pPr algn="just"/>
            <a:r>
              <a:rPr lang="es-ES" sz="24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_____________ a Jesús, aguardamos que su mano nos guíe y escuchamos su voz que nos dirige. El apóstol Pablo experimentó esto, y dijo: “Con Cristo estoy juntamente crucificado, y ya no vivo yo, más vive Cristo en mí; y lo que ahora vivo en la carne, lo vivo en la fe del Hijo de Dios, el cual me amó y se entregó a sí mismo por mí” (p. 17).</a:t>
            </a:r>
            <a:endParaRPr lang="pt-BR" dirty="0"/>
          </a:p>
        </p:txBody>
      </p:sp>
      <p:sp>
        <p:nvSpPr>
          <p:cNvPr id="12" name="CaixaDeTexto 11">
            <a:extLst>
              <a:ext uri="{FF2B5EF4-FFF2-40B4-BE49-F238E27FC236}">
                <a16:creationId xmlns:a16="http://schemas.microsoft.com/office/drawing/2014/main" id="{7787A88E-ECCE-45E6-B10E-F62509D25387}"/>
              </a:ext>
            </a:extLst>
          </p:cNvPr>
          <p:cNvSpPr txBox="1"/>
          <p:nvPr/>
        </p:nvSpPr>
        <p:spPr>
          <a:xfrm>
            <a:off x="2217684" y="2099112"/>
            <a:ext cx="1489639" cy="523220"/>
          </a:xfrm>
          <a:prstGeom prst="rect">
            <a:avLst/>
          </a:prstGeom>
          <a:noFill/>
        </p:spPr>
        <p:txBody>
          <a:bodyPr wrap="none" rtlCol="0">
            <a:spAutoFit/>
          </a:bodyPr>
          <a:lstStyle/>
          <a:p>
            <a:r>
              <a:rPr lang="pt-BR" sz="2800" b="1" dirty="0">
                <a:solidFill>
                  <a:srgbClr val="C00000"/>
                </a:solidFill>
              </a:rPr>
              <a:t>miramos</a:t>
            </a:r>
          </a:p>
        </p:txBody>
      </p:sp>
    </p:spTree>
    <p:extLst>
      <p:ext uri="{BB962C8B-B14F-4D97-AF65-F5344CB8AC3E}">
        <p14:creationId xmlns:p14="http://schemas.microsoft.com/office/powerpoint/2010/main" val="80107267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CaixaDeTexto 6">
            <a:extLst>
              <a:ext uri="{FF2B5EF4-FFF2-40B4-BE49-F238E27FC236}">
                <a16:creationId xmlns:a16="http://schemas.microsoft.com/office/drawing/2014/main" id="{A799568E-FE18-4585-91FD-8EE5AFCE6602}"/>
              </a:ext>
            </a:extLst>
          </p:cNvPr>
          <p:cNvSpPr txBox="1"/>
          <p:nvPr/>
        </p:nvSpPr>
        <p:spPr>
          <a:xfrm>
            <a:off x="1964120" y="2534917"/>
            <a:ext cx="8481848" cy="1569660"/>
          </a:xfrm>
          <a:prstGeom prst="rect">
            <a:avLst/>
          </a:prstGeom>
          <a:noFill/>
        </p:spPr>
        <p:txBody>
          <a:bodyPr wrap="square" rtlCol="0">
            <a:spAutoFit/>
          </a:bodyPr>
          <a:lstStyle/>
          <a:p>
            <a:pPr algn="just"/>
            <a:r>
              <a:rPr lang="es-ES" sz="24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La felicidad derivada de fuentes terrenales es tan inestable como pueden hacerla diversas circunstancias. ¿Qué hace felices a los miembros del hogar y qué tipo de comportamiento produce?</a:t>
            </a:r>
            <a:endParaRPr lang="pt-BR" sz="2400" b="1"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p:txBody>
      </p:sp>
      <p:grpSp>
        <p:nvGrpSpPr>
          <p:cNvPr id="8" name="Agrupar 7">
            <a:extLst>
              <a:ext uri="{FF2B5EF4-FFF2-40B4-BE49-F238E27FC236}">
                <a16:creationId xmlns:a16="http://schemas.microsoft.com/office/drawing/2014/main" id="{8952AA0B-1607-4E13-B531-EC78DF36C058}"/>
              </a:ext>
            </a:extLst>
          </p:cNvPr>
          <p:cNvGrpSpPr/>
          <p:nvPr/>
        </p:nvGrpSpPr>
        <p:grpSpPr>
          <a:xfrm>
            <a:off x="483478" y="2385848"/>
            <a:ext cx="1354521" cy="1271752"/>
            <a:chOff x="4666593" y="2984938"/>
            <a:chExt cx="1354521" cy="1271752"/>
          </a:xfrm>
          <a:solidFill>
            <a:srgbClr val="8ABFDF"/>
          </a:solidFill>
        </p:grpSpPr>
        <p:sp>
          <p:nvSpPr>
            <p:cNvPr id="9" name="Retângulo: Cantos Arredondados 8">
              <a:extLst>
                <a:ext uri="{FF2B5EF4-FFF2-40B4-BE49-F238E27FC236}">
                  <a16:creationId xmlns:a16="http://schemas.microsoft.com/office/drawing/2014/main" id="{5ED1FFA4-D2AF-41C8-AB10-4B3D6F635AB7}"/>
                </a:ext>
              </a:extLst>
            </p:cNvPr>
            <p:cNvSpPr/>
            <p:nvPr/>
          </p:nvSpPr>
          <p:spPr>
            <a:xfrm>
              <a:off x="4666593" y="2984938"/>
              <a:ext cx="1177159" cy="1271752"/>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0" name="Triângulo isósceles 9">
              <a:extLst>
                <a:ext uri="{FF2B5EF4-FFF2-40B4-BE49-F238E27FC236}">
                  <a16:creationId xmlns:a16="http://schemas.microsoft.com/office/drawing/2014/main" id="{144ED0E2-08B3-4C71-B664-2C7DCF9479EF}"/>
                </a:ext>
              </a:extLst>
            </p:cNvPr>
            <p:cNvSpPr/>
            <p:nvPr/>
          </p:nvSpPr>
          <p:spPr>
            <a:xfrm rot="5400000">
              <a:off x="5649310" y="3375135"/>
              <a:ext cx="388883" cy="354724"/>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sp>
        <p:nvSpPr>
          <p:cNvPr id="11" name="CaixaDeTexto 10">
            <a:extLst>
              <a:ext uri="{FF2B5EF4-FFF2-40B4-BE49-F238E27FC236}">
                <a16:creationId xmlns:a16="http://schemas.microsoft.com/office/drawing/2014/main" id="{A718D67B-FE9C-451F-8A08-BEAC73225C5B}"/>
              </a:ext>
            </a:extLst>
          </p:cNvPr>
          <p:cNvSpPr txBox="1"/>
          <p:nvPr/>
        </p:nvSpPr>
        <p:spPr>
          <a:xfrm>
            <a:off x="593762" y="2534917"/>
            <a:ext cx="1040670" cy="1015663"/>
          </a:xfrm>
          <a:prstGeom prst="rect">
            <a:avLst/>
          </a:prstGeom>
          <a:noFill/>
        </p:spPr>
        <p:txBody>
          <a:bodyPr wrap="none" rtlCol="0">
            <a:spAutoFit/>
          </a:bodyPr>
          <a:lstStyle/>
          <a:p>
            <a:r>
              <a:rPr lang="pt-BR" sz="6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03</a:t>
            </a:r>
          </a:p>
        </p:txBody>
      </p:sp>
    </p:spTree>
    <p:extLst>
      <p:ext uri="{BB962C8B-B14F-4D97-AF65-F5344CB8AC3E}">
        <p14:creationId xmlns:p14="http://schemas.microsoft.com/office/powerpoint/2010/main" val="187155423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 name="Agrupar 4">
            <a:extLst>
              <a:ext uri="{FF2B5EF4-FFF2-40B4-BE49-F238E27FC236}">
                <a16:creationId xmlns:a16="http://schemas.microsoft.com/office/drawing/2014/main" id="{F5D6FB7A-1C2C-4D18-98A2-6EF9FF485C8A}"/>
              </a:ext>
            </a:extLst>
          </p:cNvPr>
          <p:cNvGrpSpPr/>
          <p:nvPr/>
        </p:nvGrpSpPr>
        <p:grpSpPr>
          <a:xfrm>
            <a:off x="367865" y="1860331"/>
            <a:ext cx="1354521" cy="1271752"/>
            <a:chOff x="4666593" y="2984938"/>
            <a:chExt cx="1354521" cy="1271752"/>
          </a:xfrm>
          <a:solidFill>
            <a:srgbClr val="8ABFDF"/>
          </a:solidFill>
        </p:grpSpPr>
        <p:sp>
          <p:nvSpPr>
            <p:cNvPr id="3" name="Retângulo: Cantos Arredondados 2">
              <a:extLst>
                <a:ext uri="{FF2B5EF4-FFF2-40B4-BE49-F238E27FC236}">
                  <a16:creationId xmlns:a16="http://schemas.microsoft.com/office/drawing/2014/main" id="{11461992-D8BE-43C0-B58C-898CF34C4B2C}"/>
                </a:ext>
              </a:extLst>
            </p:cNvPr>
            <p:cNvSpPr/>
            <p:nvPr/>
          </p:nvSpPr>
          <p:spPr>
            <a:xfrm>
              <a:off x="4666593" y="2984938"/>
              <a:ext cx="1177159" cy="1271752"/>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Triângulo isósceles 3">
              <a:extLst>
                <a:ext uri="{FF2B5EF4-FFF2-40B4-BE49-F238E27FC236}">
                  <a16:creationId xmlns:a16="http://schemas.microsoft.com/office/drawing/2014/main" id="{A39A15A9-D605-45DB-B945-D2F1DA8A0E88}"/>
                </a:ext>
              </a:extLst>
            </p:cNvPr>
            <p:cNvSpPr/>
            <p:nvPr/>
          </p:nvSpPr>
          <p:spPr>
            <a:xfrm rot="5400000">
              <a:off x="5649310" y="3375135"/>
              <a:ext cx="388883" cy="354724"/>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sp>
        <p:nvSpPr>
          <p:cNvPr id="6" name="CaixaDeTexto 5">
            <a:extLst>
              <a:ext uri="{FF2B5EF4-FFF2-40B4-BE49-F238E27FC236}">
                <a16:creationId xmlns:a16="http://schemas.microsoft.com/office/drawing/2014/main" id="{D99123AB-85E8-4388-BFF5-94B0C2D0F8CB}"/>
              </a:ext>
            </a:extLst>
          </p:cNvPr>
          <p:cNvSpPr txBox="1"/>
          <p:nvPr/>
        </p:nvSpPr>
        <p:spPr>
          <a:xfrm>
            <a:off x="600478" y="1988375"/>
            <a:ext cx="740908" cy="1015663"/>
          </a:xfrm>
          <a:prstGeom prst="rect">
            <a:avLst/>
          </a:prstGeom>
          <a:noFill/>
        </p:spPr>
        <p:txBody>
          <a:bodyPr wrap="none" rtlCol="0">
            <a:spAutoFit/>
          </a:bodyPr>
          <a:lstStyle/>
          <a:p>
            <a:r>
              <a:rPr lang="pt-BR" sz="6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a:t>
            </a:r>
          </a:p>
        </p:txBody>
      </p:sp>
      <p:sp>
        <p:nvSpPr>
          <p:cNvPr id="7" name="CaixaDeTexto 6">
            <a:extLst>
              <a:ext uri="{FF2B5EF4-FFF2-40B4-BE49-F238E27FC236}">
                <a16:creationId xmlns:a16="http://schemas.microsoft.com/office/drawing/2014/main" id="{A799568E-FE18-4585-91FD-8EE5AFCE6602}"/>
              </a:ext>
            </a:extLst>
          </p:cNvPr>
          <p:cNvSpPr txBox="1"/>
          <p:nvPr/>
        </p:nvSpPr>
        <p:spPr>
          <a:xfrm>
            <a:off x="1777637" y="2165130"/>
            <a:ext cx="8427908" cy="3046988"/>
          </a:xfrm>
          <a:prstGeom prst="rect">
            <a:avLst/>
          </a:prstGeom>
          <a:noFill/>
        </p:spPr>
        <p:txBody>
          <a:bodyPr wrap="square" rtlCol="0">
            <a:spAutoFit/>
          </a:bodyPr>
          <a:lstStyle/>
          <a:p>
            <a:pPr algn="just"/>
            <a:r>
              <a:rPr lang="es-ES" sz="24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La ______________ de Cristo, manifestada en el hogar, hará felices a los miembros de la familia; no provoca altercados, no responde con ira, sino que _____________ el temperamento irritado y _____________ una amabilidad que sienten todos los que están dentro de su círculo encantado. Dondequiera que se la abrigue, hace de las familias de la Tierra una parte de la gran familia celestial (p. 18).</a:t>
            </a:r>
            <a:endParaRPr lang="pt-BR" sz="2400" b="1"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12" name="CaixaDeTexto 11">
            <a:extLst>
              <a:ext uri="{FF2B5EF4-FFF2-40B4-BE49-F238E27FC236}">
                <a16:creationId xmlns:a16="http://schemas.microsoft.com/office/drawing/2014/main" id="{7787A88E-ECCE-45E6-B10E-F62509D25387}"/>
              </a:ext>
            </a:extLst>
          </p:cNvPr>
          <p:cNvSpPr txBox="1"/>
          <p:nvPr/>
        </p:nvSpPr>
        <p:spPr>
          <a:xfrm>
            <a:off x="2376727" y="2099112"/>
            <a:ext cx="2344681" cy="523220"/>
          </a:xfrm>
          <a:prstGeom prst="rect">
            <a:avLst/>
          </a:prstGeom>
          <a:noFill/>
        </p:spPr>
        <p:txBody>
          <a:bodyPr wrap="none" rtlCol="0">
            <a:spAutoFit/>
          </a:bodyPr>
          <a:lstStyle/>
          <a:p>
            <a:r>
              <a:rPr lang="pt-BR" sz="2800" b="1" dirty="0" err="1">
                <a:solidFill>
                  <a:srgbClr val="C00000"/>
                </a:solidFill>
              </a:rPr>
              <a:t>mansedumbre</a:t>
            </a:r>
            <a:endParaRPr lang="pt-BR" sz="2800" b="1" dirty="0">
              <a:solidFill>
                <a:srgbClr val="C00000"/>
              </a:solidFill>
            </a:endParaRPr>
          </a:p>
        </p:txBody>
      </p:sp>
      <p:sp>
        <p:nvSpPr>
          <p:cNvPr id="9" name="CaixaDeTexto 8">
            <a:extLst>
              <a:ext uri="{FF2B5EF4-FFF2-40B4-BE49-F238E27FC236}">
                <a16:creationId xmlns:a16="http://schemas.microsoft.com/office/drawing/2014/main" id="{7B2CC531-9832-483B-80A6-5B8132D68583}"/>
              </a:ext>
            </a:extLst>
          </p:cNvPr>
          <p:cNvSpPr txBox="1"/>
          <p:nvPr/>
        </p:nvSpPr>
        <p:spPr>
          <a:xfrm>
            <a:off x="2376727" y="3214454"/>
            <a:ext cx="1069011" cy="523220"/>
          </a:xfrm>
          <a:prstGeom prst="rect">
            <a:avLst/>
          </a:prstGeom>
          <a:noFill/>
        </p:spPr>
        <p:txBody>
          <a:bodyPr wrap="none" rtlCol="0">
            <a:spAutoFit/>
          </a:bodyPr>
          <a:lstStyle/>
          <a:p>
            <a:r>
              <a:rPr lang="pt-BR" sz="2800" b="1" dirty="0">
                <a:solidFill>
                  <a:srgbClr val="C00000"/>
                </a:solidFill>
              </a:rPr>
              <a:t>calma</a:t>
            </a:r>
          </a:p>
        </p:txBody>
      </p:sp>
      <p:sp>
        <p:nvSpPr>
          <p:cNvPr id="10" name="CaixaDeTexto 9">
            <a:extLst>
              <a:ext uri="{FF2B5EF4-FFF2-40B4-BE49-F238E27FC236}">
                <a16:creationId xmlns:a16="http://schemas.microsoft.com/office/drawing/2014/main" id="{7275CF13-5DED-4F23-AF10-F2F66FE9D77F}"/>
              </a:ext>
            </a:extLst>
          </p:cNvPr>
          <p:cNvSpPr txBox="1"/>
          <p:nvPr/>
        </p:nvSpPr>
        <p:spPr>
          <a:xfrm>
            <a:off x="2140244" y="3601506"/>
            <a:ext cx="1337226" cy="523220"/>
          </a:xfrm>
          <a:prstGeom prst="rect">
            <a:avLst/>
          </a:prstGeom>
          <a:noFill/>
        </p:spPr>
        <p:txBody>
          <a:bodyPr wrap="none" rtlCol="0">
            <a:spAutoFit/>
          </a:bodyPr>
          <a:lstStyle/>
          <a:p>
            <a:r>
              <a:rPr lang="pt-BR" sz="2800" b="1" dirty="0">
                <a:solidFill>
                  <a:srgbClr val="C00000"/>
                </a:solidFill>
              </a:rPr>
              <a:t>difunde</a:t>
            </a:r>
          </a:p>
        </p:txBody>
      </p:sp>
    </p:spTree>
    <p:extLst>
      <p:ext uri="{BB962C8B-B14F-4D97-AF65-F5344CB8AC3E}">
        <p14:creationId xmlns:p14="http://schemas.microsoft.com/office/powerpoint/2010/main" val="367855623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500" fill="hold"/>
                                        <p:tgtEl>
                                          <p:spTgt spid="9"/>
                                        </p:tgtEl>
                                        <p:attrNameLst>
                                          <p:attrName>ppt_w</p:attrName>
                                        </p:attrNameLst>
                                      </p:cBhvr>
                                      <p:tavLst>
                                        <p:tav tm="0">
                                          <p:val>
                                            <p:fltVal val="0"/>
                                          </p:val>
                                        </p:tav>
                                        <p:tav tm="100000">
                                          <p:val>
                                            <p:strVal val="#ppt_w"/>
                                          </p:val>
                                        </p:tav>
                                      </p:tavLst>
                                    </p:anim>
                                    <p:anim calcmode="lin" valueType="num">
                                      <p:cBhvr>
                                        <p:cTn id="15" dur="500" fill="hold"/>
                                        <p:tgtEl>
                                          <p:spTgt spid="9"/>
                                        </p:tgtEl>
                                        <p:attrNameLst>
                                          <p:attrName>ppt_h</p:attrName>
                                        </p:attrNameLst>
                                      </p:cBhvr>
                                      <p:tavLst>
                                        <p:tav tm="0">
                                          <p:val>
                                            <p:fltVal val="0"/>
                                          </p:val>
                                        </p:tav>
                                        <p:tav tm="100000">
                                          <p:val>
                                            <p:strVal val="#ppt_h"/>
                                          </p:val>
                                        </p:tav>
                                      </p:tavLst>
                                    </p:anim>
                                    <p:animEffect transition="in" filter="fade">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500" fill="hold"/>
                                        <p:tgtEl>
                                          <p:spTgt spid="10"/>
                                        </p:tgtEl>
                                        <p:attrNameLst>
                                          <p:attrName>ppt_w</p:attrName>
                                        </p:attrNameLst>
                                      </p:cBhvr>
                                      <p:tavLst>
                                        <p:tav tm="0">
                                          <p:val>
                                            <p:fltVal val="0"/>
                                          </p:val>
                                        </p:tav>
                                        <p:tav tm="100000">
                                          <p:val>
                                            <p:strVal val="#ppt_w"/>
                                          </p:val>
                                        </p:tav>
                                      </p:tavLst>
                                    </p:anim>
                                    <p:anim calcmode="lin" valueType="num">
                                      <p:cBhvr>
                                        <p:cTn id="22" dur="500" fill="hold"/>
                                        <p:tgtEl>
                                          <p:spTgt spid="10"/>
                                        </p:tgtEl>
                                        <p:attrNameLst>
                                          <p:attrName>ppt_h</p:attrName>
                                        </p:attrNameLst>
                                      </p:cBhvr>
                                      <p:tavLst>
                                        <p:tav tm="0">
                                          <p:val>
                                            <p:fltVal val="0"/>
                                          </p:val>
                                        </p:tav>
                                        <p:tav tm="100000">
                                          <p:val>
                                            <p:strVal val="#ppt_h"/>
                                          </p:val>
                                        </p:tav>
                                      </p:tavLst>
                                    </p:anim>
                                    <p:animEffect transition="in" filter="fade">
                                      <p:cBhvr>
                                        <p:cTn id="2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9" grpId="0"/>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CaixaDeTexto 6">
            <a:extLst>
              <a:ext uri="{FF2B5EF4-FFF2-40B4-BE49-F238E27FC236}">
                <a16:creationId xmlns:a16="http://schemas.microsoft.com/office/drawing/2014/main" id="{A799568E-FE18-4585-91FD-8EE5AFCE6602}"/>
              </a:ext>
            </a:extLst>
          </p:cNvPr>
          <p:cNvSpPr txBox="1"/>
          <p:nvPr/>
        </p:nvSpPr>
        <p:spPr>
          <a:xfrm>
            <a:off x="1932589" y="2534917"/>
            <a:ext cx="8481848" cy="1200329"/>
          </a:xfrm>
          <a:prstGeom prst="rect">
            <a:avLst/>
          </a:prstGeom>
          <a:noFill/>
        </p:spPr>
        <p:txBody>
          <a:bodyPr wrap="square" rtlCol="0">
            <a:spAutoFit/>
          </a:bodyPr>
          <a:lstStyle/>
          <a:p>
            <a:pPr algn="just"/>
            <a:r>
              <a:rPr lang="es-ES" sz="24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“Bienaventurados los que tienen hambre y sed de justicia, porque ellos serán saciados” (Mat. 5:6). ¿Cómo promete Dios saciar nuestras sed y hambre?</a:t>
            </a:r>
            <a:endParaRPr lang="pt-BR" dirty="0"/>
          </a:p>
        </p:txBody>
      </p:sp>
      <p:grpSp>
        <p:nvGrpSpPr>
          <p:cNvPr id="8" name="Agrupar 7">
            <a:extLst>
              <a:ext uri="{FF2B5EF4-FFF2-40B4-BE49-F238E27FC236}">
                <a16:creationId xmlns:a16="http://schemas.microsoft.com/office/drawing/2014/main" id="{8952AA0B-1607-4E13-B531-EC78DF36C058}"/>
              </a:ext>
            </a:extLst>
          </p:cNvPr>
          <p:cNvGrpSpPr/>
          <p:nvPr/>
        </p:nvGrpSpPr>
        <p:grpSpPr>
          <a:xfrm>
            <a:off x="483478" y="2385848"/>
            <a:ext cx="1354521" cy="1271752"/>
            <a:chOff x="4666593" y="2984938"/>
            <a:chExt cx="1354521" cy="1271752"/>
          </a:xfrm>
        </p:grpSpPr>
        <p:sp>
          <p:nvSpPr>
            <p:cNvPr id="9" name="Retângulo: Cantos Arredondados 8">
              <a:extLst>
                <a:ext uri="{FF2B5EF4-FFF2-40B4-BE49-F238E27FC236}">
                  <a16:creationId xmlns:a16="http://schemas.microsoft.com/office/drawing/2014/main" id="{5ED1FFA4-D2AF-41C8-AB10-4B3D6F635AB7}"/>
                </a:ext>
              </a:extLst>
            </p:cNvPr>
            <p:cNvSpPr/>
            <p:nvPr/>
          </p:nvSpPr>
          <p:spPr>
            <a:xfrm>
              <a:off x="4666593" y="2984938"/>
              <a:ext cx="1177159" cy="1271752"/>
            </a:xfrm>
            <a:prstGeom prst="roundRect">
              <a:avLst/>
            </a:prstGeom>
            <a:solidFill>
              <a:srgbClr val="536C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0" name="Triângulo isósceles 9">
              <a:extLst>
                <a:ext uri="{FF2B5EF4-FFF2-40B4-BE49-F238E27FC236}">
                  <a16:creationId xmlns:a16="http://schemas.microsoft.com/office/drawing/2014/main" id="{144ED0E2-08B3-4C71-B664-2C7DCF9479EF}"/>
                </a:ext>
              </a:extLst>
            </p:cNvPr>
            <p:cNvSpPr/>
            <p:nvPr/>
          </p:nvSpPr>
          <p:spPr>
            <a:xfrm rot="5400000">
              <a:off x="5649310" y="3375135"/>
              <a:ext cx="388883" cy="354724"/>
            </a:xfrm>
            <a:prstGeom prst="triangle">
              <a:avLst/>
            </a:prstGeom>
            <a:solidFill>
              <a:srgbClr val="526D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sp>
        <p:nvSpPr>
          <p:cNvPr id="11" name="CaixaDeTexto 10">
            <a:extLst>
              <a:ext uri="{FF2B5EF4-FFF2-40B4-BE49-F238E27FC236}">
                <a16:creationId xmlns:a16="http://schemas.microsoft.com/office/drawing/2014/main" id="{A718D67B-FE9C-451F-8A08-BEAC73225C5B}"/>
              </a:ext>
            </a:extLst>
          </p:cNvPr>
          <p:cNvSpPr txBox="1"/>
          <p:nvPr/>
        </p:nvSpPr>
        <p:spPr>
          <a:xfrm>
            <a:off x="593762" y="2534917"/>
            <a:ext cx="1040670" cy="1015663"/>
          </a:xfrm>
          <a:prstGeom prst="rect">
            <a:avLst/>
          </a:prstGeom>
          <a:noFill/>
        </p:spPr>
        <p:txBody>
          <a:bodyPr wrap="none" rtlCol="0">
            <a:spAutoFit/>
          </a:bodyPr>
          <a:lstStyle/>
          <a:p>
            <a:r>
              <a:rPr lang="pt-BR" sz="6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04</a:t>
            </a:r>
          </a:p>
        </p:txBody>
      </p:sp>
    </p:spTree>
    <p:extLst>
      <p:ext uri="{BB962C8B-B14F-4D97-AF65-F5344CB8AC3E}">
        <p14:creationId xmlns:p14="http://schemas.microsoft.com/office/powerpoint/2010/main" val="228574866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 name="Agrupar 4">
            <a:extLst>
              <a:ext uri="{FF2B5EF4-FFF2-40B4-BE49-F238E27FC236}">
                <a16:creationId xmlns:a16="http://schemas.microsoft.com/office/drawing/2014/main" id="{F5D6FB7A-1C2C-4D18-98A2-6EF9FF485C8A}"/>
              </a:ext>
            </a:extLst>
          </p:cNvPr>
          <p:cNvGrpSpPr/>
          <p:nvPr/>
        </p:nvGrpSpPr>
        <p:grpSpPr>
          <a:xfrm>
            <a:off x="367865" y="1860331"/>
            <a:ext cx="1354521" cy="1271752"/>
            <a:chOff x="4666593" y="2984938"/>
            <a:chExt cx="1354521" cy="1271752"/>
          </a:xfrm>
        </p:grpSpPr>
        <p:sp>
          <p:nvSpPr>
            <p:cNvPr id="3" name="Retângulo: Cantos Arredondados 2">
              <a:extLst>
                <a:ext uri="{FF2B5EF4-FFF2-40B4-BE49-F238E27FC236}">
                  <a16:creationId xmlns:a16="http://schemas.microsoft.com/office/drawing/2014/main" id="{11461992-D8BE-43C0-B58C-898CF34C4B2C}"/>
                </a:ext>
              </a:extLst>
            </p:cNvPr>
            <p:cNvSpPr/>
            <p:nvPr/>
          </p:nvSpPr>
          <p:spPr>
            <a:xfrm>
              <a:off x="4666593" y="2984938"/>
              <a:ext cx="1177159" cy="1271752"/>
            </a:xfrm>
            <a:prstGeom prst="roundRect">
              <a:avLst/>
            </a:prstGeom>
            <a:solidFill>
              <a:srgbClr val="536C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Triângulo isósceles 3">
              <a:extLst>
                <a:ext uri="{FF2B5EF4-FFF2-40B4-BE49-F238E27FC236}">
                  <a16:creationId xmlns:a16="http://schemas.microsoft.com/office/drawing/2014/main" id="{A39A15A9-D605-45DB-B945-D2F1DA8A0E88}"/>
                </a:ext>
              </a:extLst>
            </p:cNvPr>
            <p:cNvSpPr/>
            <p:nvPr/>
          </p:nvSpPr>
          <p:spPr>
            <a:xfrm rot="5400000">
              <a:off x="5649310" y="3375135"/>
              <a:ext cx="388883" cy="354724"/>
            </a:xfrm>
            <a:prstGeom prst="triangle">
              <a:avLst/>
            </a:prstGeom>
            <a:solidFill>
              <a:srgbClr val="526D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sp>
        <p:nvSpPr>
          <p:cNvPr id="6" name="CaixaDeTexto 5">
            <a:extLst>
              <a:ext uri="{FF2B5EF4-FFF2-40B4-BE49-F238E27FC236}">
                <a16:creationId xmlns:a16="http://schemas.microsoft.com/office/drawing/2014/main" id="{D99123AB-85E8-4388-BFF5-94B0C2D0F8CB}"/>
              </a:ext>
            </a:extLst>
          </p:cNvPr>
          <p:cNvSpPr txBox="1"/>
          <p:nvPr/>
        </p:nvSpPr>
        <p:spPr>
          <a:xfrm>
            <a:off x="600478" y="1988375"/>
            <a:ext cx="740908" cy="1015663"/>
          </a:xfrm>
          <a:prstGeom prst="rect">
            <a:avLst/>
          </a:prstGeom>
          <a:noFill/>
        </p:spPr>
        <p:txBody>
          <a:bodyPr wrap="none" rtlCol="0">
            <a:spAutoFit/>
          </a:bodyPr>
          <a:lstStyle/>
          <a:p>
            <a:r>
              <a:rPr lang="pt-BR" sz="6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a:t>
            </a:r>
          </a:p>
        </p:txBody>
      </p:sp>
      <p:sp>
        <p:nvSpPr>
          <p:cNvPr id="7" name="CaixaDeTexto 6">
            <a:extLst>
              <a:ext uri="{FF2B5EF4-FFF2-40B4-BE49-F238E27FC236}">
                <a16:creationId xmlns:a16="http://schemas.microsoft.com/office/drawing/2014/main" id="{A799568E-FE18-4585-91FD-8EE5AFCE6602}"/>
              </a:ext>
            </a:extLst>
          </p:cNvPr>
          <p:cNvSpPr txBox="1"/>
          <p:nvPr/>
        </p:nvSpPr>
        <p:spPr>
          <a:xfrm>
            <a:off x="1777637" y="2165130"/>
            <a:ext cx="8427908" cy="1938992"/>
          </a:xfrm>
          <a:prstGeom prst="rect">
            <a:avLst/>
          </a:prstGeom>
          <a:noFill/>
        </p:spPr>
        <p:txBody>
          <a:bodyPr wrap="square" rtlCol="0">
            <a:spAutoFit/>
          </a:bodyPr>
          <a:lstStyle/>
          <a:p>
            <a:pPr algn="just"/>
            <a:r>
              <a:rPr lang="es-ES" sz="24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Dios ha derramado su _____________ sin reserva alguna, como las lluvias que refrescan la tierra. Dice él: “Rociad, cielos, de arriba, y las nubes destilen la justicia; ábrase la tierra, y prodúzcanse la salvación y la justicia; háganse brotar juntamente”.</a:t>
            </a:r>
            <a:endParaRPr lang="pt-BR" dirty="0"/>
          </a:p>
        </p:txBody>
      </p:sp>
      <p:sp>
        <p:nvSpPr>
          <p:cNvPr id="12" name="CaixaDeTexto 11">
            <a:extLst>
              <a:ext uri="{FF2B5EF4-FFF2-40B4-BE49-F238E27FC236}">
                <a16:creationId xmlns:a16="http://schemas.microsoft.com/office/drawing/2014/main" id="{7787A88E-ECCE-45E6-B10E-F62509D25387}"/>
              </a:ext>
            </a:extLst>
          </p:cNvPr>
          <p:cNvSpPr txBox="1"/>
          <p:nvPr/>
        </p:nvSpPr>
        <p:spPr>
          <a:xfrm>
            <a:off x="6474670" y="2099112"/>
            <a:ext cx="974947" cy="523220"/>
          </a:xfrm>
          <a:prstGeom prst="rect">
            <a:avLst/>
          </a:prstGeom>
          <a:noFill/>
        </p:spPr>
        <p:txBody>
          <a:bodyPr wrap="none" rtlCol="0">
            <a:spAutoFit/>
          </a:bodyPr>
          <a:lstStyle/>
          <a:p>
            <a:r>
              <a:rPr lang="pt-BR" sz="2800" b="1" dirty="0">
                <a:solidFill>
                  <a:srgbClr val="C00000"/>
                </a:solidFill>
              </a:rPr>
              <a:t>amor</a:t>
            </a:r>
          </a:p>
        </p:txBody>
      </p:sp>
    </p:spTree>
    <p:extLst>
      <p:ext uri="{BB962C8B-B14F-4D97-AF65-F5344CB8AC3E}">
        <p14:creationId xmlns:p14="http://schemas.microsoft.com/office/powerpoint/2010/main" val="311973936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 name="Agrupar 4">
            <a:extLst>
              <a:ext uri="{FF2B5EF4-FFF2-40B4-BE49-F238E27FC236}">
                <a16:creationId xmlns:a16="http://schemas.microsoft.com/office/drawing/2014/main" id="{F5D6FB7A-1C2C-4D18-98A2-6EF9FF485C8A}"/>
              </a:ext>
            </a:extLst>
          </p:cNvPr>
          <p:cNvGrpSpPr/>
          <p:nvPr/>
        </p:nvGrpSpPr>
        <p:grpSpPr>
          <a:xfrm>
            <a:off x="367865" y="1860331"/>
            <a:ext cx="1354521" cy="1271752"/>
            <a:chOff x="4666593" y="2984938"/>
            <a:chExt cx="1354521" cy="1271752"/>
          </a:xfrm>
        </p:grpSpPr>
        <p:sp>
          <p:nvSpPr>
            <p:cNvPr id="3" name="Retângulo: Cantos Arredondados 2">
              <a:extLst>
                <a:ext uri="{FF2B5EF4-FFF2-40B4-BE49-F238E27FC236}">
                  <a16:creationId xmlns:a16="http://schemas.microsoft.com/office/drawing/2014/main" id="{11461992-D8BE-43C0-B58C-898CF34C4B2C}"/>
                </a:ext>
              </a:extLst>
            </p:cNvPr>
            <p:cNvSpPr/>
            <p:nvPr/>
          </p:nvSpPr>
          <p:spPr>
            <a:xfrm>
              <a:off x="4666593" y="2984938"/>
              <a:ext cx="1177159" cy="1271752"/>
            </a:xfrm>
            <a:prstGeom prst="roundRect">
              <a:avLst/>
            </a:prstGeom>
            <a:solidFill>
              <a:srgbClr val="536C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Triângulo isósceles 3">
              <a:extLst>
                <a:ext uri="{FF2B5EF4-FFF2-40B4-BE49-F238E27FC236}">
                  <a16:creationId xmlns:a16="http://schemas.microsoft.com/office/drawing/2014/main" id="{A39A15A9-D605-45DB-B945-D2F1DA8A0E88}"/>
                </a:ext>
              </a:extLst>
            </p:cNvPr>
            <p:cNvSpPr/>
            <p:nvPr/>
          </p:nvSpPr>
          <p:spPr>
            <a:xfrm rot="5400000">
              <a:off x="5649310" y="3375135"/>
              <a:ext cx="388883" cy="354724"/>
            </a:xfrm>
            <a:prstGeom prst="triangle">
              <a:avLst/>
            </a:prstGeom>
            <a:solidFill>
              <a:srgbClr val="526D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sp>
        <p:nvSpPr>
          <p:cNvPr id="6" name="CaixaDeTexto 5">
            <a:extLst>
              <a:ext uri="{FF2B5EF4-FFF2-40B4-BE49-F238E27FC236}">
                <a16:creationId xmlns:a16="http://schemas.microsoft.com/office/drawing/2014/main" id="{D99123AB-85E8-4388-BFF5-94B0C2D0F8CB}"/>
              </a:ext>
            </a:extLst>
          </p:cNvPr>
          <p:cNvSpPr txBox="1"/>
          <p:nvPr/>
        </p:nvSpPr>
        <p:spPr>
          <a:xfrm>
            <a:off x="600478" y="1988375"/>
            <a:ext cx="740908" cy="1015663"/>
          </a:xfrm>
          <a:prstGeom prst="rect">
            <a:avLst/>
          </a:prstGeom>
          <a:noFill/>
        </p:spPr>
        <p:txBody>
          <a:bodyPr wrap="none" rtlCol="0">
            <a:spAutoFit/>
          </a:bodyPr>
          <a:lstStyle/>
          <a:p>
            <a:r>
              <a:rPr lang="pt-BR" sz="6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a:t>
            </a:r>
          </a:p>
        </p:txBody>
      </p:sp>
      <p:sp>
        <p:nvSpPr>
          <p:cNvPr id="7" name="CaixaDeTexto 6">
            <a:extLst>
              <a:ext uri="{FF2B5EF4-FFF2-40B4-BE49-F238E27FC236}">
                <a16:creationId xmlns:a16="http://schemas.microsoft.com/office/drawing/2014/main" id="{A799568E-FE18-4585-91FD-8EE5AFCE6602}"/>
              </a:ext>
            </a:extLst>
          </p:cNvPr>
          <p:cNvSpPr txBox="1"/>
          <p:nvPr/>
        </p:nvSpPr>
        <p:spPr>
          <a:xfrm>
            <a:off x="1777637" y="2165130"/>
            <a:ext cx="8427908" cy="2677656"/>
          </a:xfrm>
          <a:prstGeom prst="rect">
            <a:avLst/>
          </a:prstGeom>
          <a:noFill/>
        </p:spPr>
        <p:txBody>
          <a:bodyPr wrap="square" rtlCol="0">
            <a:spAutoFit/>
          </a:bodyPr>
          <a:lstStyle/>
          <a:p>
            <a:pPr algn="just"/>
            <a:r>
              <a:rPr lang="es-ES" sz="24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“Los afligidos y menesterosos buscan las aguas, y no las hay; seca está de sed su lengua; yo Jehová los oiré, yo el Dios de Israel no los desampararé. En las alturas _____________ ríos, y fuentes en medio de los valles; abriré en el desierto estanques de aguas, y manantiales de aguas en la tierra seca”. “De su plenitud hemos recibido todos, y gracia por gracia” (p. 20).</a:t>
            </a:r>
            <a:endParaRPr lang="pt-BR" dirty="0"/>
          </a:p>
        </p:txBody>
      </p:sp>
      <p:sp>
        <p:nvSpPr>
          <p:cNvPr id="12" name="CaixaDeTexto 11">
            <a:extLst>
              <a:ext uri="{FF2B5EF4-FFF2-40B4-BE49-F238E27FC236}">
                <a16:creationId xmlns:a16="http://schemas.microsoft.com/office/drawing/2014/main" id="{7787A88E-ECCE-45E6-B10E-F62509D25387}"/>
              </a:ext>
            </a:extLst>
          </p:cNvPr>
          <p:cNvSpPr txBox="1"/>
          <p:nvPr/>
        </p:nvSpPr>
        <p:spPr>
          <a:xfrm>
            <a:off x="2228491" y="3242348"/>
            <a:ext cx="1076705" cy="523220"/>
          </a:xfrm>
          <a:prstGeom prst="rect">
            <a:avLst/>
          </a:prstGeom>
          <a:noFill/>
        </p:spPr>
        <p:txBody>
          <a:bodyPr wrap="none" rtlCol="0">
            <a:spAutoFit/>
          </a:bodyPr>
          <a:lstStyle/>
          <a:p>
            <a:r>
              <a:rPr lang="pt-BR" sz="2800" b="1" dirty="0" err="1">
                <a:solidFill>
                  <a:srgbClr val="C00000"/>
                </a:solidFill>
              </a:rPr>
              <a:t>abriré</a:t>
            </a:r>
            <a:endParaRPr lang="pt-BR" sz="2800" b="1" dirty="0">
              <a:solidFill>
                <a:srgbClr val="C00000"/>
              </a:solidFill>
            </a:endParaRPr>
          </a:p>
        </p:txBody>
      </p:sp>
    </p:spTree>
    <p:extLst>
      <p:ext uri="{BB962C8B-B14F-4D97-AF65-F5344CB8AC3E}">
        <p14:creationId xmlns:p14="http://schemas.microsoft.com/office/powerpoint/2010/main" val="113789199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CaixaDeTexto 6">
            <a:extLst>
              <a:ext uri="{FF2B5EF4-FFF2-40B4-BE49-F238E27FC236}">
                <a16:creationId xmlns:a16="http://schemas.microsoft.com/office/drawing/2014/main" id="{A799568E-FE18-4585-91FD-8EE5AFCE6602}"/>
              </a:ext>
            </a:extLst>
          </p:cNvPr>
          <p:cNvSpPr txBox="1"/>
          <p:nvPr/>
        </p:nvSpPr>
        <p:spPr>
          <a:xfrm>
            <a:off x="1953610" y="2385848"/>
            <a:ext cx="8481848" cy="1200329"/>
          </a:xfrm>
          <a:prstGeom prst="rect">
            <a:avLst/>
          </a:prstGeom>
          <a:noFill/>
        </p:spPr>
        <p:txBody>
          <a:bodyPr wrap="square" rtlCol="0">
            <a:spAutoFit/>
          </a:bodyPr>
          <a:lstStyle/>
          <a:p>
            <a:pPr algn="just"/>
            <a:r>
              <a:rPr lang="es-ES" sz="24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“Bienaventurados los misericordiosos, porque ellos alcanzarán misericordia” (Mat. 5:7). ¿Quiénes son los misericordiosos?</a:t>
            </a:r>
            <a:endParaRPr lang="pt-BR" dirty="0"/>
          </a:p>
        </p:txBody>
      </p:sp>
      <p:grpSp>
        <p:nvGrpSpPr>
          <p:cNvPr id="8" name="Agrupar 7">
            <a:extLst>
              <a:ext uri="{FF2B5EF4-FFF2-40B4-BE49-F238E27FC236}">
                <a16:creationId xmlns:a16="http://schemas.microsoft.com/office/drawing/2014/main" id="{8952AA0B-1607-4E13-B531-EC78DF36C058}"/>
              </a:ext>
            </a:extLst>
          </p:cNvPr>
          <p:cNvGrpSpPr/>
          <p:nvPr/>
        </p:nvGrpSpPr>
        <p:grpSpPr>
          <a:xfrm>
            <a:off x="483478" y="2385848"/>
            <a:ext cx="1354521" cy="1271752"/>
            <a:chOff x="4666593" y="2984938"/>
            <a:chExt cx="1354521" cy="1271752"/>
          </a:xfrm>
          <a:solidFill>
            <a:srgbClr val="FBBA16"/>
          </a:solidFill>
        </p:grpSpPr>
        <p:sp>
          <p:nvSpPr>
            <p:cNvPr id="9" name="Retângulo: Cantos Arredondados 8">
              <a:extLst>
                <a:ext uri="{FF2B5EF4-FFF2-40B4-BE49-F238E27FC236}">
                  <a16:creationId xmlns:a16="http://schemas.microsoft.com/office/drawing/2014/main" id="{5ED1FFA4-D2AF-41C8-AB10-4B3D6F635AB7}"/>
                </a:ext>
              </a:extLst>
            </p:cNvPr>
            <p:cNvSpPr/>
            <p:nvPr/>
          </p:nvSpPr>
          <p:spPr>
            <a:xfrm>
              <a:off x="4666593" y="2984938"/>
              <a:ext cx="1177159" cy="1271752"/>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0" name="Triângulo isósceles 9">
              <a:extLst>
                <a:ext uri="{FF2B5EF4-FFF2-40B4-BE49-F238E27FC236}">
                  <a16:creationId xmlns:a16="http://schemas.microsoft.com/office/drawing/2014/main" id="{144ED0E2-08B3-4C71-B664-2C7DCF9479EF}"/>
                </a:ext>
              </a:extLst>
            </p:cNvPr>
            <p:cNvSpPr/>
            <p:nvPr/>
          </p:nvSpPr>
          <p:spPr>
            <a:xfrm rot="5400000">
              <a:off x="5649310" y="3375135"/>
              <a:ext cx="388883" cy="354724"/>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sp>
        <p:nvSpPr>
          <p:cNvPr id="11" name="CaixaDeTexto 10">
            <a:extLst>
              <a:ext uri="{FF2B5EF4-FFF2-40B4-BE49-F238E27FC236}">
                <a16:creationId xmlns:a16="http://schemas.microsoft.com/office/drawing/2014/main" id="{A718D67B-FE9C-451F-8A08-BEAC73225C5B}"/>
              </a:ext>
            </a:extLst>
          </p:cNvPr>
          <p:cNvSpPr txBox="1"/>
          <p:nvPr/>
        </p:nvSpPr>
        <p:spPr>
          <a:xfrm>
            <a:off x="593762" y="2534917"/>
            <a:ext cx="1040670" cy="1015663"/>
          </a:xfrm>
          <a:prstGeom prst="rect">
            <a:avLst/>
          </a:prstGeom>
          <a:noFill/>
        </p:spPr>
        <p:txBody>
          <a:bodyPr wrap="none" rtlCol="0">
            <a:spAutoFit/>
          </a:bodyPr>
          <a:lstStyle/>
          <a:p>
            <a:r>
              <a:rPr lang="pt-BR" sz="6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05</a:t>
            </a:r>
          </a:p>
        </p:txBody>
      </p:sp>
    </p:spTree>
    <p:extLst>
      <p:ext uri="{BB962C8B-B14F-4D97-AF65-F5344CB8AC3E}">
        <p14:creationId xmlns:p14="http://schemas.microsoft.com/office/powerpoint/2010/main" val="354132932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 name="Agrupar 4">
            <a:extLst>
              <a:ext uri="{FF2B5EF4-FFF2-40B4-BE49-F238E27FC236}">
                <a16:creationId xmlns:a16="http://schemas.microsoft.com/office/drawing/2014/main" id="{F5D6FB7A-1C2C-4D18-98A2-6EF9FF485C8A}"/>
              </a:ext>
            </a:extLst>
          </p:cNvPr>
          <p:cNvGrpSpPr/>
          <p:nvPr/>
        </p:nvGrpSpPr>
        <p:grpSpPr>
          <a:xfrm>
            <a:off x="367865" y="1860331"/>
            <a:ext cx="1354521" cy="1271752"/>
            <a:chOff x="4666593" y="2984938"/>
            <a:chExt cx="1354521" cy="1271752"/>
          </a:xfrm>
          <a:solidFill>
            <a:srgbClr val="FBBA16"/>
          </a:solidFill>
        </p:grpSpPr>
        <p:sp>
          <p:nvSpPr>
            <p:cNvPr id="3" name="Retângulo: Cantos Arredondados 2">
              <a:extLst>
                <a:ext uri="{FF2B5EF4-FFF2-40B4-BE49-F238E27FC236}">
                  <a16:creationId xmlns:a16="http://schemas.microsoft.com/office/drawing/2014/main" id="{11461992-D8BE-43C0-B58C-898CF34C4B2C}"/>
                </a:ext>
              </a:extLst>
            </p:cNvPr>
            <p:cNvSpPr/>
            <p:nvPr/>
          </p:nvSpPr>
          <p:spPr>
            <a:xfrm>
              <a:off x="4666593" y="2984938"/>
              <a:ext cx="1177159" cy="1271752"/>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Triângulo isósceles 3">
              <a:extLst>
                <a:ext uri="{FF2B5EF4-FFF2-40B4-BE49-F238E27FC236}">
                  <a16:creationId xmlns:a16="http://schemas.microsoft.com/office/drawing/2014/main" id="{A39A15A9-D605-45DB-B945-D2F1DA8A0E88}"/>
                </a:ext>
              </a:extLst>
            </p:cNvPr>
            <p:cNvSpPr/>
            <p:nvPr/>
          </p:nvSpPr>
          <p:spPr>
            <a:xfrm rot="5400000">
              <a:off x="5649310" y="3375135"/>
              <a:ext cx="388883" cy="354724"/>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sp>
        <p:nvSpPr>
          <p:cNvPr id="6" name="CaixaDeTexto 5">
            <a:extLst>
              <a:ext uri="{FF2B5EF4-FFF2-40B4-BE49-F238E27FC236}">
                <a16:creationId xmlns:a16="http://schemas.microsoft.com/office/drawing/2014/main" id="{D99123AB-85E8-4388-BFF5-94B0C2D0F8CB}"/>
              </a:ext>
            </a:extLst>
          </p:cNvPr>
          <p:cNvSpPr txBox="1"/>
          <p:nvPr/>
        </p:nvSpPr>
        <p:spPr>
          <a:xfrm>
            <a:off x="600478" y="1988375"/>
            <a:ext cx="740908" cy="1015663"/>
          </a:xfrm>
          <a:prstGeom prst="rect">
            <a:avLst/>
          </a:prstGeom>
          <a:noFill/>
        </p:spPr>
        <p:txBody>
          <a:bodyPr wrap="none" rtlCol="0">
            <a:spAutoFit/>
          </a:bodyPr>
          <a:lstStyle/>
          <a:p>
            <a:r>
              <a:rPr lang="pt-BR" sz="6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a:t>
            </a:r>
          </a:p>
        </p:txBody>
      </p:sp>
      <p:sp>
        <p:nvSpPr>
          <p:cNvPr id="7" name="CaixaDeTexto 6">
            <a:extLst>
              <a:ext uri="{FF2B5EF4-FFF2-40B4-BE49-F238E27FC236}">
                <a16:creationId xmlns:a16="http://schemas.microsoft.com/office/drawing/2014/main" id="{A799568E-FE18-4585-91FD-8EE5AFCE6602}"/>
              </a:ext>
            </a:extLst>
          </p:cNvPr>
          <p:cNvSpPr txBox="1"/>
          <p:nvPr/>
        </p:nvSpPr>
        <p:spPr>
          <a:xfrm>
            <a:off x="1777637" y="2165130"/>
            <a:ext cx="8427908" cy="2677656"/>
          </a:xfrm>
          <a:prstGeom prst="rect">
            <a:avLst/>
          </a:prstGeom>
          <a:noFill/>
        </p:spPr>
        <p:txBody>
          <a:bodyPr wrap="square" rtlCol="0">
            <a:spAutoFit/>
          </a:bodyPr>
          <a:lstStyle/>
          <a:p>
            <a:pPr algn="just"/>
            <a:r>
              <a:rPr lang="es-ES" sz="24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Los misericordiosos son “_____________ de la naturaliza divina”, y en ellos se expresa el amor compasivo de Dios. Todos aquellos cuyo corazón esté en armonía con el corazón del Amor infinito procurarán recobrar y no condenar. Cristo habitando en el alma es una fuente que jamás se agota. Donde él mora sobreabundan los actos de bondad.</a:t>
            </a:r>
            <a:endParaRPr lang="pt-BR" sz="2400" b="1"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12" name="CaixaDeTexto 11">
            <a:extLst>
              <a:ext uri="{FF2B5EF4-FFF2-40B4-BE49-F238E27FC236}">
                <a16:creationId xmlns:a16="http://schemas.microsoft.com/office/drawing/2014/main" id="{7787A88E-ECCE-45E6-B10E-F62509D25387}"/>
              </a:ext>
            </a:extLst>
          </p:cNvPr>
          <p:cNvSpPr txBox="1"/>
          <p:nvPr/>
        </p:nvSpPr>
        <p:spPr>
          <a:xfrm>
            <a:off x="6579469" y="2099112"/>
            <a:ext cx="2139047" cy="523220"/>
          </a:xfrm>
          <a:prstGeom prst="rect">
            <a:avLst/>
          </a:prstGeom>
          <a:noFill/>
        </p:spPr>
        <p:txBody>
          <a:bodyPr wrap="none" rtlCol="0">
            <a:spAutoFit/>
          </a:bodyPr>
          <a:lstStyle/>
          <a:p>
            <a:r>
              <a:rPr lang="pt-BR" sz="2800" b="1" dirty="0">
                <a:solidFill>
                  <a:srgbClr val="C00000"/>
                </a:solidFill>
              </a:rPr>
              <a:t>participantes</a:t>
            </a:r>
          </a:p>
        </p:txBody>
      </p:sp>
    </p:spTree>
    <p:extLst>
      <p:ext uri="{BB962C8B-B14F-4D97-AF65-F5344CB8AC3E}">
        <p14:creationId xmlns:p14="http://schemas.microsoft.com/office/powerpoint/2010/main" val="308682118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 name="Agrupar 4">
            <a:extLst>
              <a:ext uri="{FF2B5EF4-FFF2-40B4-BE49-F238E27FC236}">
                <a16:creationId xmlns:a16="http://schemas.microsoft.com/office/drawing/2014/main" id="{F5D6FB7A-1C2C-4D18-98A2-6EF9FF485C8A}"/>
              </a:ext>
            </a:extLst>
          </p:cNvPr>
          <p:cNvGrpSpPr/>
          <p:nvPr/>
        </p:nvGrpSpPr>
        <p:grpSpPr>
          <a:xfrm>
            <a:off x="367865" y="1860331"/>
            <a:ext cx="1354521" cy="1271752"/>
            <a:chOff x="4666593" y="2984938"/>
            <a:chExt cx="1354521" cy="1271752"/>
          </a:xfrm>
          <a:solidFill>
            <a:srgbClr val="FBBA16"/>
          </a:solidFill>
        </p:grpSpPr>
        <p:sp>
          <p:nvSpPr>
            <p:cNvPr id="3" name="Retângulo: Cantos Arredondados 2">
              <a:extLst>
                <a:ext uri="{FF2B5EF4-FFF2-40B4-BE49-F238E27FC236}">
                  <a16:creationId xmlns:a16="http://schemas.microsoft.com/office/drawing/2014/main" id="{11461992-D8BE-43C0-B58C-898CF34C4B2C}"/>
                </a:ext>
              </a:extLst>
            </p:cNvPr>
            <p:cNvSpPr/>
            <p:nvPr/>
          </p:nvSpPr>
          <p:spPr>
            <a:xfrm>
              <a:off x="4666593" y="2984938"/>
              <a:ext cx="1177159" cy="1271752"/>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Triângulo isósceles 3">
              <a:extLst>
                <a:ext uri="{FF2B5EF4-FFF2-40B4-BE49-F238E27FC236}">
                  <a16:creationId xmlns:a16="http://schemas.microsoft.com/office/drawing/2014/main" id="{A39A15A9-D605-45DB-B945-D2F1DA8A0E88}"/>
                </a:ext>
              </a:extLst>
            </p:cNvPr>
            <p:cNvSpPr/>
            <p:nvPr/>
          </p:nvSpPr>
          <p:spPr>
            <a:xfrm rot="5400000">
              <a:off x="5649310" y="3375135"/>
              <a:ext cx="388883" cy="354724"/>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sp>
        <p:nvSpPr>
          <p:cNvPr id="6" name="CaixaDeTexto 5">
            <a:extLst>
              <a:ext uri="{FF2B5EF4-FFF2-40B4-BE49-F238E27FC236}">
                <a16:creationId xmlns:a16="http://schemas.microsoft.com/office/drawing/2014/main" id="{D99123AB-85E8-4388-BFF5-94B0C2D0F8CB}"/>
              </a:ext>
            </a:extLst>
          </p:cNvPr>
          <p:cNvSpPr txBox="1"/>
          <p:nvPr/>
        </p:nvSpPr>
        <p:spPr>
          <a:xfrm>
            <a:off x="600478" y="1988375"/>
            <a:ext cx="740908" cy="1015663"/>
          </a:xfrm>
          <a:prstGeom prst="rect">
            <a:avLst/>
          </a:prstGeom>
          <a:noFill/>
        </p:spPr>
        <p:txBody>
          <a:bodyPr wrap="none" rtlCol="0">
            <a:spAutoFit/>
          </a:bodyPr>
          <a:lstStyle/>
          <a:p>
            <a:r>
              <a:rPr lang="pt-BR" sz="6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a:t>
            </a:r>
          </a:p>
        </p:txBody>
      </p:sp>
      <p:sp>
        <p:nvSpPr>
          <p:cNvPr id="7" name="CaixaDeTexto 6">
            <a:extLst>
              <a:ext uri="{FF2B5EF4-FFF2-40B4-BE49-F238E27FC236}">
                <a16:creationId xmlns:a16="http://schemas.microsoft.com/office/drawing/2014/main" id="{A799568E-FE18-4585-91FD-8EE5AFCE6602}"/>
              </a:ext>
            </a:extLst>
          </p:cNvPr>
          <p:cNvSpPr txBox="1"/>
          <p:nvPr/>
        </p:nvSpPr>
        <p:spPr>
          <a:xfrm>
            <a:off x="1777637" y="2165130"/>
            <a:ext cx="8427908" cy="3785652"/>
          </a:xfrm>
          <a:prstGeom prst="rect">
            <a:avLst/>
          </a:prstGeom>
          <a:noFill/>
        </p:spPr>
        <p:txBody>
          <a:bodyPr wrap="square" rtlCol="0">
            <a:spAutoFit/>
          </a:bodyPr>
          <a:lstStyle/>
          <a:p>
            <a:pPr algn="just"/>
            <a:r>
              <a:rPr lang="es-ES" sz="24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 Los misericordiosos son los que _____________ compasión por los pobres, los sufrientes y los oprimidos. Job declara: “Yo libraba al pobre que clamaba, y al huérfano que carecía de ayudador.</a:t>
            </a:r>
          </a:p>
          <a:p>
            <a:pPr algn="just"/>
            <a:r>
              <a:rPr lang="es-ES" sz="24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La bendición del que se iba a perder venía sobre mí; y al corazón de la viuda yo daba alegría. Me vestía de justicia, y ella me cubría; como manto y diadema era mi rectitud. Yo era ojos al ciego, y pies al cojo. A los menesterosos era padre, y de la causa que no entendía, me informaba con diligencia” (p. 21).</a:t>
            </a:r>
            <a:endParaRPr lang="pt-BR" sz="2400" b="1"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9" name="CaixaDeTexto 8">
            <a:extLst>
              <a:ext uri="{FF2B5EF4-FFF2-40B4-BE49-F238E27FC236}">
                <a16:creationId xmlns:a16="http://schemas.microsoft.com/office/drawing/2014/main" id="{C500E577-FA1E-4E15-A755-CC08FACF966D}"/>
              </a:ext>
            </a:extLst>
          </p:cNvPr>
          <p:cNvSpPr txBox="1"/>
          <p:nvPr/>
        </p:nvSpPr>
        <p:spPr>
          <a:xfrm>
            <a:off x="8019382" y="2099112"/>
            <a:ext cx="1948419" cy="523220"/>
          </a:xfrm>
          <a:prstGeom prst="rect">
            <a:avLst/>
          </a:prstGeom>
          <a:noFill/>
        </p:spPr>
        <p:txBody>
          <a:bodyPr wrap="none" rtlCol="0">
            <a:spAutoFit/>
          </a:bodyPr>
          <a:lstStyle/>
          <a:p>
            <a:r>
              <a:rPr lang="pt-BR" sz="2800" b="1" dirty="0" err="1">
                <a:solidFill>
                  <a:srgbClr val="C00000"/>
                </a:solidFill>
              </a:rPr>
              <a:t>manifiestan</a:t>
            </a:r>
            <a:endParaRPr lang="pt-BR" sz="2800" b="1" dirty="0">
              <a:solidFill>
                <a:srgbClr val="C00000"/>
              </a:solidFill>
            </a:endParaRPr>
          </a:p>
        </p:txBody>
      </p:sp>
    </p:spTree>
    <p:extLst>
      <p:ext uri="{BB962C8B-B14F-4D97-AF65-F5344CB8AC3E}">
        <p14:creationId xmlns:p14="http://schemas.microsoft.com/office/powerpoint/2010/main" val="336905926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CaixaDeTexto 6">
            <a:extLst>
              <a:ext uri="{FF2B5EF4-FFF2-40B4-BE49-F238E27FC236}">
                <a16:creationId xmlns:a16="http://schemas.microsoft.com/office/drawing/2014/main" id="{A799568E-FE18-4585-91FD-8EE5AFCE6602}"/>
              </a:ext>
            </a:extLst>
          </p:cNvPr>
          <p:cNvSpPr txBox="1"/>
          <p:nvPr/>
        </p:nvSpPr>
        <p:spPr>
          <a:xfrm>
            <a:off x="1953610" y="2606225"/>
            <a:ext cx="8481848" cy="2308324"/>
          </a:xfrm>
          <a:prstGeom prst="rect">
            <a:avLst/>
          </a:prstGeom>
          <a:noFill/>
        </p:spPr>
        <p:txBody>
          <a:bodyPr wrap="square" rtlCol="0">
            <a:spAutoFit/>
          </a:bodyPr>
          <a:lstStyle/>
          <a:p>
            <a:pPr algn="just"/>
            <a:r>
              <a:rPr lang="es-ES" sz="24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Para reflexionar: En medio de tantos problemas, luchas y dificultades, muchos necesitan nuestro apoyo y misericordia. ¿Cómo podemos actuar con nuestra familia y también con los de afuera cuando cometen un error? ¿Qué nos traerá el Espíritu Santo cuando more en nuestros corazones?</a:t>
            </a:r>
            <a:endParaRPr lang="pt-BR" dirty="0"/>
          </a:p>
        </p:txBody>
      </p:sp>
      <p:grpSp>
        <p:nvGrpSpPr>
          <p:cNvPr id="8" name="Agrupar 7">
            <a:extLst>
              <a:ext uri="{FF2B5EF4-FFF2-40B4-BE49-F238E27FC236}">
                <a16:creationId xmlns:a16="http://schemas.microsoft.com/office/drawing/2014/main" id="{8952AA0B-1607-4E13-B531-EC78DF36C058}"/>
              </a:ext>
            </a:extLst>
          </p:cNvPr>
          <p:cNvGrpSpPr/>
          <p:nvPr/>
        </p:nvGrpSpPr>
        <p:grpSpPr>
          <a:xfrm>
            <a:off x="483478" y="2385848"/>
            <a:ext cx="1354521" cy="1271752"/>
            <a:chOff x="4666593" y="2984938"/>
            <a:chExt cx="1354521" cy="1271752"/>
          </a:xfrm>
          <a:solidFill>
            <a:srgbClr val="8ABFDF"/>
          </a:solidFill>
        </p:grpSpPr>
        <p:sp>
          <p:nvSpPr>
            <p:cNvPr id="9" name="Retângulo: Cantos Arredondados 8">
              <a:extLst>
                <a:ext uri="{FF2B5EF4-FFF2-40B4-BE49-F238E27FC236}">
                  <a16:creationId xmlns:a16="http://schemas.microsoft.com/office/drawing/2014/main" id="{5ED1FFA4-D2AF-41C8-AB10-4B3D6F635AB7}"/>
                </a:ext>
              </a:extLst>
            </p:cNvPr>
            <p:cNvSpPr/>
            <p:nvPr/>
          </p:nvSpPr>
          <p:spPr>
            <a:xfrm>
              <a:off x="4666593" y="2984938"/>
              <a:ext cx="1177159" cy="1271752"/>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0" name="Triângulo isósceles 9">
              <a:extLst>
                <a:ext uri="{FF2B5EF4-FFF2-40B4-BE49-F238E27FC236}">
                  <a16:creationId xmlns:a16="http://schemas.microsoft.com/office/drawing/2014/main" id="{144ED0E2-08B3-4C71-B664-2C7DCF9479EF}"/>
                </a:ext>
              </a:extLst>
            </p:cNvPr>
            <p:cNvSpPr/>
            <p:nvPr/>
          </p:nvSpPr>
          <p:spPr>
            <a:xfrm rot="5400000">
              <a:off x="5649310" y="3375135"/>
              <a:ext cx="388883" cy="354724"/>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sp>
        <p:nvSpPr>
          <p:cNvPr id="11" name="CaixaDeTexto 10">
            <a:extLst>
              <a:ext uri="{FF2B5EF4-FFF2-40B4-BE49-F238E27FC236}">
                <a16:creationId xmlns:a16="http://schemas.microsoft.com/office/drawing/2014/main" id="{A718D67B-FE9C-451F-8A08-BEAC73225C5B}"/>
              </a:ext>
            </a:extLst>
          </p:cNvPr>
          <p:cNvSpPr txBox="1"/>
          <p:nvPr/>
        </p:nvSpPr>
        <p:spPr>
          <a:xfrm>
            <a:off x="593762" y="2534917"/>
            <a:ext cx="1040670" cy="1015663"/>
          </a:xfrm>
          <a:prstGeom prst="rect">
            <a:avLst/>
          </a:prstGeom>
          <a:noFill/>
        </p:spPr>
        <p:txBody>
          <a:bodyPr wrap="none" rtlCol="0">
            <a:spAutoFit/>
          </a:bodyPr>
          <a:lstStyle/>
          <a:p>
            <a:r>
              <a:rPr lang="pt-BR" sz="6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06</a:t>
            </a:r>
          </a:p>
        </p:txBody>
      </p:sp>
    </p:spTree>
    <p:extLst>
      <p:ext uri="{BB962C8B-B14F-4D97-AF65-F5344CB8AC3E}">
        <p14:creationId xmlns:p14="http://schemas.microsoft.com/office/powerpoint/2010/main" val="224422323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8241103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4D126C8E-FD6A-4096-B5CA-9C2C6BCD6411}"/>
              </a:ext>
            </a:extLst>
          </p:cNvPr>
          <p:cNvSpPr txBox="1"/>
          <p:nvPr/>
        </p:nvSpPr>
        <p:spPr>
          <a:xfrm>
            <a:off x="2617076" y="1809443"/>
            <a:ext cx="6190593" cy="3046988"/>
          </a:xfrm>
          <a:prstGeom prst="rect">
            <a:avLst/>
          </a:prstGeom>
          <a:noFill/>
        </p:spPr>
        <p:txBody>
          <a:bodyPr wrap="square" rtlCol="0">
            <a:spAutoFit/>
          </a:bodyPr>
          <a:lstStyle/>
          <a:p>
            <a:pPr algn="ctr"/>
            <a:r>
              <a:rPr lang="es-ES" sz="2400" b="1" i="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El que ha entregado su vida a Dios para ministrar a los hijos del Señor se</a:t>
            </a:r>
          </a:p>
          <a:p>
            <a:pPr algn="ctr"/>
            <a:r>
              <a:rPr lang="es-ES" sz="2400" b="1" i="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une al Ser que tiene todos los recursos del Universo a su disposición. Su vida</a:t>
            </a:r>
          </a:p>
          <a:p>
            <a:pPr algn="ctr"/>
            <a:r>
              <a:rPr lang="es-ES" sz="2400" b="1" i="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queda ligada a la vida de Dios por medio de la dorada cadena de promesas</a:t>
            </a:r>
          </a:p>
          <a:p>
            <a:pPr algn="ctr"/>
            <a:r>
              <a:rPr lang="es-ES" sz="2400" b="1" i="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inmutables. El Señor no lo abandonará en la hora de sufrimiento y necesidad.</a:t>
            </a:r>
            <a:endParaRPr lang="pt-BR" sz="2400" b="1" i="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1010360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4D126C8E-FD6A-4096-B5CA-9C2C6BCD6411}"/>
              </a:ext>
            </a:extLst>
          </p:cNvPr>
          <p:cNvSpPr txBox="1"/>
          <p:nvPr/>
        </p:nvSpPr>
        <p:spPr>
          <a:xfrm>
            <a:off x="2617076" y="1809443"/>
            <a:ext cx="6190593" cy="3046988"/>
          </a:xfrm>
          <a:prstGeom prst="rect">
            <a:avLst/>
          </a:prstGeom>
          <a:noFill/>
        </p:spPr>
        <p:txBody>
          <a:bodyPr wrap="square" rtlCol="0">
            <a:spAutoFit/>
          </a:bodyPr>
          <a:lstStyle/>
          <a:p>
            <a:pPr algn="ctr"/>
            <a:r>
              <a:rPr lang="es-ES" sz="2400" b="1" i="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“Mi Dios proveerá a todas vuestras necesidades con magnificencia, conforme a su riqueza, en Cristo Jesús”. Y en la hora de necesidad final, el misericordioso encontrará refugio en la misericordia del Salvador compasivo y será recibido en las mansiones</a:t>
            </a:r>
          </a:p>
          <a:p>
            <a:pPr algn="ctr"/>
            <a:r>
              <a:rPr lang="es-ES" sz="2400" b="1" i="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eternas (p. 22).</a:t>
            </a:r>
            <a:endParaRPr lang="pt-BR" sz="2400" b="1" i="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560592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0C0B4BFB-30B9-4C3C-87F7-88A48F4383FB}"/>
              </a:ext>
            </a:extLst>
          </p:cNvPr>
          <p:cNvSpPr txBox="1"/>
          <p:nvPr/>
        </p:nvSpPr>
        <p:spPr>
          <a:xfrm>
            <a:off x="557049" y="1338363"/>
            <a:ext cx="5728137" cy="4893647"/>
          </a:xfrm>
          <a:prstGeom prst="rect">
            <a:avLst/>
          </a:prstGeom>
          <a:noFill/>
        </p:spPr>
        <p:txBody>
          <a:bodyPr wrap="square" rtlCol="0">
            <a:spAutoFit/>
          </a:bodyPr>
          <a:lstStyle/>
          <a:p>
            <a:pPr algn="ctr"/>
            <a:r>
              <a:rPr lang="es-ES" sz="2400" b="1" dirty="0">
                <a:solidFill>
                  <a:schemeClr val="bg1"/>
                </a:solidFill>
                <a:latin typeface="Arial" panose="020B0604020202020204" pitchFamily="34" charset="0"/>
                <a:ea typeface="Calibri" panose="020F0502020204030204" pitchFamily="34" charset="0"/>
                <a:cs typeface="Arial" panose="020B0604020202020204" pitchFamily="34" charset="0"/>
              </a:rPr>
              <a:t>Cuando recibimos a Cristo como huésped permanente en el alma, la paz de Dios, que sobrepuja todo entendimiento, mantendrá nuestro corazón y nuestra mente en Cristo Jesús. La vida terrenal del Salvador, aunque vivida en medio de conflictos, era una vida de paz. Aunque los airados enemigos estaban acosándolo constantemente, dijo: “El que me envió, conmigo está; no me ha dejado solo el Padre, porque yo hago siempre lo que le agrada”. </a:t>
            </a:r>
            <a:endParaRPr lang="pt-BR" sz="24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5923952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0C0B4BFB-30B9-4C3C-87F7-88A48F4383FB}"/>
              </a:ext>
            </a:extLst>
          </p:cNvPr>
          <p:cNvSpPr txBox="1"/>
          <p:nvPr/>
        </p:nvSpPr>
        <p:spPr>
          <a:xfrm>
            <a:off x="557049" y="1338363"/>
            <a:ext cx="5728137" cy="4893647"/>
          </a:xfrm>
          <a:prstGeom prst="rect">
            <a:avLst/>
          </a:prstGeom>
          <a:noFill/>
        </p:spPr>
        <p:txBody>
          <a:bodyPr wrap="square" rtlCol="0">
            <a:spAutoFit/>
          </a:bodyPr>
          <a:lstStyle/>
          <a:p>
            <a:pPr algn="ctr"/>
            <a:r>
              <a:rPr lang="es-ES" sz="2400" b="1" dirty="0">
                <a:solidFill>
                  <a:schemeClr val="bg1"/>
                </a:solidFill>
                <a:latin typeface="Arial" panose="020B0604020202020204" pitchFamily="34" charset="0"/>
                <a:ea typeface="Calibri" panose="020F0502020204030204" pitchFamily="34" charset="0"/>
                <a:cs typeface="Arial" panose="020B0604020202020204" pitchFamily="34" charset="0"/>
              </a:rPr>
              <a:t>Ninguna tempestad</a:t>
            </a:r>
          </a:p>
          <a:p>
            <a:pPr algn="ctr"/>
            <a:r>
              <a:rPr lang="es-ES" sz="2400" b="1" dirty="0">
                <a:solidFill>
                  <a:schemeClr val="bg1"/>
                </a:solidFill>
                <a:latin typeface="Arial" panose="020B0604020202020204" pitchFamily="34" charset="0"/>
                <a:ea typeface="Calibri" panose="020F0502020204030204" pitchFamily="34" charset="0"/>
                <a:cs typeface="Arial" panose="020B0604020202020204" pitchFamily="34" charset="0"/>
              </a:rPr>
              <a:t>de ira humana o satánica podía perturbar la calma de esa comunión</a:t>
            </a:r>
          </a:p>
          <a:p>
            <a:pPr algn="ctr"/>
            <a:r>
              <a:rPr lang="es-ES" sz="2400" b="1" dirty="0">
                <a:solidFill>
                  <a:schemeClr val="bg1"/>
                </a:solidFill>
                <a:latin typeface="Arial" panose="020B0604020202020204" pitchFamily="34" charset="0"/>
                <a:ea typeface="Calibri" panose="020F0502020204030204" pitchFamily="34" charset="0"/>
                <a:cs typeface="Arial" panose="020B0604020202020204" pitchFamily="34" charset="0"/>
              </a:rPr>
              <a:t>perfecta con Dios. Y él nos dice: “La paz os dejo, mi paz os doy”. “Llevad mi yugo sobre vosotros, y aprended de mí, que soy manso y humilde de corazón; y hallaréis descanso”. Lleven conmigo el yugo de servicio para gloria de Dios y elevación de la humanidad, y encontrarán que es cómodo el yugo; y liviana,</a:t>
            </a:r>
          </a:p>
          <a:p>
            <a:pPr algn="ctr"/>
            <a:r>
              <a:rPr lang="es-ES" sz="2400" b="1" dirty="0">
                <a:solidFill>
                  <a:schemeClr val="bg1"/>
                </a:solidFill>
                <a:latin typeface="Arial" panose="020B0604020202020204" pitchFamily="34" charset="0"/>
                <a:ea typeface="Calibri" panose="020F0502020204030204" pitchFamily="34" charset="0"/>
                <a:cs typeface="Arial" panose="020B0604020202020204" pitchFamily="34" charset="0"/>
              </a:rPr>
              <a:t>la carga (p. 17).</a:t>
            </a:r>
            <a:endParaRPr lang="pt-BR" sz="24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1325239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CaixaDeTexto 6">
            <a:extLst>
              <a:ext uri="{FF2B5EF4-FFF2-40B4-BE49-F238E27FC236}">
                <a16:creationId xmlns:a16="http://schemas.microsoft.com/office/drawing/2014/main" id="{A799568E-FE18-4585-91FD-8EE5AFCE6602}"/>
              </a:ext>
            </a:extLst>
          </p:cNvPr>
          <p:cNvSpPr txBox="1"/>
          <p:nvPr/>
        </p:nvSpPr>
        <p:spPr>
          <a:xfrm>
            <a:off x="1932589" y="2534917"/>
            <a:ext cx="8481848" cy="1569660"/>
          </a:xfrm>
          <a:prstGeom prst="rect">
            <a:avLst/>
          </a:prstGeom>
          <a:noFill/>
        </p:spPr>
        <p:txBody>
          <a:bodyPr wrap="square" rtlCol="0">
            <a:spAutoFit/>
          </a:bodyPr>
          <a:lstStyle/>
          <a:p>
            <a:pPr algn="just"/>
            <a:r>
              <a:rPr lang="es-ES" sz="2400" b="1" dirty="0">
                <a:solidFill>
                  <a:srgbClr val="000000"/>
                </a:solidFill>
                <a:latin typeface="Arial" panose="020B0604020202020204" pitchFamily="34" charset="0"/>
                <a:ea typeface="Calibri" panose="020F0502020204030204" pitchFamily="34" charset="0"/>
                <a:cs typeface="Arial" panose="020B0604020202020204" pitchFamily="34" charset="0"/>
              </a:rPr>
              <a:t>“Bienaventurados los mansos” (Mat. 5:5). Ser manso no es una tarea fácil, especialmente con los de nuestro hogar. ¿De quién debemos aprender a ser mansos? ¿Por qué?</a:t>
            </a:r>
            <a:endParaRPr lang="pt-BR" dirty="0"/>
          </a:p>
        </p:txBody>
      </p:sp>
      <p:grpSp>
        <p:nvGrpSpPr>
          <p:cNvPr id="8" name="Agrupar 7">
            <a:extLst>
              <a:ext uri="{FF2B5EF4-FFF2-40B4-BE49-F238E27FC236}">
                <a16:creationId xmlns:a16="http://schemas.microsoft.com/office/drawing/2014/main" id="{8952AA0B-1607-4E13-B531-EC78DF36C058}"/>
              </a:ext>
            </a:extLst>
          </p:cNvPr>
          <p:cNvGrpSpPr/>
          <p:nvPr/>
        </p:nvGrpSpPr>
        <p:grpSpPr>
          <a:xfrm>
            <a:off x="483478" y="2385848"/>
            <a:ext cx="1354521" cy="1271752"/>
            <a:chOff x="4666593" y="2984938"/>
            <a:chExt cx="1354521" cy="1271752"/>
          </a:xfrm>
        </p:grpSpPr>
        <p:sp>
          <p:nvSpPr>
            <p:cNvPr id="9" name="Retângulo: Cantos Arredondados 8">
              <a:extLst>
                <a:ext uri="{FF2B5EF4-FFF2-40B4-BE49-F238E27FC236}">
                  <a16:creationId xmlns:a16="http://schemas.microsoft.com/office/drawing/2014/main" id="{5ED1FFA4-D2AF-41C8-AB10-4B3D6F635AB7}"/>
                </a:ext>
              </a:extLst>
            </p:cNvPr>
            <p:cNvSpPr/>
            <p:nvPr/>
          </p:nvSpPr>
          <p:spPr>
            <a:xfrm>
              <a:off x="4666593" y="2984938"/>
              <a:ext cx="1177159" cy="1271752"/>
            </a:xfrm>
            <a:prstGeom prst="roundRect">
              <a:avLst/>
            </a:prstGeom>
            <a:solidFill>
              <a:srgbClr val="536C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0" name="Triângulo isósceles 9">
              <a:extLst>
                <a:ext uri="{FF2B5EF4-FFF2-40B4-BE49-F238E27FC236}">
                  <a16:creationId xmlns:a16="http://schemas.microsoft.com/office/drawing/2014/main" id="{144ED0E2-08B3-4C71-B664-2C7DCF9479EF}"/>
                </a:ext>
              </a:extLst>
            </p:cNvPr>
            <p:cNvSpPr/>
            <p:nvPr/>
          </p:nvSpPr>
          <p:spPr>
            <a:xfrm rot="5400000">
              <a:off x="5649310" y="3375135"/>
              <a:ext cx="388883" cy="354724"/>
            </a:xfrm>
            <a:prstGeom prst="triangle">
              <a:avLst/>
            </a:prstGeom>
            <a:solidFill>
              <a:srgbClr val="526D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sp>
        <p:nvSpPr>
          <p:cNvPr id="11" name="CaixaDeTexto 10">
            <a:extLst>
              <a:ext uri="{FF2B5EF4-FFF2-40B4-BE49-F238E27FC236}">
                <a16:creationId xmlns:a16="http://schemas.microsoft.com/office/drawing/2014/main" id="{A718D67B-FE9C-451F-8A08-BEAC73225C5B}"/>
              </a:ext>
            </a:extLst>
          </p:cNvPr>
          <p:cNvSpPr txBox="1"/>
          <p:nvPr/>
        </p:nvSpPr>
        <p:spPr>
          <a:xfrm>
            <a:off x="593762" y="2534917"/>
            <a:ext cx="1040670" cy="1015663"/>
          </a:xfrm>
          <a:prstGeom prst="rect">
            <a:avLst/>
          </a:prstGeom>
          <a:noFill/>
        </p:spPr>
        <p:txBody>
          <a:bodyPr wrap="none" rtlCol="0">
            <a:spAutoFit/>
          </a:bodyPr>
          <a:lstStyle/>
          <a:p>
            <a:r>
              <a:rPr lang="pt-BR" sz="6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01</a:t>
            </a:r>
          </a:p>
        </p:txBody>
      </p:sp>
    </p:spTree>
    <p:extLst>
      <p:ext uri="{BB962C8B-B14F-4D97-AF65-F5344CB8AC3E}">
        <p14:creationId xmlns:p14="http://schemas.microsoft.com/office/powerpoint/2010/main" val="124032222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 name="Agrupar 4">
            <a:extLst>
              <a:ext uri="{FF2B5EF4-FFF2-40B4-BE49-F238E27FC236}">
                <a16:creationId xmlns:a16="http://schemas.microsoft.com/office/drawing/2014/main" id="{F5D6FB7A-1C2C-4D18-98A2-6EF9FF485C8A}"/>
              </a:ext>
            </a:extLst>
          </p:cNvPr>
          <p:cNvGrpSpPr/>
          <p:nvPr/>
        </p:nvGrpSpPr>
        <p:grpSpPr>
          <a:xfrm>
            <a:off x="367865" y="1860331"/>
            <a:ext cx="1354521" cy="1271752"/>
            <a:chOff x="4666593" y="2984938"/>
            <a:chExt cx="1354521" cy="1271752"/>
          </a:xfrm>
        </p:grpSpPr>
        <p:sp>
          <p:nvSpPr>
            <p:cNvPr id="3" name="Retângulo: Cantos Arredondados 2">
              <a:extLst>
                <a:ext uri="{FF2B5EF4-FFF2-40B4-BE49-F238E27FC236}">
                  <a16:creationId xmlns:a16="http://schemas.microsoft.com/office/drawing/2014/main" id="{11461992-D8BE-43C0-B58C-898CF34C4B2C}"/>
                </a:ext>
              </a:extLst>
            </p:cNvPr>
            <p:cNvSpPr/>
            <p:nvPr/>
          </p:nvSpPr>
          <p:spPr>
            <a:xfrm>
              <a:off x="4666593" y="2984938"/>
              <a:ext cx="1177159" cy="1271752"/>
            </a:xfrm>
            <a:prstGeom prst="roundRect">
              <a:avLst/>
            </a:prstGeom>
            <a:solidFill>
              <a:srgbClr val="536C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Triângulo isósceles 3">
              <a:extLst>
                <a:ext uri="{FF2B5EF4-FFF2-40B4-BE49-F238E27FC236}">
                  <a16:creationId xmlns:a16="http://schemas.microsoft.com/office/drawing/2014/main" id="{A39A15A9-D605-45DB-B945-D2F1DA8A0E88}"/>
                </a:ext>
              </a:extLst>
            </p:cNvPr>
            <p:cNvSpPr/>
            <p:nvPr/>
          </p:nvSpPr>
          <p:spPr>
            <a:xfrm rot="5400000">
              <a:off x="5649310" y="3375135"/>
              <a:ext cx="388883" cy="354724"/>
            </a:xfrm>
            <a:prstGeom prst="triangle">
              <a:avLst/>
            </a:prstGeom>
            <a:solidFill>
              <a:srgbClr val="526D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sp>
        <p:nvSpPr>
          <p:cNvPr id="6" name="CaixaDeTexto 5">
            <a:extLst>
              <a:ext uri="{FF2B5EF4-FFF2-40B4-BE49-F238E27FC236}">
                <a16:creationId xmlns:a16="http://schemas.microsoft.com/office/drawing/2014/main" id="{D99123AB-85E8-4388-BFF5-94B0C2D0F8CB}"/>
              </a:ext>
            </a:extLst>
          </p:cNvPr>
          <p:cNvSpPr txBox="1"/>
          <p:nvPr/>
        </p:nvSpPr>
        <p:spPr>
          <a:xfrm>
            <a:off x="600478" y="1988375"/>
            <a:ext cx="740908" cy="1015663"/>
          </a:xfrm>
          <a:prstGeom prst="rect">
            <a:avLst/>
          </a:prstGeom>
          <a:noFill/>
        </p:spPr>
        <p:txBody>
          <a:bodyPr wrap="none" rtlCol="0">
            <a:spAutoFit/>
          </a:bodyPr>
          <a:lstStyle/>
          <a:p>
            <a:r>
              <a:rPr lang="pt-BR" sz="6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a:t>
            </a:r>
          </a:p>
        </p:txBody>
      </p:sp>
      <p:sp>
        <p:nvSpPr>
          <p:cNvPr id="7" name="CaixaDeTexto 6">
            <a:extLst>
              <a:ext uri="{FF2B5EF4-FFF2-40B4-BE49-F238E27FC236}">
                <a16:creationId xmlns:a16="http://schemas.microsoft.com/office/drawing/2014/main" id="{A799568E-FE18-4585-91FD-8EE5AFCE6602}"/>
              </a:ext>
            </a:extLst>
          </p:cNvPr>
          <p:cNvSpPr txBox="1"/>
          <p:nvPr/>
        </p:nvSpPr>
        <p:spPr>
          <a:xfrm>
            <a:off x="1777637" y="2165130"/>
            <a:ext cx="8427908" cy="2677656"/>
          </a:xfrm>
          <a:prstGeom prst="rect">
            <a:avLst/>
          </a:prstGeom>
          <a:noFill/>
        </p:spPr>
        <p:txBody>
          <a:bodyPr wrap="square" rtlCol="0">
            <a:spAutoFit/>
          </a:bodyPr>
          <a:lstStyle/>
          <a:p>
            <a:pPr algn="just"/>
            <a:r>
              <a:rPr lang="es-ES" sz="2400" b="1" dirty="0">
                <a:solidFill>
                  <a:srgbClr val="000000"/>
                </a:solidFill>
                <a:latin typeface="Arial" panose="020B0604020202020204" pitchFamily="34" charset="0"/>
                <a:ea typeface="Calibri" panose="020F0502020204030204" pitchFamily="34" charset="0"/>
                <a:cs typeface="Arial" panose="020B0604020202020204" pitchFamily="34" charset="0"/>
              </a:rPr>
              <a:t>A través de las bienaventuranzas se nota el progreso de la experiencia cristiana. Los que han sentido su necesidad de Cristo, han llorado por causa del pecado y se han sentado con Cristo en la escuela de la aflicción adquirirán mansedumbre del _____________. Paciencia y mansedumbre bajo el maltrato no eran características apreciadas por los paganos o los judíos.</a:t>
            </a:r>
            <a:endParaRPr lang="pt-BR" dirty="0"/>
          </a:p>
        </p:txBody>
      </p:sp>
      <p:sp>
        <p:nvSpPr>
          <p:cNvPr id="12" name="CaixaDeTexto 11">
            <a:extLst>
              <a:ext uri="{FF2B5EF4-FFF2-40B4-BE49-F238E27FC236}">
                <a16:creationId xmlns:a16="http://schemas.microsoft.com/office/drawing/2014/main" id="{7787A88E-ECCE-45E6-B10E-F62509D25387}"/>
              </a:ext>
            </a:extLst>
          </p:cNvPr>
          <p:cNvSpPr txBox="1"/>
          <p:nvPr/>
        </p:nvSpPr>
        <p:spPr>
          <a:xfrm>
            <a:off x="6674064" y="3581070"/>
            <a:ext cx="1437830" cy="523220"/>
          </a:xfrm>
          <a:prstGeom prst="rect">
            <a:avLst/>
          </a:prstGeom>
          <a:noFill/>
        </p:spPr>
        <p:txBody>
          <a:bodyPr wrap="none" rtlCol="0">
            <a:spAutoFit/>
          </a:bodyPr>
          <a:lstStyle/>
          <a:p>
            <a:r>
              <a:rPr lang="pt-BR" sz="2800" b="1" dirty="0">
                <a:solidFill>
                  <a:srgbClr val="C00000"/>
                </a:solidFill>
              </a:rPr>
              <a:t>Maestro</a:t>
            </a:r>
          </a:p>
        </p:txBody>
      </p:sp>
    </p:spTree>
    <p:extLst>
      <p:ext uri="{BB962C8B-B14F-4D97-AF65-F5344CB8AC3E}">
        <p14:creationId xmlns:p14="http://schemas.microsoft.com/office/powerpoint/2010/main" val="424576753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 name="Agrupar 4">
            <a:extLst>
              <a:ext uri="{FF2B5EF4-FFF2-40B4-BE49-F238E27FC236}">
                <a16:creationId xmlns:a16="http://schemas.microsoft.com/office/drawing/2014/main" id="{F5D6FB7A-1C2C-4D18-98A2-6EF9FF485C8A}"/>
              </a:ext>
            </a:extLst>
          </p:cNvPr>
          <p:cNvGrpSpPr/>
          <p:nvPr/>
        </p:nvGrpSpPr>
        <p:grpSpPr>
          <a:xfrm>
            <a:off x="367865" y="1860331"/>
            <a:ext cx="1354521" cy="1271752"/>
            <a:chOff x="4666593" y="2984938"/>
            <a:chExt cx="1354521" cy="1271752"/>
          </a:xfrm>
        </p:grpSpPr>
        <p:sp>
          <p:nvSpPr>
            <p:cNvPr id="3" name="Retângulo: Cantos Arredondados 2">
              <a:extLst>
                <a:ext uri="{FF2B5EF4-FFF2-40B4-BE49-F238E27FC236}">
                  <a16:creationId xmlns:a16="http://schemas.microsoft.com/office/drawing/2014/main" id="{11461992-D8BE-43C0-B58C-898CF34C4B2C}"/>
                </a:ext>
              </a:extLst>
            </p:cNvPr>
            <p:cNvSpPr/>
            <p:nvPr/>
          </p:nvSpPr>
          <p:spPr>
            <a:xfrm>
              <a:off x="4666593" y="2984938"/>
              <a:ext cx="1177159" cy="1271752"/>
            </a:xfrm>
            <a:prstGeom prst="roundRect">
              <a:avLst/>
            </a:prstGeom>
            <a:solidFill>
              <a:srgbClr val="536C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Triângulo isósceles 3">
              <a:extLst>
                <a:ext uri="{FF2B5EF4-FFF2-40B4-BE49-F238E27FC236}">
                  <a16:creationId xmlns:a16="http://schemas.microsoft.com/office/drawing/2014/main" id="{A39A15A9-D605-45DB-B945-D2F1DA8A0E88}"/>
                </a:ext>
              </a:extLst>
            </p:cNvPr>
            <p:cNvSpPr/>
            <p:nvPr/>
          </p:nvSpPr>
          <p:spPr>
            <a:xfrm rot="5400000">
              <a:off x="5649310" y="3375135"/>
              <a:ext cx="388883" cy="354724"/>
            </a:xfrm>
            <a:prstGeom prst="triangle">
              <a:avLst/>
            </a:prstGeom>
            <a:solidFill>
              <a:srgbClr val="526D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sp>
        <p:nvSpPr>
          <p:cNvPr id="6" name="CaixaDeTexto 5">
            <a:extLst>
              <a:ext uri="{FF2B5EF4-FFF2-40B4-BE49-F238E27FC236}">
                <a16:creationId xmlns:a16="http://schemas.microsoft.com/office/drawing/2014/main" id="{D99123AB-85E8-4388-BFF5-94B0C2D0F8CB}"/>
              </a:ext>
            </a:extLst>
          </p:cNvPr>
          <p:cNvSpPr txBox="1"/>
          <p:nvPr/>
        </p:nvSpPr>
        <p:spPr>
          <a:xfrm>
            <a:off x="600478" y="1988375"/>
            <a:ext cx="740908" cy="1015663"/>
          </a:xfrm>
          <a:prstGeom prst="rect">
            <a:avLst/>
          </a:prstGeom>
          <a:noFill/>
        </p:spPr>
        <p:txBody>
          <a:bodyPr wrap="none" rtlCol="0">
            <a:spAutoFit/>
          </a:bodyPr>
          <a:lstStyle/>
          <a:p>
            <a:r>
              <a:rPr lang="pt-BR" sz="6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a:t>
            </a:r>
          </a:p>
        </p:txBody>
      </p:sp>
      <p:sp>
        <p:nvSpPr>
          <p:cNvPr id="7" name="CaixaDeTexto 6">
            <a:extLst>
              <a:ext uri="{FF2B5EF4-FFF2-40B4-BE49-F238E27FC236}">
                <a16:creationId xmlns:a16="http://schemas.microsoft.com/office/drawing/2014/main" id="{A799568E-FE18-4585-91FD-8EE5AFCE6602}"/>
              </a:ext>
            </a:extLst>
          </p:cNvPr>
          <p:cNvSpPr txBox="1"/>
          <p:nvPr/>
        </p:nvSpPr>
        <p:spPr>
          <a:xfrm>
            <a:off x="1777637" y="2165130"/>
            <a:ext cx="8427908" cy="3416320"/>
          </a:xfrm>
          <a:prstGeom prst="rect">
            <a:avLst/>
          </a:prstGeom>
          <a:noFill/>
        </p:spPr>
        <p:txBody>
          <a:bodyPr wrap="square" rtlCol="0">
            <a:spAutoFit/>
          </a:bodyPr>
          <a:lstStyle/>
          <a:p>
            <a:pPr algn="just"/>
            <a:r>
              <a:rPr lang="es-ES" sz="2400" b="1" dirty="0">
                <a:solidFill>
                  <a:srgbClr val="000000"/>
                </a:solidFill>
                <a:latin typeface="Arial" panose="020B0604020202020204" pitchFamily="34" charset="0"/>
                <a:ea typeface="Calibri" panose="020F0502020204030204" pitchFamily="34" charset="0"/>
                <a:cs typeface="Arial" panose="020B0604020202020204" pitchFamily="34" charset="0"/>
              </a:rPr>
              <a:t>La declaración que hizo Moisés, bajo la inspiración del Espíritu Santo, de que él fue el hombre más manso de la Tierra, no habría sido considerada como un elogio entre las gentes de su tiempo; más bien habría provocado lástima o desprecio. Pero Jesús incluye la mansedumbre entre las calificaciones principales para formar parte de su Reino. En su propia _____________ y _____________ se reveló la belleza divina de esta gracia preciosa (p. 16).</a:t>
            </a:r>
            <a:endParaRPr lang="pt-BR" dirty="0"/>
          </a:p>
        </p:txBody>
      </p:sp>
      <p:sp>
        <p:nvSpPr>
          <p:cNvPr id="12" name="CaixaDeTexto 11">
            <a:extLst>
              <a:ext uri="{FF2B5EF4-FFF2-40B4-BE49-F238E27FC236}">
                <a16:creationId xmlns:a16="http://schemas.microsoft.com/office/drawing/2014/main" id="{7787A88E-ECCE-45E6-B10E-F62509D25387}"/>
              </a:ext>
            </a:extLst>
          </p:cNvPr>
          <p:cNvSpPr txBox="1"/>
          <p:nvPr/>
        </p:nvSpPr>
        <p:spPr>
          <a:xfrm>
            <a:off x="8296765" y="4311084"/>
            <a:ext cx="813043" cy="523220"/>
          </a:xfrm>
          <a:prstGeom prst="rect">
            <a:avLst/>
          </a:prstGeom>
          <a:noFill/>
        </p:spPr>
        <p:txBody>
          <a:bodyPr wrap="none" rtlCol="0">
            <a:spAutoFit/>
          </a:bodyPr>
          <a:lstStyle/>
          <a:p>
            <a:r>
              <a:rPr lang="pt-BR" sz="2800" b="1" dirty="0">
                <a:solidFill>
                  <a:srgbClr val="C00000"/>
                </a:solidFill>
              </a:rPr>
              <a:t>vida</a:t>
            </a:r>
          </a:p>
        </p:txBody>
      </p:sp>
      <p:sp>
        <p:nvSpPr>
          <p:cNvPr id="15" name="CaixaDeTexto 14">
            <a:extLst>
              <a:ext uri="{FF2B5EF4-FFF2-40B4-BE49-F238E27FC236}">
                <a16:creationId xmlns:a16="http://schemas.microsoft.com/office/drawing/2014/main" id="{A435FEF6-4254-4001-A721-F2DDD33866EF}"/>
              </a:ext>
            </a:extLst>
          </p:cNvPr>
          <p:cNvSpPr txBox="1"/>
          <p:nvPr/>
        </p:nvSpPr>
        <p:spPr>
          <a:xfrm>
            <a:off x="2098526" y="4695168"/>
            <a:ext cx="1390189" cy="523220"/>
          </a:xfrm>
          <a:prstGeom prst="rect">
            <a:avLst/>
          </a:prstGeom>
          <a:noFill/>
        </p:spPr>
        <p:txBody>
          <a:bodyPr wrap="none" rtlCol="0">
            <a:spAutoFit/>
          </a:bodyPr>
          <a:lstStyle/>
          <a:p>
            <a:r>
              <a:rPr lang="pt-BR" sz="2800" b="1" dirty="0">
                <a:solidFill>
                  <a:srgbClr val="C00000"/>
                </a:solidFill>
              </a:rPr>
              <a:t>carácter</a:t>
            </a:r>
          </a:p>
        </p:txBody>
      </p:sp>
    </p:spTree>
    <p:extLst>
      <p:ext uri="{BB962C8B-B14F-4D97-AF65-F5344CB8AC3E}">
        <p14:creationId xmlns:p14="http://schemas.microsoft.com/office/powerpoint/2010/main" val="120828619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5"/>
                                        </p:tgtEl>
                                        <p:attrNameLst>
                                          <p:attrName>style.visibility</p:attrName>
                                        </p:attrNameLst>
                                      </p:cBhvr>
                                      <p:to>
                                        <p:strVal val="visible"/>
                                      </p:to>
                                    </p:set>
                                    <p:anim calcmode="lin" valueType="num">
                                      <p:cBhvr>
                                        <p:cTn id="14" dur="500" fill="hold"/>
                                        <p:tgtEl>
                                          <p:spTgt spid="15"/>
                                        </p:tgtEl>
                                        <p:attrNameLst>
                                          <p:attrName>ppt_w</p:attrName>
                                        </p:attrNameLst>
                                      </p:cBhvr>
                                      <p:tavLst>
                                        <p:tav tm="0">
                                          <p:val>
                                            <p:fltVal val="0"/>
                                          </p:val>
                                        </p:tav>
                                        <p:tav tm="100000">
                                          <p:val>
                                            <p:strVal val="#ppt_w"/>
                                          </p:val>
                                        </p:tav>
                                      </p:tavLst>
                                    </p:anim>
                                    <p:anim calcmode="lin" valueType="num">
                                      <p:cBhvr>
                                        <p:cTn id="15" dur="500" fill="hold"/>
                                        <p:tgtEl>
                                          <p:spTgt spid="15"/>
                                        </p:tgtEl>
                                        <p:attrNameLst>
                                          <p:attrName>ppt_h</p:attrName>
                                        </p:attrNameLst>
                                      </p:cBhvr>
                                      <p:tavLst>
                                        <p:tav tm="0">
                                          <p:val>
                                            <p:fltVal val="0"/>
                                          </p:val>
                                        </p:tav>
                                        <p:tav tm="100000">
                                          <p:val>
                                            <p:strVal val="#ppt_h"/>
                                          </p:val>
                                        </p:tav>
                                      </p:tavLst>
                                    </p:anim>
                                    <p:animEffect transition="in" filter="fade">
                                      <p:cBhvr>
                                        <p:cTn id="1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CaixaDeTexto 6">
            <a:extLst>
              <a:ext uri="{FF2B5EF4-FFF2-40B4-BE49-F238E27FC236}">
                <a16:creationId xmlns:a16="http://schemas.microsoft.com/office/drawing/2014/main" id="{A799568E-FE18-4585-91FD-8EE5AFCE6602}"/>
              </a:ext>
            </a:extLst>
          </p:cNvPr>
          <p:cNvSpPr txBox="1"/>
          <p:nvPr/>
        </p:nvSpPr>
        <p:spPr>
          <a:xfrm>
            <a:off x="1985141" y="2534917"/>
            <a:ext cx="8481848" cy="1200329"/>
          </a:xfrm>
          <a:prstGeom prst="rect">
            <a:avLst/>
          </a:prstGeom>
          <a:noFill/>
        </p:spPr>
        <p:txBody>
          <a:bodyPr wrap="square" rtlCol="0">
            <a:spAutoFit/>
          </a:bodyPr>
          <a:lstStyle/>
          <a:p>
            <a:pPr algn="just"/>
            <a:r>
              <a:rPr lang="es-ES" sz="24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Estamos todo el tiempo en una guerra contra la naturaleza humana, que insiste en manifestarse. ¿Qué debemos hacer para superar esta naturaleza?</a:t>
            </a:r>
            <a:endParaRPr lang="pt-BR" dirty="0"/>
          </a:p>
        </p:txBody>
      </p:sp>
      <p:grpSp>
        <p:nvGrpSpPr>
          <p:cNvPr id="8" name="Agrupar 7">
            <a:extLst>
              <a:ext uri="{FF2B5EF4-FFF2-40B4-BE49-F238E27FC236}">
                <a16:creationId xmlns:a16="http://schemas.microsoft.com/office/drawing/2014/main" id="{8952AA0B-1607-4E13-B531-EC78DF36C058}"/>
              </a:ext>
            </a:extLst>
          </p:cNvPr>
          <p:cNvGrpSpPr/>
          <p:nvPr/>
        </p:nvGrpSpPr>
        <p:grpSpPr>
          <a:xfrm>
            <a:off x="483478" y="2385848"/>
            <a:ext cx="1354521" cy="1271752"/>
            <a:chOff x="4666593" y="2984938"/>
            <a:chExt cx="1354521" cy="1271752"/>
          </a:xfrm>
          <a:solidFill>
            <a:srgbClr val="FBBA16"/>
          </a:solidFill>
        </p:grpSpPr>
        <p:sp>
          <p:nvSpPr>
            <p:cNvPr id="9" name="Retângulo: Cantos Arredondados 8">
              <a:extLst>
                <a:ext uri="{FF2B5EF4-FFF2-40B4-BE49-F238E27FC236}">
                  <a16:creationId xmlns:a16="http://schemas.microsoft.com/office/drawing/2014/main" id="{5ED1FFA4-D2AF-41C8-AB10-4B3D6F635AB7}"/>
                </a:ext>
              </a:extLst>
            </p:cNvPr>
            <p:cNvSpPr/>
            <p:nvPr/>
          </p:nvSpPr>
          <p:spPr>
            <a:xfrm>
              <a:off x="4666593" y="2984938"/>
              <a:ext cx="1177159" cy="1271752"/>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0" name="Triângulo isósceles 9">
              <a:extLst>
                <a:ext uri="{FF2B5EF4-FFF2-40B4-BE49-F238E27FC236}">
                  <a16:creationId xmlns:a16="http://schemas.microsoft.com/office/drawing/2014/main" id="{144ED0E2-08B3-4C71-B664-2C7DCF9479EF}"/>
                </a:ext>
              </a:extLst>
            </p:cNvPr>
            <p:cNvSpPr/>
            <p:nvPr/>
          </p:nvSpPr>
          <p:spPr>
            <a:xfrm rot="5400000">
              <a:off x="5649310" y="3375135"/>
              <a:ext cx="388883" cy="354724"/>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sp>
        <p:nvSpPr>
          <p:cNvPr id="11" name="CaixaDeTexto 10">
            <a:extLst>
              <a:ext uri="{FF2B5EF4-FFF2-40B4-BE49-F238E27FC236}">
                <a16:creationId xmlns:a16="http://schemas.microsoft.com/office/drawing/2014/main" id="{A718D67B-FE9C-451F-8A08-BEAC73225C5B}"/>
              </a:ext>
            </a:extLst>
          </p:cNvPr>
          <p:cNvSpPr txBox="1"/>
          <p:nvPr/>
        </p:nvSpPr>
        <p:spPr>
          <a:xfrm>
            <a:off x="593762" y="2534917"/>
            <a:ext cx="1040670" cy="1015663"/>
          </a:xfrm>
          <a:prstGeom prst="rect">
            <a:avLst/>
          </a:prstGeom>
          <a:noFill/>
        </p:spPr>
        <p:txBody>
          <a:bodyPr wrap="none" rtlCol="0">
            <a:spAutoFit/>
          </a:bodyPr>
          <a:lstStyle/>
          <a:p>
            <a:r>
              <a:rPr lang="pt-BR" sz="6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02</a:t>
            </a:r>
          </a:p>
        </p:txBody>
      </p:sp>
    </p:spTree>
    <p:extLst>
      <p:ext uri="{BB962C8B-B14F-4D97-AF65-F5344CB8AC3E}">
        <p14:creationId xmlns:p14="http://schemas.microsoft.com/office/powerpoint/2010/main" val="89656889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 name="Agrupar 4">
            <a:extLst>
              <a:ext uri="{FF2B5EF4-FFF2-40B4-BE49-F238E27FC236}">
                <a16:creationId xmlns:a16="http://schemas.microsoft.com/office/drawing/2014/main" id="{F5D6FB7A-1C2C-4D18-98A2-6EF9FF485C8A}"/>
              </a:ext>
            </a:extLst>
          </p:cNvPr>
          <p:cNvGrpSpPr/>
          <p:nvPr/>
        </p:nvGrpSpPr>
        <p:grpSpPr>
          <a:xfrm>
            <a:off x="367865" y="1860331"/>
            <a:ext cx="1354521" cy="1271752"/>
            <a:chOff x="4666593" y="2984938"/>
            <a:chExt cx="1354521" cy="1271752"/>
          </a:xfrm>
          <a:solidFill>
            <a:srgbClr val="FBBA16"/>
          </a:solidFill>
        </p:grpSpPr>
        <p:sp>
          <p:nvSpPr>
            <p:cNvPr id="3" name="Retângulo: Cantos Arredondados 2">
              <a:extLst>
                <a:ext uri="{FF2B5EF4-FFF2-40B4-BE49-F238E27FC236}">
                  <a16:creationId xmlns:a16="http://schemas.microsoft.com/office/drawing/2014/main" id="{11461992-D8BE-43C0-B58C-898CF34C4B2C}"/>
                </a:ext>
              </a:extLst>
            </p:cNvPr>
            <p:cNvSpPr/>
            <p:nvPr/>
          </p:nvSpPr>
          <p:spPr>
            <a:xfrm>
              <a:off x="4666593" y="2984938"/>
              <a:ext cx="1177159" cy="1271752"/>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Triângulo isósceles 3">
              <a:extLst>
                <a:ext uri="{FF2B5EF4-FFF2-40B4-BE49-F238E27FC236}">
                  <a16:creationId xmlns:a16="http://schemas.microsoft.com/office/drawing/2014/main" id="{A39A15A9-D605-45DB-B945-D2F1DA8A0E88}"/>
                </a:ext>
              </a:extLst>
            </p:cNvPr>
            <p:cNvSpPr/>
            <p:nvPr/>
          </p:nvSpPr>
          <p:spPr>
            <a:xfrm rot="5400000">
              <a:off x="5649310" y="3375135"/>
              <a:ext cx="388883" cy="354724"/>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sp>
        <p:nvSpPr>
          <p:cNvPr id="6" name="CaixaDeTexto 5">
            <a:extLst>
              <a:ext uri="{FF2B5EF4-FFF2-40B4-BE49-F238E27FC236}">
                <a16:creationId xmlns:a16="http://schemas.microsoft.com/office/drawing/2014/main" id="{D99123AB-85E8-4388-BFF5-94B0C2D0F8CB}"/>
              </a:ext>
            </a:extLst>
          </p:cNvPr>
          <p:cNvSpPr txBox="1"/>
          <p:nvPr/>
        </p:nvSpPr>
        <p:spPr>
          <a:xfrm>
            <a:off x="600478" y="1988375"/>
            <a:ext cx="740908" cy="1015663"/>
          </a:xfrm>
          <a:prstGeom prst="rect">
            <a:avLst/>
          </a:prstGeom>
          <a:noFill/>
        </p:spPr>
        <p:txBody>
          <a:bodyPr wrap="none" rtlCol="0">
            <a:spAutoFit/>
          </a:bodyPr>
          <a:lstStyle/>
          <a:p>
            <a:r>
              <a:rPr lang="pt-BR" sz="6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a:t>
            </a:r>
          </a:p>
        </p:txBody>
      </p:sp>
      <p:sp>
        <p:nvSpPr>
          <p:cNvPr id="7" name="CaixaDeTexto 6">
            <a:extLst>
              <a:ext uri="{FF2B5EF4-FFF2-40B4-BE49-F238E27FC236}">
                <a16:creationId xmlns:a16="http://schemas.microsoft.com/office/drawing/2014/main" id="{A799568E-FE18-4585-91FD-8EE5AFCE6602}"/>
              </a:ext>
            </a:extLst>
          </p:cNvPr>
          <p:cNvSpPr txBox="1"/>
          <p:nvPr/>
        </p:nvSpPr>
        <p:spPr>
          <a:xfrm>
            <a:off x="1777637" y="2165130"/>
            <a:ext cx="8427908" cy="3046988"/>
          </a:xfrm>
          <a:prstGeom prst="rect">
            <a:avLst/>
          </a:prstGeom>
          <a:noFill/>
        </p:spPr>
        <p:txBody>
          <a:bodyPr wrap="square" rtlCol="0">
            <a:spAutoFit/>
          </a:bodyPr>
          <a:lstStyle/>
          <a:p>
            <a:pPr algn="just"/>
            <a:r>
              <a:rPr lang="es-ES" sz="24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El que _____________ de Cristo está vaciado de yo, de orgullo, de amor por la supremacía, y hay silencio en su alma. El _____________ está sometido a la disposición del Espíritu Santo. Entonces no ansiamos ocupar el lugar más elevado. No ambicionamos empujar y abrirnos paso a los codazos para destacarnos, sino que sentimos que nuestro lugar más elevado está a los pies de nuestro Salvador.</a:t>
            </a:r>
            <a:endParaRPr lang="pt-BR" dirty="0"/>
          </a:p>
        </p:txBody>
      </p:sp>
      <p:sp>
        <p:nvSpPr>
          <p:cNvPr id="12" name="CaixaDeTexto 11">
            <a:extLst>
              <a:ext uri="{FF2B5EF4-FFF2-40B4-BE49-F238E27FC236}">
                <a16:creationId xmlns:a16="http://schemas.microsoft.com/office/drawing/2014/main" id="{7787A88E-ECCE-45E6-B10E-F62509D25387}"/>
              </a:ext>
            </a:extLst>
          </p:cNvPr>
          <p:cNvSpPr txBox="1"/>
          <p:nvPr/>
        </p:nvSpPr>
        <p:spPr>
          <a:xfrm>
            <a:off x="3205657" y="2099112"/>
            <a:ext cx="1466235" cy="523220"/>
          </a:xfrm>
          <a:prstGeom prst="rect">
            <a:avLst/>
          </a:prstGeom>
          <a:noFill/>
        </p:spPr>
        <p:txBody>
          <a:bodyPr wrap="none" rtlCol="0">
            <a:spAutoFit/>
          </a:bodyPr>
          <a:lstStyle/>
          <a:p>
            <a:r>
              <a:rPr lang="pt-BR" sz="2800" b="1" dirty="0">
                <a:solidFill>
                  <a:srgbClr val="C00000"/>
                </a:solidFill>
              </a:rPr>
              <a:t>Aprende</a:t>
            </a:r>
          </a:p>
        </p:txBody>
      </p:sp>
      <p:sp>
        <p:nvSpPr>
          <p:cNvPr id="13" name="CaixaDeTexto 12">
            <a:extLst>
              <a:ext uri="{FF2B5EF4-FFF2-40B4-BE49-F238E27FC236}">
                <a16:creationId xmlns:a16="http://schemas.microsoft.com/office/drawing/2014/main" id="{A945996E-8487-41DF-85BA-535626F800F1}"/>
              </a:ext>
            </a:extLst>
          </p:cNvPr>
          <p:cNvSpPr txBox="1"/>
          <p:nvPr/>
        </p:nvSpPr>
        <p:spPr>
          <a:xfrm flipH="1">
            <a:off x="4003144" y="2870473"/>
            <a:ext cx="810646" cy="523220"/>
          </a:xfrm>
          <a:prstGeom prst="rect">
            <a:avLst/>
          </a:prstGeom>
          <a:noFill/>
        </p:spPr>
        <p:txBody>
          <a:bodyPr wrap="square" rtlCol="0">
            <a:spAutoFit/>
          </a:bodyPr>
          <a:lstStyle/>
          <a:p>
            <a:r>
              <a:rPr lang="pt-BR" sz="2800" b="1" dirty="0" err="1">
                <a:solidFill>
                  <a:srgbClr val="C00000"/>
                </a:solidFill>
              </a:rPr>
              <a:t>yo</a:t>
            </a:r>
            <a:endParaRPr lang="pt-BR" sz="2800" b="1" dirty="0">
              <a:solidFill>
                <a:srgbClr val="C00000"/>
              </a:solidFill>
            </a:endParaRPr>
          </a:p>
        </p:txBody>
      </p:sp>
    </p:spTree>
    <p:extLst>
      <p:ext uri="{BB962C8B-B14F-4D97-AF65-F5344CB8AC3E}">
        <p14:creationId xmlns:p14="http://schemas.microsoft.com/office/powerpoint/2010/main" val="26907487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 calcmode="lin" valueType="num">
                                      <p:cBhvr>
                                        <p:cTn id="14" dur="500" fill="hold"/>
                                        <p:tgtEl>
                                          <p:spTgt spid="13"/>
                                        </p:tgtEl>
                                        <p:attrNameLst>
                                          <p:attrName>ppt_w</p:attrName>
                                        </p:attrNameLst>
                                      </p:cBhvr>
                                      <p:tavLst>
                                        <p:tav tm="0">
                                          <p:val>
                                            <p:fltVal val="0"/>
                                          </p:val>
                                        </p:tav>
                                        <p:tav tm="100000">
                                          <p:val>
                                            <p:strVal val="#ppt_w"/>
                                          </p:val>
                                        </p:tav>
                                      </p:tavLst>
                                    </p:anim>
                                    <p:anim calcmode="lin" valueType="num">
                                      <p:cBhvr>
                                        <p:cTn id="15" dur="500" fill="hold"/>
                                        <p:tgtEl>
                                          <p:spTgt spid="13"/>
                                        </p:tgtEl>
                                        <p:attrNameLst>
                                          <p:attrName>ppt_h</p:attrName>
                                        </p:attrNameLst>
                                      </p:cBhvr>
                                      <p:tavLst>
                                        <p:tav tm="0">
                                          <p:val>
                                            <p:fltVal val="0"/>
                                          </p:val>
                                        </p:tav>
                                        <p:tav tm="100000">
                                          <p:val>
                                            <p:strVal val="#ppt_h"/>
                                          </p:val>
                                        </p:tav>
                                      </p:tavLst>
                                    </p:anim>
                                    <p:animEffect transition="in" filter="fade">
                                      <p:cBhvr>
                                        <p:cTn id="1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theme/theme1.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183</TotalTime>
  <Words>1201</Words>
  <Application>Microsoft Office PowerPoint</Application>
  <PresentationFormat>Widescreen</PresentationFormat>
  <Paragraphs>55</Paragraphs>
  <Slides>21</Slides>
  <Notes>0</Notes>
  <HiddenSlides>0</HiddenSlides>
  <MMClips>0</MMClips>
  <ScaleCrop>false</ScaleCrop>
  <HeadingPairs>
    <vt:vector size="6" baseType="variant">
      <vt:variant>
        <vt:lpstr>Fontes usadas</vt:lpstr>
      </vt:variant>
      <vt:variant>
        <vt:i4>3</vt:i4>
      </vt:variant>
      <vt:variant>
        <vt:lpstr>Tema</vt:lpstr>
      </vt:variant>
      <vt:variant>
        <vt:i4>1</vt:i4>
      </vt:variant>
      <vt:variant>
        <vt:lpstr>Títulos de slides</vt:lpstr>
      </vt:variant>
      <vt:variant>
        <vt:i4>21</vt:i4>
      </vt:variant>
    </vt:vector>
  </HeadingPairs>
  <TitlesOfParts>
    <vt:vector size="25" baseType="lpstr">
      <vt:lpstr>Arial</vt:lpstr>
      <vt:lpstr>Calibri</vt:lpstr>
      <vt:lpstr>Calibri Light</vt:lpstr>
      <vt:lpstr>Tema do Office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Fabio Bergamo</dc:creator>
  <cp:lastModifiedBy>Fabio Bergamo</cp:lastModifiedBy>
  <cp:revision>15</cp:revision>
  <dcterms:created xsi:type="dcterms:W3CDTF">2021-06-20T14:59:00Z</dcterms:created>
  <dcterms:modified xsi:type="dcterms:W3CDTF">2021-08-15T18:39:00Z</dcterms:modified>
</cp:coreProperties>
</file>