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1pPr>
    <a:lvl2pPr marL="0" marR="0" indent="4572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2pPr>
    <a:lvl3pPr marL="0" marR="0" indent="9144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3pPr>
    <a:lvl4pPr marL="0" marR="0" indent="13716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4pPr>
    <a:lvl5pPr marL="0" marR="0" indent="18288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5pPr>
    <a:lvl6pPr marL="0" marR="0" indent="22860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6pPr>
    <a:lvl7pPr marL="0" marR="0" indent="27432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7pPr>
    <a:lvl8pPr marL="0" marR="0" indent="32004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8pPr>
    <a:lvl9pPr marL="0" marR="0" indent="36576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hueOff val="-217956"/>
              <a:satOff val="14368"/>
              <a:lumOff val="17764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CEEEE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571091"/>
              <a:satOff val="15926"/>
              <a:lumOff val="22314"/>
            </a:schemeClr>
          </a:solidFill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45B43B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45B43B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9036"/>
              <a:lumOff val="17111"/>
            </a:schemeClr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BD17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FBD17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8A2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CEEEF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32C5B9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2">
                  <a:hueOff val="240640"/>
                  <a:satOff val="2542"/>
                  <a:lumOff val="-13198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chemeClr val="accent2">
              <a:hueOff val="240640"/>
              <a:satOff val="2542"/>
              <a:lumOff val="-13198"/>
            </a:schemeClr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F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0" d="100"/>
          <a:sy n="40" d="100"/>
        </p:scale>
        <p:origin x="754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SA - Maria Cristina Barbosa" userId="a7deaa94-27fa-4381-b313-ee83126f3c73" providerId="ADAL" clId="{B50F1223-5A6C-4400-B443-05C375AE966C}"/>
    <pc:docChg chg="modSld">
      <pc:chgData name="DSA - Maria Cristina Barbosa" userId="a7deaa94-27fa-4381-b313-ee83126f3c73" providerId="ADAL" clId="{B50F1223-5A6C-4400-B443-05C375AE966C}" dt="2024-10-28T20:22:36.790" v="6" actId="1076"/>
      <pc:docMkLst>
        <pc:docMk/>
      </pc:docMkLst>
      <pc:sldChg chg="modSp mod">
        <pc:chgData name="DSA - Maria Cristina Barbosa" userId="a7deaa94-27fa-4381-b313-ee83126f3c73" providerId="ADAL" clId="{B50F1223-5A6C-4400-B443-05C375AE966C}" dt="2024-10-28T20:22:36.790" v="6" actId="1076"/>
        <pc:sldMkLst>
          <pc:docMk/>
          <pc:sldMk cId="0" sldId="262"/>
        </pc:sldMkLst>
        <pc:spChg chg="mod">
          <ac:chgData name="DSA - Maria Cristina Barbosa" userId="a7deaa94-27fa-4381-b313-ee83126f3c73" providerId="ADAL" clId="{B50F1223-5A6C-4400-B443-05C375AE966C}" dt="2024-10-28T20:20:55.348" v="0" actId="1076"/>
          <ac:spMkLst>
            <pc:docMk/>
            <pc:sldMk cId="0" sldId="262"/>
            <ac:spMk id="196" creationId="{00000000-0000-0000-0000-000000000000}"/>
          </ac:spMkLst>
        </pc:spChg>
        <pc:spChg chg="mod">
          <ac:chgData name="DSA - Maria Cristina Barbosa" userId="a7deaa94-27fa-4381-b313-ee83126f3c73" providerId="ADAL" clId="{B50F1223-5A6C-4400-B443-05C375AE966C}" dt="2024-10-28T20:22:27.928" v="4" actId="1076"/>
          <ac:spMkLst>
            <pc:docMk/>
            <pc:sldMk cId="0" sldId="262"/>
            <ac:spMk id="197" creationId="{00000000-0000-0000-0000-000000000000}"/>
          </ac:spMkLst>
        </pc:spChg>
        <pc:spChg chg="mod">
          <ac:chgData name="DSA - Maria Cristina Barbosa" userId="a7deaa94-27fa-4381-b313-ee83126f3c73" providerId="ADAL" clId="{B50F1223-5A6C-4400-B443-05C375AE966C}" dt="2024-10-28T20:22:21.728" v="3" actId="1076"/>
          <ac:spMkLst>
            <pc:docMk/>
            <pc:sldMk cId="0" sldId="262"/>
            <ac:spMk id="198" creationId="{00000000-0000-0000-0000-000000000000}"/>
          </ac:spMkLst>
        </pc:spChg>
        <pc:spChg chg="mod">
          <ac:chgData name="DSA - Maria Cristina Barbosa" userId="a7deaa94-27fa-4381-b313-ee83126f3c73" providerId="ADAL" clId="{B50F1223-5A6C-4400-B443-05C375AE966C}" dt="2024-10-28T20:22:36.790" v="6" actId="1076"/>
          <ac:spMkLst>
            <pc:docMk/>
            <pc:sldMk cId="0" sldId="262"/>
            <ac:spMk id="199" creationId="{00000000-0000-0000-0000-000000000000}"/>
          </ac:spMkLst>
        </pc:spChg>
        <pc:spChg chg="mod">
          <ac:chgData name="DSA - Maria Cristina Barbosa" userId="a7deaa94-27fa-4381-b313-ee83126f3c73" providerId="ADAL" clId="{B50F1223-5A6C-4400-B443-05C375AE966C}" dt="2024-10-28T20:22:31.636" v="5" actId="1076"/>
          <ac:spMkLst>
            <pc:docMk/>
            <pc:sldMk cId="0" sldId="262"/>
            <ac:spMk id="200" creationId="{00000000-0000-0000-0000-000000000000}"/>
          </ac:spMkLst>
        </pc:spChg>
      </pc:sldChg>
      <pc:sldChg chg="modSp mod">
        <pc:chgData name="DSA - Maria Cristina Barbosa" userId="a7deaa94-27fa-4381-b313-ee83126f3c73" providerId="ADAL" clId="{B50F1223-5A6C-4400-B443-05C375AE966C}" dt="2024-10-28T20:21:41.919" v="2" actId="1076"/>
        <pc:sldMkLst>
          <pc:docMk/>
          <pc:sldMk cId="0" sldId="265"/>
        </pc:sldMkLst>
        <pc:spChg chg="mod">
          <ac:chgData name="DSA - Maria Cristina Barbosa" userId="a7deaa94-27fa-4381-b313-ee83126f3c73" providerId="ADAL" clId="{B50F1223-5A6C-4400-B443-05C375AE966C}" dt="2024-10-28T20:21:33.488" v="1" actId="1076"/>
          <ac:spMkLst>
            <pc:docMk/>
            <pc:sldMk cId="0" sldId="265"/>
            <ac:spMk id="217" creationId="{00000000-0000-0000-0000-000000000000}"/>
          </ac:spMkLst>
        </pc:spChg>
        <pc:spChg chg="mod">
          <ac:chgData name="DSA - Maria Cristina Barbosa" userId="a7deaa94-27fa-4381-b313-ee83126f3c73" providerId="ADAL" clId="{B50F1223-5A6C-4400-B443-05C375AE966C}" dt="2024-10-28T20:21:41.919" v="2" actId="1076"/>
          <ac:spMkLst>
            <pc:docMk/>
            <pc:sldMk cId="0" sldId="265"/>
            <ac:spMk id="218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r y fech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11986162"/>
            <a:ext cx="21945599" cy="605791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3000" spc="-29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r>
              <a:t>Autor y fecha</a:t>
            </a:r>
          </a:p>
        </p:txBody>
      </p:sp>
      <p:sp>
        <p:nvSpPr>
          <p:cNvPr id="12" name="Título de presentación"/>
          <p:cNvSpPr txBox="1">
            <a:spLocks noGrp="1"/>
          </p:cNvSpPr>
          <p:nvPr>
            <p:ph type="title" hasCustomPrompt="1"/>
          </p:nvPr>
        </p:nvSpPr>
        <p:spPr>
          <a:xfrm>
            <a:off x="1219200" y="3543300"/>
            <a:ext cx="21945600" cy="4267200"/>
          </a:xfrm>
          <a:prstGeom prst="rect">
            <a:avLst/>
          </a:prstGeom>
        </p:spPr>
        <p:txBody>
          <a:bodyPr anchor="b"/>
          <a:lstStyle>
            <a:lvl1pPr>
              <a:defRPr sz="12800" spc="-128"/>
            </a:lvl1pPr>
          </a:lstStyle>
          <a:p>
            <a:r>
              <a:t>Título de presentación</a:t>
            </a:r>
          </a:p>
        </p:txBody>
      </p:sp>
      <p:sp>
        <p:nvSpPr>
          <p:cNvPr id="13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19200" y="7567579"/>
            <a:ext cx="21945600" cy="225059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5pPr>
          </a:lstStyle>
          <a:p>
            <a:r>
              <a:t>Subtítulo de presentación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ólo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ítulo de diapositiva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Título de diapositiva</a:t>
            </a:r>
          </a:p>
        </p:txBody>
      </p:sp>
      <p:sp>
        <p:nvSpPr>
          <p:cNvPr id="100" name="Subtítulo de diapositiv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4648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Subtítulo de diapositiva</a:t>
            </a:r>
          </a:p>
        </p:txBody>
      </p:sp>
      <p:sp>
        <p:nvSpPr>
          <p:cNvPr id="101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ítulo de agenda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Título de agenda</a:t>
            </a:r>
          </a:p>
        </p:txBody>
      </p:sp>
      <p:sp>
        <p:nvSpPr>
          <p:cNvPr id="109" name="Nivel de texto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4013200"/>
            <a:ext cx="21945600" cy="838554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1pPr>
            <a:lvl2pPr marL="0" indent="4572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2pPr>
            <a:lvl3pPr marL="0" indent="9144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3pPr>
            <a:lvl4pPr marL="0" indent="13716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4pPr>
            <a:lvl5pPr marL="0" indent="18288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5pPr>
          </a:lstStyle>
          <a:p>
            <a:r>
              <a:t>Temas de agenda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0" name="Subtítulo de agend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7115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Subtítulo de agenda</a:t>
            </a:r>
          </a:p>
        </p:txBody>
      </p:sp>
      <p:sp>
        <p:nvSpPr>
          <p:cNvPr id="111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cl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Nivel de texto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3251200"/>
            <a:ext cx="21945600" cy="6604000"/>
          </a:xfrm>
          <a:prstGeom prst="rect">
            <a:avLst/>
          </a:prstGeom>
        </p:spPr>
        <p:txBody>
          <a:bodyPr anchor="ctr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5pPr>
          </a:lstStyle>
          <a:p>
            <a:r>
              <a:t>Declaración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ato (gran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Información del dato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8462239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Información del dato</a:t>
            </a:r>
          </a:p>
        </p:txBody>
      </p:sp>
      <p:sp>
        <p:nvSpPr>
          <p:cNvPr id="127" name="Nivel de texto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214484"/>
            <a:ext cx="21945600" cy="4269708"/>
          </a:xfrm>
          <a:prstGeom prst="rect">
            <a:avLst/>
          </a:prstGeom>
        </p:spPr>
        <p:txBody>
          <a:bodyPr anchor="b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2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Atribució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11100053"/>
            <a:ext cx="21945602" cy="832613"/>
          </a:xfrm>
          <a:prstGeom prst="rect">
            <a:avLst/>
          </a:prstGeom>
        </p:spPr>
        <p:txBody>
          <a:bodyPr anchor="ctr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Atribución</a:t>
            </a:r>
          </a:p>
        </p:txBody>
      </p:sp>
      <p:sp>
        <p:nvSpPr>
          <p:cNvPr id="136" name="Nivel de texto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178300"/>
            <a:ext cx="21945600" cy="4416425"/>
          </a:xfrm>
          <a:prstGeom prst="rect">
            <a:avLst/>
          </a:prstGeom>
        </p:spPr>
        <p:txBody>
          <a:bodyPr anchor="ctr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r>
              <a:t>“Frase celebre”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37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Mar al atardecer con el cielo de fondo 2"/>
          <p:cNvSpPr>
            <a:spLocks noGrp="1"/>
          </p:cNvSpPr>
          <p:nvPr>
            <p:ph type="pic" sz="quarter" idx="21"/>
          </p:nvPr>
        </p:nvSpPr>
        <p:spPr>
          <a:xfrm>
            <a:off x="15744825" y="5581752"/>
            <a:ext cx="7365408" cy="82804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5" name="Mar al atardecer con el cielo de fondo 1"/>
          <p:cNvSpPr>
            <a:spLocks noGrp="1"/>
          </p:cNvSpPr>
          <p:nvPr>
            <p:ph type="pic" sz="quarter" idx="22"/>
          </p:nvPr>
        </p:nvSpPr>
        <p:spPr>
          <a:xfrm>
            <a:off x="15363825" y="1270000"/>
            <a:ext cx="8115300" cy="540900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6" name="Playa y mar al atardecer"/>
          <p:cNvSpPr>
            <a:spLocks noGrp="1"/>
          </p:cNvSpPr>
          <p:nvPr>
            <p:ph type="pic" idx="23"/>
          </p:nvPr>
        </p:nvSpPr>
        <p:spPr>
          <a:xfrm>
            <a:off x="-63500" y="1270000"/>
            <a:ext cx="16764000" cy="1117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7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ya y mar al atardecer"/>
          <p:cNvSpPr>
            <a:spLocks noGrp="1"/>
          </p:cNvSpPr>
          <p:nvPr>
            <p:ph type="pic" idx="21"/>
          </p:nvPr>
        </p:nvSpPr>
        <p:spPr>
          <a:xfrm>
            <a:off x="1270000" y="-423334"/>
            <a:ext cx="21844000" cy="1456266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5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ya y mar al atardecer"/>
          <p:cNvSpPr>
            <a:spLocks noGrp="1"/>
          </p:cNvSpPr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Título de presentación"/>
          <p:cNvSpPr txBox="1">
            <a:spLocks noGrp="1"/>
          </p:cNvSpPr>
          <p:nvPr>
            <p:ph type="title" hasCustomPrompt="1"/>
          </p:nvPr>
        </p:nvSpPr>
        <p:spPr>
          <a:xfrm>
            <a:off x="1219200" y="3543300"/>
            <a:ext cx="21945600" cy="4267200"/>
          </a:xfrm>
          <a:prstGeom prst="rect">
            <a:avLst/>
          </a:prstGeom>
        </p:spPr>
        <p:txBody>
          <a:bodyPr anchor="b"/>
          <a:lstStyle>
            <a:lvl1pPr>
              <a:defRPr sz="12800" spc="-128">
                <a:solidFill>
                  <a:srgbClr val="FFFFFF"/>
                </a:solidFill>
              </a:defRPr>
            </a:lvl1pPr>
          </a:lstStyle>
          <a:p>
            <a:r>
              <a:t>Título de presentación</a:t>
            </a:r>
          </a:p>
        </p:txBody>
      </p:sp>
      <p:sp>
        <p:nvSpPr>
          <p:cNvPr id="23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19200" y="7569200"/>
            <a:ext cx="21945600" cy="22521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5pPr>
          </a:lstStyle>
          <a:p>
            <a:r>
              <a:t>Subtítulo de presentación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4" name="Autor y fecha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19200" y="11988800"/>
            <a:ext cx="21945602" cy="605791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3000" spc="-29">
                <a:solidFill>
                  <a:srgbClr val="FFFFFF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r>
              <a:t>Autor y fecha</a:t>
            </a:r>
          </a:p>
        </p:txBody>
      </p:sp>
      <p:sp>
        <p:nvSpPr>
          <p:cNvPr id="2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foto alternati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ítulo de diapositiva"/>
          <p:cNvSpPr txBox="1">
            <a:spLocks noGrp="1"/>
          </p:cNvSpPr>
          <p:nvPr>
            <p:ph type="title" hasCustomPrompt="1"/>
          </p:nvPr>
        </p:nvSpPr>
        <p:spPr>
          <a:xfrm>
            <a:off x="1215495" y="4585102"/>
            <a:ext cx="9757338" cy="2540001"/>
          </a:xfrm>
          <a:prstGeom prst="rect">
            <a:avLst/>
          </a:prstGeom>
        </p:spPr>
        <p:txBody>
          <a:bodyPr anchor="b"/>
          <a:lstStyle/>
          <a:p>
            <a:r>
              <a:t>Título de diapositiva</a:t>
            </a:r>
          </a:p>
        </p:txBody>
      </p:sp>
      <p:sp>
        <p:nvSpPr>
          <p:cNvPr id="33" name="Mar al atardecer con el cielo de fondo"/>
          <p:cNvSpPr>
            <a:spLocks noGrp="1"/>
          </p:cNvSpPr>
          <p:nvPr>
            <p:ph type="pic" idx="21"/>
          </p:nvPr>
        </p:nvSpPr>
        <p:spPr>
          <a:xfrm>
            <a:off x="9283700" y="1270000"/>
            <a:ext cx="16751300" cy="1117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4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19200" y="7016750"/>
            <a:ext cx="9753600" cy="5416550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5pPr>
          </a:lstStyle>
          <a:p>
            <a:r>
              <a:t>Subtítulo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ítulo de diapositiva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Título de diapositiva</a:t>
            </a:r>
          </a:p>
        </p:txBody>
      </p:sp>
      <p:sp>
        <p:nvSpPr>
          <p:cNvPr id="43" name="Nivel de texto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en viñeta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4" name="Subtítulo de diapositiv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4648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Subtítulo de diapositiva</a:t>
            </a:r>
          </a:p>
        </p:txBody>
      </p:sp>
      <p:sp>
        <p:nvSpPr>
          <p:cNvPr id="4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Nivel de texto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4013200"/>
            <a:ext cx="21945600" cy="8487148"/>
          </a:xfrm>
          <a:prstGeom prst="rect">
            <a:avLst/>
          </a:prstGeom>
        </p:spPr>
        <p:txBody>
          <a:bodyPr numCol="2" spcCol="2558384"/>
          <a:lstStyle/>
          <a:p>
            <a:r>
              <a:t>Texto en viñeta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, viñetas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ítulo de diapositiva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9753600" cy="1600200"/>
          </a:xfrm>
          <a:prstGeom prst="rect">
            <a:avLst/>
          </a:prstGeom>
        </p:spPr>
        <p:txBody>
          <a:bodyPr/>
          <a:lstStyle/>
          <a:p>
            <a:r>
              <a:t>Título de diapositiva</a:t>
            </a:r>
          </a:p>
        </p:txBody>
      </p:sp>
      <p:sp>
        <p:nvSpPr>
          <p:cNvPr id="61" name="Mar al atardecer con el cielo de fondo"/>
          <p:cNvSpPr>
            <a:spLocks noGrp="1"/>
          </p:cNvSpPr>
          <p:nvPr>
            <p:ph type="pic" idx="21"/>
          </p:nvPr>
        </p:nvSpPr>
        <p:spPr>
          <a:xfrm>
            <a:off x="12192644" y="718588"/>
            <a:ext cx="10972801" cy="1232962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2" name="Subtítulo de diapositiva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19200" y="2387600"/>
            <a:ext cx="9757569" cy="8326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Subtítulo de diapositiva</a:t>
            </a:r>
          </a:p>
        </p:txBody>
      </p:sp>
      <p:sp>
        <p:nvSpPr>
          <p:cNvPr id="63" name="Nivel de texto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023221"/>
            <a:ext cx="9757569" cy="8384679"/>
          </a:xfrm>
          <a:prstGeom prst="rect">
            <a:avLst/>
          </a:prstGeom>
        </p:spPr>
        <p:txBody>
          <a:bodyPr/>
          <a:lstStyle/>
          <a:p>
            <a:r>
              <a:t>Texto en viñeta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403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, viñetas, y video en vivo (pequeñ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ítulo de diapositiva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9753600" cy="1600200"/>
          </a:xfrm>
          <a:prstGeom prst="rect">
            <a:avLst/>
          </a:prstGeom>
        </p:spPr>
        <p:txBody>
          <a:bodyPr/>
          <a:lstStyle/>
          <a:p>
            <a:r>
              <a:t>Título de diapositiva</a:t>
            </a:r>
          </a:p>
        </p:txBody>
      </p:sp>
      <p:sp>
        <p:nvSpPr>
          <p:cNvPr id="72" name="Subtítulo de diapositiv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7600"/>
            <a:ext cx="9757569" cy="8326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Subtítulo de diapositiva</a:t>
            </a:r>
          </a:p>
        </p:txBody>
      </p:sp>
      <p:sp>
        <p:nvSpPr>
          <p:cNvPr id="73" name="Nivel de texto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023221"/>
            <a:ext cx="9757569" cy="8384679"/>
          </a:xfrm>
          <a:prstGeom prst="rect">
            <a:avLst/>
          </a:prstGeom>
        </p:spPr>
        <p:txBody>
          <a:bodyPr/>
          <a:lstStyle/>
          <a:p>
            <a:r>
              <a:t>Texto en viñeta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7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403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, viñetas, y video en vivo (gran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ítulo de diapositiva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9753600" cy="1600200"/>
          </a:xfrm>
          <a:prstGeom prst="rect">
            <a:avLst/>
          </a:prstGeom>
        </p:spPr>
        <p:txBody>
          <a:bodyPr/>
          <a:lstStyle/>
          <a:p>
            <a:r>
              <a:t>Título de diapositiva</a:t>
            </a:r>
          </a:p>
        </p:txBody>
      </p:sp>
      <p:sp>
        <p:nvSpPr>
          <p:cNvPr id="82" name="Subtítulo de diapositiv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7600"/>
            <a:ext cx="9757569" cy="8326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Subtítulo de diapositiva</a:t>
            </a:r>
          </a:p>
        </p:txBody>
      </p:sp>
      <p:sp>
        <p:nvSpPr>
          <p:cNvPr id="83" name="Nivel de texto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023221"/>
            <a:ext cx="9757569" cy="8384679"/>
          </a:xfrm>
          <a:prstGeom prst="rect">
            <a:avLst/>
          </a:prstGeom>
        </p:spPr>
        <p:txBody>
          <a:bodyPr/>
          <a:lstStyle/>
          <a:p>
            <a:r>
              <a:t>Texto en viñeta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8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403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ítulo de sección"/>
          <p:cNvSpPr txBox="1">
            <a:spLocks noGrp="1"/>
          </p:cNvSpPr>
          <p:nvPr>
            <p:ph type="title" hasCustomPrompt="1"/>
          </p:nvPr>
        </p:nvSpPr>
        <p:spPr>
          <a:xfrm>
            <a:off x="1219200" y="3242270"/>
            <a:ext cx="21945600" cy="6604001"/>
          </a:xfrm>
          <a:prstGeom prst="rect">
            <a:avLst/>
          </a:prstGeom>
        </p:spPr>
        <p:txBody>
          <a:bodyPr anchor="ctr"/>
          <a:lstStyle>
            <a:lvl1pPr>
              <a:defRPr sz="12800" spc="0"/>
            </a:lvl1pPr>
          </a:lstStyle>
          <a:p>
            <a:r>
              <a:t>Título de sección</a:t>
            </a:r>
          </a:p>
        </p:txBody>
      </p:sp>
      <p:sp>
        <p:nvSpPr>
          <p:cNvPr id="92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de diapositiva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21945600" cy="172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Título de diapositiva</a:t>
            </a:r>
          </a:p>
        </p:txBody>
      </p:sp>
      <p:sp>
        <p:nvSpPr>
          <p:cNvPr id="3" name="Nivel de texto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4013200"/>
            <a:ext cx="21948577" cy="848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Texto en viñeta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1997689" y="12700000"/>
            <a:ext cx="388621" cy="42926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2000">
                <a:solidFill>
                  <a:srgbClr val="5E5E5E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ransition spd="med"/>
  <p:txStyles>
    <p:titleStyle>
      <a:lvl1pPr marL="0" marR="0" indent="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1pPr>
      <a:lvl2pPr marL="0" marR="0" indent="4572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2pPr>
      <a:lvl3pPr marL="0" marR="0" indent="9144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3pPr>
      <a:lvl4pPr marL="0" marR="0" indent="13716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4pPr>
      <a:lvl5pPr marL="0" marR="0" indent="18288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5pPr>
      <a:lvl6pPr marL="0" marR="0" indent="22860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6pPr>
      <a:lvl7pPr marL="0" marR="0" indent="27432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7pPr>
      <a:lvl8pPr marL="0" marR="0" indent="32004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8pPr>
      <a:lvl9pPr marL="0" marR="0" indent="36576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9pPr>
    </p:titleStyle>
    <p:bodyStyle>
      <a:lvl1pPr marL="5461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1pPr>
      <a:lvl2pPr marL="10922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2pPr>
      <a:lvl3pPr marL="16383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3pPr>
      <a:lvl4pPr marL="21844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4pPr>
      <a:lvl5pPr marL="27305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5pPr>
      <a:lvl6pPr marL="32766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6pPr>
      <a:lvl7pPr marL="38227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7pPr>
      <a:lvl8pPr marL="43688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8pPr>
      <a:lvl9pPr marL="49149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001.jpg" descr="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13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14" name="Esses seres celestiais compreenderam a intenção das mulheres e, imediatamente, lhes disseram que _______ não estava ali, que havia ______________ , mas que podiam ver o lugar onde havia estado. Pediram que fossem dizer aos discípulos que Ele iria à frent"/>
          <p:cNvSpPr txBox="1"/>
          <p:nvPr/>
        </p:nvSpPr>
        <p:spPr>
          <a:xfrm>
            <a:off x="2116361" y="4149318"/>
            <a:ext cx="20151278" cy="5829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Esses seres celestiais compreenderam a intenção das mulheres e, imediatamente, lhes disseram que _______ não estava ali, que havia ______________ , mas que podiam ver o lugar onde havia estado. Pediram que fossem dizer aos discípulos que Ele iria à frente deles para a Galileia. Com temor e grande alegria, as mulheres foram apressadamente até os entristecidos discípulos e ____________ a eles as coisas que tinham _______ e ouvido. </a:t>
            </a:r>
          </a:p>
        </p:txBody>
      </p:sp>
      <p:sp>
        <p:nvSpPr>
          <p:cNvPr id="215" name="Jesus"/>
          <p:cNvSpPr txBox="1"/>
          <p:nvPr/>
        </p:nvSpPr>
        <p:spPr>
          <a:xfrm>
            <a:off x="12614410" y="4805086"/>
            <a:ext cx="2087246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Jesus</a:t>
            </a:r>
          </a:p>
        </p:txBody>
      </p:sp>
      <p:sp>
        <p:nvSpPr>
          <p:cNvPr id="216" name="ressuscitado"/>
          <p:cNvSpPr txBox="1"/>
          <p:nvPr/>
        </p:nvSpPr>
        <p:spPr>
          <a:xfrm>
            <a:off x="2756544" y="5656467"/>
            <a:ext cx="4718940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ressuscitado</a:t>
            </a:r>
          </a:p>
        </p:txBody>
      </p:sp>
      <p:sp>
        <p:nvSpPr>
          <p:cNvPr id="217" name="contaram"/>
          <p:cNvSpPr txBox="1"/>
          <p:nvPr/>
        </p:nvSpPr>
        <p:spPr>
          <a:xfrm>
            <a:off x="16534661" y="8094311"/>
            <a:ext cx="3621850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rPr dirty="0" err="1"/>
              <a:t>contaram</a:t>
            </a:r>
            <a:endParaRPr dirty="0"/>
          </a:p>
        </p:txBody>
      </p:sp>
      <p:sp>
        <p:nvSpPr>
          <p:cNvPr id="218" name="visto"/>
          <p:cNvSpPr txBox="1"/>
          <p:nvPr/>
        </p:nvSpPr>
        <p:spPr>
          <a:xfrm>
            <a:off x="12945811" y="9021412"/>
            <a:ext cx="1911414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rPr dirty="0"/>
              <a:t>visto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0" name="003.jpg" descr="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21" name="Figura"/>
          <p:cNvSpPr/>
          <p:nvPr/>
        </p:nvSpPr>
        <p:spPr>
          <a:xfrm rot="3034451">
            <a:off x="9828604" y="644606"/>
            <a:ext cx="4477924" cy="68732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693" h="21217" extrusionOk="0">
                <a:moveTo>
                  <a:pt x="10933" y="0"/>
                </a:moveTo>
                <a:cubicBezTo>
                  <a:pt x="-4426" y="5413"/>
                  <a:pt x="-1243" y="13502"/>
                  <a:pt x="6156" y="16481"/>
                </a:cubicBezTo>
                <a:cubicBezTo>
                  <a:pt x="6053" y="18357"/>
                  <a:pt x="6196" y="20047"/>
                  <a:pt x="6853" y="20912"/>
                </a:cubicBezTo>
                <a:cubicBezTo>
                  <a:pt x="7205" y="21600"/>
                  <a:pt x="9849" y="20972"/>
                  <a:pt x="9495" y="20530"/>
                </a:cubicBezTo>
                <a:cubicBezTo>
                  <a:pt x="9277" y="20257"/>
                  <a:pt x="7814" y="19339"/>
                  <a:pt x="7648" y="16469"/>
                </a:cubicBezTo>
                <a:cubicBezTo>
                  <a:pt x="10014" y="15780"/>
                  <a:pt x="16336" y="13638"/>
                  <a:pt x="16668" y="10353"/>
                </a:cubicBezTo>
                <a:cubicBezTo>
                  <a:pt x="17174" y="5343"/>
                  <a:pt x="9883" y="5481"/>
                  <a:pt x="10933" y="0"/>
                </a:cubicBezTo>
                <a:close/>
              </a:path>
            </a:pathLst>
          </a:custGeom>
          <a:solidFill>
            <a:srgbClr val="DDCB88">
              <a:alpha val="42328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4B5B4B">
                    <a:alpha val="74077"/>
                  </a:srgb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2" name="Rectángulo redondeado"/>
          <p:cNvSpPr/>
          <p:nvPr/>
        </p:nvSpPr>
        <p:spPr>
          <a:xfrm>
            <a:off x="3180507" y="6251650"/>
            <a:ext cx="18022986" cy="4220344"/>
          </a:xfrm>
          <a:prstGeom prst="roundRect">
            <a:avLst>
              <a:gd name="adj" fmla="val 15000"/>
            </a:avLst>
          </a:prstGeom>
          <a:solidFill>
            <a:srgbClr val="85B7AD">
              <a:alpha val="72130"/>
            </a:srgbClr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3" name="03"/>
          <p:cNvSpPr txBox="1"/>
          <p:nvPr/>
        </p:nvSpPr>
        <p:spPr>
          <a:xfrm>
            <a:off x="10843766" y="2362564"/>
            <a:ext cx="2696468" cy="330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20000">
                <a:solidFill>
                  <a:srgbClr val="3B2A1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03</a:t>
            </a:r>
          </a:p>
        </p:txBody>
      </p:sp>
      <p:sp>
        <p:nvSpPr>
          <p:cNvPr id="224" name="Jesus está atento a cada lágrima que derramamos, a cada dor e desertos pelos quais passamos. Como Maria foi consolada? (Ver p. 49, 50.)"/>
          <p:cNvSpPr txBox="1"/>
          <p:nvPr/>
        </p:nvSpPr>
        <p:spPr>
          <a:xfrm>
            <a:off x="4355853" y="6996572"/>
            <a:ext cx="15672294" cy="2730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Jesus está atento a cada lágrima que derramamos, a cada dor e desertos pelos quais passamos. Como Maria foi consolada? (Ver p. 49, 50.) 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27" name="Rectángulo"/>
          <p:cNvSpPr/>
          <p:nvPr/>
        </p:nvSpPr>
        <p:spPr>
          <a:xfrm>
            <a:off x="1067836" y="3377246"/>
            <a:ext cx="22248328" cy="696150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8" name="Maria preferiu ficar ao lado do sepulcro, pensando no que tinha visto e angustiada com o pensamento de que pudesse ter sido enganada. Pressentia que momentos difíceis a aguardavam. Sua dor se renovou, e ela começou a chorar amargamente. Abaixou-se para o"/>
          <p:cNvSpPr txBox="1"/>
          <p:nvPr/>
        </p:nvSpPr>
        <p:spPr>
          <a:xfrm>
            <a:off x="3329479" y="4362450"/>
            <a:ext cx="17725042" cy="4991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Maria preferiu ficar ao lado do sepulcro, pensando no que tinha visto e angustiada com o pensamento de que pudesse ter sido enganada. Pressentia que momentos difíceis a aguardavam. Sua dor se renovou, e ela começou a chorar amargamente. Abaixou-se para olhar de novo dentro do sepulcro e viu _____________________ vestidos de branco.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31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32" name="Um estava sentado no lugar em que estivera a cabeça de Jesus, e o outro onde estiveram os pés. Eles _________ a ela _______________ e perguntaram por que chorava. Ela respondeu: “Porque levaram o meu Senhor, e não sei onde O puseram” (Jo 20:13). [...] __"/>
          <p:cNvSpPr txBox="1"/>
          <p:nvPr/>
        </p:nvSpPr>
        <p:spPr>
          <a:xfrm>
            <a:off x="3396682" y="3730218"/>
            <a:ext cx="17590636" cy="666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Um estava sentado no lugar em que estivera a cabeça de Jesus, e o outro onde estiveram os pés. Eles _________ a ela _______________ e perguntaram por que chorava. Ela respondeu: “Porque levaram o meu Senhor, e não sei onde O puseram” (Jo 20:13). [...] _________ falou-lhe com Sua própria voz celestial, dizendo: “Maria!” (v. 16). Ela já conhecia a tonalidade daquela doce voz e prontamente respondeu: “Mestre!” (v. 16). 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35" name="Rectángulo"/>
          <p:cNvSpPr/>
          <p:nvPr/>
        </p:nvSpPr>
        <p:spPr>
          <a:xfrm>
            <a:off x="1067836" y="3377246"/>
            <a:ext cx="22248328" cy="696150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36" name="Maria preferiu ficar ao lado do sepulcro, pensando no que tinha visto e angustiada com o pensamento de que pudesse ter sido enganada. Pressentia que momentos difíceis a aguardavam. Sua dor se renovou, e ela começou a chorar amargamente. Abaixou-se para o"/>
          <p:cNvSpPr txBox="1"/>
          <p:nvPr/>
        </p:nvSpPr>
        <p:spPr>
          <a:xfrm>
            <a:off x="3329479" y="4362450"/>
            <a:ext cx="17725042" cy="4991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Maria preferiu ficar ao lado do sepulcro, pensando no que tinha visto e angustiada com o pensamento de que pudesse ter sido enganada. Pressentia que momentos difíceis a aguardavam. Sua dor se renovou, e ela começou a chorar amargamente. Abaixou-se para olhar de novo dentro do sepulcro e viu _____________________ vestidos de branco.</a:t>
            </a:r>
          </a:p>
        </p:txBody>
      </p:sp>
      <p:sp>
        <p:nvSpPr>
          <p:cNvPr id="237" name="dois anjos"/>
          <p:cNvSpPr txBox="1"/>
          <p:nvPr/>
        </p:nvSpPr>
        <p:spPr>
          <a:xfrm>
            <a:off x="9056188" y="8452689"/>
            <a:ext cx="3828225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dois anjos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40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41" name="Um estava sentado no lugar em que estivera a cabeça de Jesus, e o outro onde estiveram os pés. Eles _________ a ela _______________ e perguntaram por que chorava. Ela respondeu: “Porque levaram o meu Senhor, e não sei onde O puseram” (Jo 20:13). [...] __"/>
          <p:cNvSpPr txBox="1"/>
          <p:nvPr/>
        </p:nvSpPr>
        <p:spPr>
          <a:xfrm>
            <a:off x="3396682" y="3730218"/>
            <a:ext cx="17590636" cy="666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Um estava sentado no lugar em que estivera a cabeça de Jesus, e o outro onde estiveram os pés. Eles _________ a ela _______________ e perguntaram por que chorava. Ela respondeu: “Porque levaram o meu Senhor, e não sei onde O puseram” (Jo 20:13). [...] _________ falou-lhe com Sua própria voz celestial, dizendo: “Maria!” (v. 16). Ela já conhecia a tonalidade daquela doce voz e prontamente respondeu: “Mestre!” (v. 16). </a:t>
            </a:r>
          </a:p>
        </p:txBody>
      </p:sp>
      <p:sp>
        <p:nvSpPr>
          <p:cNvPr id="242" name="falaram"/>
          <p:cNvSpPr txBox="1"/>
          <p:nvPr/>
        </p:nvSpPr>
        <p:spPr>
          <a:xfrm>
            <a:off x="16327936" y="4400537"/>
            <a:ext cx="2944941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falaram</a:t>
            </a:r>
          </a:p>
        </p:txBody>
      </p:sp>
      <p:sp>
        <p:nvSpPr>
          <p:cNvPr id="243" name="com ternura"/>
          <p:cNvSpPr txBox="1"/>
          <p:nvPr/>
        </p:nvSpPr>
        <p:spPr>
          <a:xfrm>
            <a:off x="4621720" y="5242625"/>
            <a:ext cx="4584383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com ternura</a:t>
            </a:r>
          </a:p>
        </p:txBody>
      </p:sp>
      <p:sp>
        <p:nvSpPr>
          <p:cNvPr id="244" name="Jesus"/>
          <p:cNvSpPr txBox="1"/>
          <p:nvPr/>
        </p:nvSpPr>
        <p:spPr>
          <a:xfrm>
            <a:off x="12228390" y="6915779"/>
            <a:ext cx="2087246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Jesus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003.jpg" descr="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47" name="Figura"/>
          <p:cNvSpPr/>
          <p:nvPr/>
        </p:nvSpPr>
        <p:spPr>
          <a:xfrm rot="3034451">
            <a:off x="9828604" y="644606"/>
            <a:ext cx="4477924" cy="68732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693" h="21217" extrusionOk="0">
                <a:moveTo>
                  <a:pt x="10933" y="0"/>
                </a:moveTo>
                <a:cubicBezTo>
                  <a:pt x="-4426" y="5413"/>
                  <a:pt x="-1243" y="13502"/>
                  <a:pt x="6156" y="16481"/>
                </a:cubicBezTo>
                <a:cubicBezTo>
                  <a:pt x="6053" y="18357"/>
                  <a:pt x="6196" y="20047"/>
                  <a:pt x="6853" y="20912"/>
                </a:cubicBezTo>
                <a:cubicBezTo>
                  <a:pt x="7205" y="21600"/>
                  <a:pt x="9849" y="20972"/>
                  <a:pt x="9495" y="20530"/>
                </a:cubicBezTo>
                <a:cubicBezTo>
                  <a:pt x="9277" y="20257"/>
                  <a:pt x="7814" y="19339"/>
                  <a:pt x="7648" y="16469"/>
                </a:cubicBezTo>
                <a:cubicBezTo>
                  <a:pt x="10014" y="15780"/>
                  <a:pt x="16336" y="13638"/>
                  <a:pt x="16668" y="10353"/>
                </a:cubicBezTo>
                <a:cubicBezTo>
                  <a:pt x="17174" y="5343"/>
                  <a:pt x="9883" y="5481"/>
                  <a:pt x="10933" y="0"/>
                </a:cubicBezTo>
                <a:close/>
              </a:path>
            </a:pathLst>
          </a:custGeom>
          <a:solidFill>
            <a:srgbClr val="DDCB88">
              <a:alpha val="42328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4B5B4B">
                    <a:alpha val="74077"/>
                  </a:srgb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48" name="Rectángulo redondeado"/>
          <p:cNvSpPr/>
          <p:nvPr/>
        </p:nvSpPr>
        <p:spPr>
          <a:xfrm>
            <a:off x="3180507" y="6251650"/>
            <a:ext cx="18022986" cy="4220344"/>
          </a:xfrm>
          <a:prstGeom prst="roundRect">
            <a:avLst>
              <a:gd name="adj" fmla="val 15000"/>
            </a:avLst>
          </a:prstGeom>
          <a:solidFill>
            <a:srgbClr val="85B7AD">
              <a:alpha val="72130"/>
            </a:srgbClr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49" name="04"/>
          <p:cNvSpPr txBox="1"/>
          <p:nvPr/>
        </p:nvSpPr>
        <p:spPr>
          <a:xfrm>
            <a:off x="10803458" y="2362564"/>
            <a:ext cx="2777084" cy="330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20000">
                <a:solidFill>
                  <a:srgbClr val="3B2A1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04</a:t>
            </a:r>
          </a:p>
        </p:txBody>
      </p:sp>
      <p:sp>
        <p:nvSpPr>
          <p:cNvPr id="250" name="Qual foi a grande comissão que Jesus deixou a seus discípulos e a nós? (Ver p. 50, 51.)"/>
          <p:cNvSpPr txBox="1"/>
          <p:nvPr/>
        </p:nvSpPr>
        <p:spPr>
          <a:xfrm>
            <a:off x="5010291" y="7434722"/>
            <a:ext cx="14363418" cy="185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Qual foi a grande comissão que Jesus deixou a seus discípulos e a nós? (Ver p. 50, 51.) 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53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54" name="Ele os comissionou a ___________________ das coisas que tinham visto e ouvido, com relação a Seus sofrimentos, Sua morte e ressurreição. Deveriam ___________ que Ele fizera um ___________ pelo pecado e que todos os que quisessem poderiam ir a Ele e encon"/>
          <p:cNvSpPr txBox="1"/>
          <p:nvPr/>
        </p:nvSpPr>
        <p:spPr>
          <a:xfrm>
            <a:off x="3261722" y="3730218"/>
            <a:ext cx="17860557" cy="666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Ele os comissionou a ___________________ das coisas que tinham visto e ouvido, com relação a Seus sofrimentos, Sua morte e ressurreição. Deveriam ___________ que Ele fizera um ___________ pelo pecado e que todos os que quisessem poderiam ir a Ele e encontrar vida. Com afeição sincera, disse-lhes que seriam perseguidos e enfrentariam tribulações, mas que encontrariam alívio, recordando-se de Sua experiência e lembrando-se de Suas palavras. 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57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58" name="Ele os comissionou a ___________________ das coisas que tinham visto e ouvido, com relação a Seus sofrimentos, Sua morte e ressurreição. Deveriam ___________ que Ele fizera um ___________ pelo pecado e que todos os que quisessem poderiam ir a Ele e encon"/>
          <p:cNvSpPr txBox="1"/>
          <p:nvPr/>
        </p:nvSpPr>
        <p:spPr>
          <a:xfrm>
            <a:off x="3261722" y="3730218"/>
            <a:ext cx="17860557" cy="666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Ele os comissionou a ___________________ das coisas que tinham visto e ouvido, com relação a Seus sofrimentos, Sua morte e ressurreição. Deveriam ___________ que Ele fizera um ___________ pelo pecado e que todos os que quisessem poderiam ir a Ele e encontrar vida. Com afeição sincera, disse-lhes que seriam perseguidos e enfrentariam tribulações, mas que encontrariam alívio, recordando-se de Sua experiência e lembrando-se de Suas palavras. </a:t>
            </a:r>
          </a:p>
        </p:txBody>
      </p:sp>
      <p:sp>
        <p:nvSpPr>
          <p:cNvPr id="259" name="dar testemunho"/>
          <p:cNvSpPr txBox="1"/>
          <p:nvPr/>
        </p:nvSpPr>
        <p:spPr>
          <a:xfrm>
            <a:off x="10119376" y="3561831"/>
            <a:ext cx="5985257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dar testemunho</a:t>
            </a:r>
          </a:p>
        </p:txBody>
      </p:sp>
      <p:sp>
        <p:nvSpPr>
          <p:cNvPr id="260" name="anunciar"/>
          <p:cNvSpPr txBox="1"/>
          <p:nvPr/>
        </p:nvSpPr>
        <p:spPr>
          <a:xfrm>
            <a:off x="13057778" y="5246007"/>
            <a:ext cx="3346959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anunciar</a:t>
            </a:r>
          </a:p>
        </p:txBody>
      </p:sp>
      <p:sp>
        <p:nvSpPr>
          <p:cNvPr id="261" name="sacrifício"/>
          <p:cNvSpPr txBox="1"/>
          <p:nvPr/>
        </p:nvSpPr>
        <p:spPr>
          <a:xfrm>
            <a:off x="4740204" y="6084688"/>
            <a:ext cx="3403093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sacrifício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" name="003.jpg" descr="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64" name="Figura"/>
          <p:cNvSpPr/>
          <p:nvPr/>
        </p:nvSpPr>
        <p:spPr>
          <a:xfrm rot="3034451">
            <a:off x="9828604" y="644606"/>
            <a:ext cx="4477924" cy="68732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693" h="21217" extrusionOk="0">
                <a:moveTo>
                  <a:pt x="10933" y="0"/>
                </a:moveTo>
                <a:cubicBezTo>
                  <a:pt x="-4426" y="5413"/>
                  <a:pt x="-1243" y="13502"/>
                  <a:pt x="6156" y="16481"/>
                </a:cubicBezTo>
                <a:cubicBezTo>
                  <a:pt x="6053" y="18357"/>
                  <a:pt x="6196" y="20047"/>
                  <a:pt x="6853" y="20912"/>
                </a:cubicBezTo>
                <a:cubicBezTo>
                  <a:pt x="7205" y="21600"/>
                  <a:pt x="9849" y="20972"/>
                  <a:pt x="9495" y="20530"/>
                </a:cubicBezTo>
                <a:cubicBezTo>
                  <a:pt x="9277" y="20257"/>
                  <a:pt x="7814" y="19339"/>
                  <a:pt x="7648" y="16469"/>
                </a:cubicBezTo>
                <a:cubicBezTo>
                  <a:pt x="10014" y="15780"/>
                  <a:pt x="16336" y="13638"/>
                  <a:pt x="16668" y="10353"/>
                </a:cubicBezTo>
                <a:cubicBezTo>
                  <a:pt x="17174" y="5343"/>
                  <a:pt x="9883" y="5481"/>
                  <a:pt x="10933" y="0"/>
                </a:cubicBezTo>
                <a:close/>
              </a:path>
            </a:pathLst>
          </a:custGeom>
          <a:solidFill>
            <a:srgbClr val="DDCB88">
              <a:alpha val="42328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4B5B4B">
                    <a:alpha val="74077"/>
                  </a:srgb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65" name="Rectángulo redondeado"/>
          <p:cNvSpPr/>
          <p:nvPr/>
        </p:nvSpPr>
        <p:spPr>
          <a:xfrm>
            <a:off x="3180507" y="6251650"/>
            <a:ext cx="18022986" cy="4220344"/>
          </a:xfrm>
          <a:prstGeom prst="roundRect">
            <a:avLst>
              <a:gd name="adj" fmla="val 15000"/>
            </a:avLst>
          </a:prstGeom>
          <a:solidFill>
            <a:srgbClr val="85B7AD">
              <a:alpha val="72130"/>
            </a:srgbClr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66" name="05"/>
          <p:cNvSpPr txBox="1"/>
          <p:nvPr/>
        </p:nvSpPr>
        <p:spPr>
          <a:xfrm>
            <a:off x="10846866" y="2362564"/>
            <a:ext cx="2690268" cy="330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20000">
                <a:solidFill>
                  <a:srgbClr val="3B2A1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05</a:t>
            </a:r>
          </a:p>
        </p:txBody>
      </p:sp>
      <p:sp>
        <p:nvSpPr>
          <p:cNvPr id="267" name="Jesus disse que ascenderia aos Céus e deixaria seus discípulos e queridos. Então os consolou e fez algumas promessas. Quais foram? (Ver p. 51.)"/>
          <p:cNvSpPr txBox="1"/>
          <p:nvPr/>
        </p:nvSpPr>
        <p:spPr>
          <a:xfrm>
            <a:off x="4628319" y="6996572"/>
            <a:ext cx="15127362" cy="2730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Jesus disse que ascenderia aos Céus e deixaria seus discípulos e queridos. Então os consolou e fez algumas promessas. Quais foram? (Ver p. 51.) 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002.jpg" descr="0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74" name="LIÇÃO 5"/>
          <p:cNvSpPr txBox="1"/>
          <p:nvPr/>
        </p:nvSpPr>
        <p:spPr>
          <a:xfrm>
            <a:off x="1270916" y="2526494"/>
            <a:ext cx="4738879" cy="187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14000" b="1" spc="280">
                <a:solidFill>
                  <a:srgbClr val="604432"/>
                </a:solidFill>
                <a:latin typeface="MyriadPro-SemiboldCond"/>
                <a:ea typeface="MyriadPro-SemiboldCond"/>
                <a:cs typeface="MyriadPro-SemiboldCond"/>
                <a:sym typeface="MyriadPro-SemiboldCond"/>
              </a:defRPr>
            </a:lvl1pPr>
          </a:lstStyle>
          <a:p>
            <a:r>
              <a:t>LIÇÃO 5</a:t>
            </a:r>
          </a:p>
        </p:txBody>
      </p:sp>
      <p:sp>
        <p:nvSpPr>
          <p:cNvPr id="175" name="O AMOR REVIVEU"/>
          <p:cNvSpPr txBox="1"/>
          <p:nvPr/>
        </p:nvSpPr>
        <p:spPr>
          <a:xfrm>
            <a:off x="5218248" y="5454649"/>
            <a:ext cx="13947503" cy="2806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17000">
                <a:solidFill>
                  <a:srgbClr val="49655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O AMOR REVIVEU 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70" name="Rectángulo"/>
          <p:cNvSpPr/>
          <p:nvPr/>
        </p:nvSpPr>
        <p:spPr>
          <a:xfrm>
            <a:off x="1067836" y="3406589"/>
            <a:ext cx="22248328" cy="690282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71" name="Novamente o coração deles se encheu de amor e imensa alegria, ao ouvirem Jesus dizer que lhes ____________ moradas, que ______ outra vez e os receberia, para que pudessem estar sempre com Ele. Prometeu também ________ o Consolador, o Espírito Santo, para"/>
          <p:cNvSpPr txBox="1"/>
          <p:nvPr/>
        </p:nvSpPr>
        <p:spPr>
          <a:xfrm>
            <a:off x="3412140" y="4362450"/>
            <a:ext cx="17559720" cy="4991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Novamente o coração deles se encheu de amor e imensa alegria, ao ouvirem Jesus dizer que lhes ____________ moradas, que ______ outra vez e os receberia, para que pudessem estar sempre com Ele. Prometeu também ________ o Consolador, o Espírito Santo, para guiá-los em toda verdade. 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74" name="Rectángulo"/>
          <p:cNvSpPr/>
          <p:nvPr/>
        </p:nvSpPr>
        <p:spPr>
          <a:xfrm>
            <a:off x="1067836" y="3406589"/>
            <a:ext cx="22248328" cy="690282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75" name="Novamente o coração deles se encheu de amor e imensa alegria, ao ouvirem Jesus dizer que lhes ____________ moradas, que ______ outra vez e os receberia, para que pudessem estar sempre com Ele. Prometeu também ________ o Consolador, o Espírito Santo, para"/>
          <p:cNvSpPr txBox="1"/>
          <p:nvPr/>
        </p:nvSpPr>
        <p:spPr>
          <a:xfrm>
            <a:off x="3412140" y="4362450"/>
            <a:ext cx="17559720" cy="4991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Novamente o coração deles se encheu de amor e imensa alegria, ao ouvirem Jesus dizer que lhes ____________ moradas, que ______ outra vez e os receberia, para que pudessem estar sempre com Ele. Prometeu também ________ o Consolador, o Espírito Santo, para guiá-los em toda verdade. </a:t>
            </a:r>
          </a:p>
        </p:txBody>
      </p:sp>
      <p:sp>
        <p:nvSpPr>
          <p:cNvPr id="276" name="prepararia"/>
          <p:cNvSpPr txBox="1"/>
          <p:nvPr/>
        </p:nvSpPr>
        <p:spPr>
          <a:xfrm>
            <a:off x="15996180" y="5026700"/>
            <a:ext cx="3996627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prepararia</a:t>
            </a:r>
          </a:p>
        </p:txBody>
      </p:sp>
      <p:sp>
        <p:nvSpPr>
          <p:cNvPr id="277" name="viria"/>
          <p:cNvSpPr txBox="1"/>
          <p:nvPr/>
        </p:nvSpPr>
        <p:spPr>
          <a:xfrm>
            <a:off x="8436903" y="5875888"/>
            <a:ext cx="1753744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viria</a:t>
            </a:r>
          </a:p>
        </p:txBody>
      </p:sp>
      <p:sp>
        <p:nvSpPr>
          <p:cNvPr id="278" name="enviar"/>
          <p:cNvSpPr txBox="1"/>
          <p:nvPr/>
        </p:nvSpPr>
        <p:spPr>
          <a:xfrm>
            <a:off x="4029300" y="7552963"/>
            <a:ext cx="2431479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enviar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0" name="004.jpg" descr="0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81" name="Rectángulo redondeado"/>
          <p:cNvSpPr/>
          <p:nvPr/>
        </p:nvSpPr>
        <p:spPr>
          <a:xfrm>
            <a:off x="9292813" y="4337658"/>
            <a:ext cx="13594278" cy="6735704"/>
          </a:xfrm>
          <a:prstGeom prst="roundRect">
            <a:avLst>
              <a:gd name="adj" fmla="val 12152"/>
            </a:avLst>
          </a:prstGeom>
          <a:solidFill>
            <a:srgbClr val="D7D2A5">
              <a:alpha val="61728"/>
            </a:srgbClr>
          </a:solidFill>
          <a:ln w="12700">
            <a:miter lim="400000"/>
          </a:ln>
          <a:effectLst>
            <a:outerShdw blurRad="355600" rotWithShape="0">
              <a:srgbClr val="000000">
                <a:alpha val="75000"/>
              </a:srgbClr>
            </a:outerShdw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82" name="Consegue ter um vislumbre da comoção que foi a chegada de Cristo nos Céus? Qual foi a reação dos seres celestiais? Você e sua família têm recebido Jesus em sua casa a cada dia? Como tem sido a reação de sua família ao recebê-Lo?"/>
          <p:cNvSpPr txBox="1"/>
          <p:nvPr/>
        </p:nvSpPr>
        <p:spPr>
          <a:xfrm>
            <a:off x="9761911" y="5025809"/>
            <a:ext cx="12656082" cy="535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Consegue ter um vislumbre da comoção que foi a chegada de Cristo nos Céus? Qual foi a reação dos seres celestiais? Você e sua família têm recebido Jesus em sua casa a cada dia? Como tem sido a reação de sua família ao recebê-Lo? </a:t>
            </a:r>
          </a:p>
        </p:txBody>
      </p:sp>
      <p:sp>
        <p:nvSpPr>
          <p:cNvPr id="283" name="Rectángulo redondeado"/>
          <p:cNvSpPr/>
          <p:nvPr/>
        </p:nvSpPr>
        <p:spPr>
          <a:xfrm>
            <a:off x="9410022" y="2456135"/>
            <a:ext cx="6672112" cy="1856261"/>
          </a:xfrm>
          <a:prstGeom prst="roundRect">
            <a:avLst>
              <a:gd name="adj" fmla="val 10263"/>
            </a:avLst>
          </a:prstGeom>
          <a:solidFill>
            <a:srgbClr val="9FBBB2">
              <a:alpha val="54506"/>
            </a:srgbClr>
          </a:solidFill>
          <a:ln w="12700">
            <a:miter lim="400000"/>
          </a:ln>
          <a:effectLst>
            <a:outerShdw blurRad="355600" rotWithShape="0">
              <a:srgbClr val="000000">
                <a:alpha val="75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84" name="PARA REFLETIR:"/>
          <p:cNvSpPr txBox="1"/>
          <p:nvPr/>
        </p:nvSpPr>
        <p:spPr>
          <a:xfrm>
            <a:off x="10110827" y="2825466"/>
            <a:ext cx="5270501" cy="111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8000" b="1">
                <a:solidFill>
                  <a:srgbClr val="B51700"/>
                </a:solidFill>
                <a:latin typeface="MyriadPro-SemiboldCond"/>
                <a:ea typeface="MyriadPro-SemiboldCond"/>
                <a:cs typeface="MyriadPro-SemiboldCond"/>
                <a:sym typeface="MyriadPro-SemiboldCond"/>
              </a:defRPr>
            </a:lvl1pPr>
          </a:lstStyle>
          <a:p>
            <a:r>
              <a:t>PARA REFLETIR:</a:t>
            </a: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87" name="Rectángulo redondeado"/>
          <p:cNvSpPr/>
          <p:nvPr/>
        </p:nvSpPr>
        <p:spPr>
          <a:xfrm>
            <a:off x="1510390" y="2908698"/>
            <a:ext cx="21363220" cy="8122799"/>
          </a:xfrm>
          <a:prstGeom prst="roundRect">
            <a:avLst>
              <a:gd name="adj" fmla="val 10077"/>
            </a:avLst>
          </a:prstGeom>
          <a:solidFill>
            <a:srgbClr val="D7D2A5">
              <a:alpha val="34459"/>
            </a:srgbClr>
          </a:solidFill>
          <a:ln w="12700">
            <a:miter lim="400000"/>
          </a:ln>
          <a:effectLst>
            <a:outerShdw blurRad="355600" rotWithShape="0">
              <a:srgbClr val="000000">
                <a:alpha val="75000"/>
              </a:srgbClr>
            </a:outerShdw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88" name="“Subindo eles para a santa cidade, os anjos que acompanhavam Jesus clamavam: ‘Levantai, ó portas, as vossas cabeças; levantai-vos, ó portais eternos, para que entre o Rei da Glória’ (Sl 24:7). Os anjos na cidade clamavam com entusiasmo: ‘Quem é o Rei da "/>
          <p:cNvSpPr txBox="1"/>
          <p:nvPr/>
        </p:nvSpPr>
        <p:spPr>
          <a:xfrm>
            <a:off x="2766818" y="3636347"/>
            <a:ext cx="18850364" cy="666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“Subindo eles para a santa cidade, os anjos que acompanhavam Jesus clamavam: ‘Levantai, ó portas, as vossas cabeças; levantai-vos, ó portais eternos, para que entre o Rei da Glória’ (Sl 24:7). Os anjos na cidade clamavam com entusiasmo: ‘Quem é o Rei da Glória?’ (v. 8). Ao que os anjos do séquito respondiam em triunfo: ‘O Senhor, forte e poderoso, o Senhor, poderoso nas batalhas. Levantai, ó portas, as vossas cabeças; levantai-vos, ó portais eternos, para que entre o Rei da Glória’ (v. 8, 9). […]" </a:t>
            </a: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91" name="Rectángulo redondeado"/>
          <p:cNvSpPr/>
          <p:nvPr/>
        </p:nvSpPr>
        <p:spPr>
          <a:xfrm>
            <a:off x="2146593" y="3233140"/>
            <a:ext cx="20090814" cy="7249720"/>
          </a:xfrm>
          <a:prstGeom prst="roundRect">
            <a:avLst>
              <a:gd name="adj" fmla="val 11291"/>
            </a:avLst>
          </a:prstGeom>
          <a:solidFill>
            <a:srgbClr val="D7D2A5">
              <a:alpha val="34459"/>
            </a:srgbClr>
          </a:solidFill>
          <a:ln w="12700">
            <a:miter lim="400000"/>
          </a:ln>
          <a:effectLst>
            <a:outerShdw blurRad="355600" rotWithShape="0">
              <a:srgbClr val="000000">
                <a:alpha val="75000"/>
              </a:srgbClr>
            </a:outerShdw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92" name="“Então, todo o exército do Céu rodeou seu majestoso Comandante e, com a mais pro- funda adoração, prostrou-se diante Dele, lançando suas coroas brilhantes a Seus pés. Em seguida, tocaram as harpas de ouro e, com doces e melodiosos acordes, encheram o Céu"/>
          <p:cNvSpPr txBox="1"/>
          <p:nvPr/>
        </p:nvSpPr>
        <p:spPr>
          <a:xfrm>
            <a:off x="3575563" y="3943350"/>
            <a:ext cx="17232874" cy="5829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“Então, todo o exército do Céu rodeou seu majestoso Comandante e, com a mais pro- funda adoração, prostrou-se diante Dele, lançando suas coroas brilhantes a Seus pés. Em seguida, tocaram as harpas de ouro e, com doces e melodiosos acordes, encheram o Céu todo com admirável música e cânticos ao Cordeiro que havia sido morto, mas vivia nova- mente em glória e majestade” (p. 51, 52). </a:t>
            </a: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001.jpg" descr="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78" name="“A noite passou lentamente e, enquanto ainda era escuro, os anjos vigilantes sabiam que estava quase chegando a hora para o livramento do amado Filho de Deus, seu querido Comandante."/>
          <p:cNvSpPr txBox="1"/>
          <p:nvPr/>
        </p:nvSpPr>
        <p:spPr>
          <a:xfrm>
            <a:off x="4810759" y="5200650"/>
            <a:ext cx="14762482" cy="3314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“A noite passou lentamente e, enquanto ainda era escuro, os anjos vigilantes sabiam que estava quase chegando a hora para o livramento do amado Filho de Deus, seu querido Comandante.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81" name="“Enquanto esperavam com a mais profunda emoção a hora do triunfo de Cristo, um poderoso anjo veio voando rapidamente do Céu. Seu rosto era como o relâmpago, e suas vestes brancas como neve. Sua luz dissipou as trevas por onde passava e fez com que os anj"/>
          <p:cNvSpPr txBox="1"/>
          <p:nvPr/>
        </p:nvSpPr>
        <p:spPr>
          <a:xfrm>
            <a:off x="3780110" y="3943350"/>
            <a:ext cx="16823780" cy="5829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“Enquanto esperavam com a mais profunda emoção a hora do triunfo de Cristo, um poderoso anjo veio voando rapidamente do Céu. Seu rosto era como o relâmpago, e suas vestes brancas como neve. Sua luz dissipou as trevas por onde passava e fez com que os anjos maus, que triunfantemente reivindicavam o corpo de Jesus, fugissem com terror de seu brilho e glória” (p. 47). 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003.jpg" descr="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84" name="Figura"/>
          <p:cNvSpPr/>
          <p:nvPr/>
        </p:nvSpPr>
        <p:spPr>
          <a:xfrm rot="3034451">
            <a:off x="9828604" y="644606"/>
            <a:ext cx="4477924" cy="68732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693" h="21217" extrusionOk="0">
                <a:moveTo>
                  <a:pt x="10933" y="0"/>
                </a:moveTo>
                <a:cubicBezTo>
                  <a:pt x="-4426" y="5413"/>
                  <a:pt x="-1243" y="13502"/>
                  <a:pt x="6156" y="16481"/>
                </a:cubicBezTo>
                <a:cubicBezTo>
                  <a:pt x="6053" y="18357"/>
                  <a:pt x="6196" y="20047"/>
                  <a:pt x="6853" y="20912"/>
                </a:cubicBezTo>
                <a:cubicBezTo>
                  <a:pt x="7205" y="21600"/>
                  <a:pt x="9849" y="20972"/>
                  <a:pt x="9495" y="20530"/>
                </a:cubicBezTo>
                <a:cubicBezTo>
                  <a:pt x="9277" y="20257"/>
                  <a:pt x="7814" y="19339"/>
                  <a:pt x="7648" y="16469"/>
                </a:cubicBezTo>
                <a:cubicBezTo>
                  <a:pt x="10014" y="15780"/>
                  <a:pt x="16336" y="13638"/>
                  <a:pt x="16668" y="10353"/>
                </a:cubicBezTo>
                <a:cubicBezTo>
                  <a:pt x="17174" y="5343"/>
                  <a:pt x="9883" y="5481"/>
                  <a:pt x="10933" y="0"/>
                </a:cubicBezTo>
                <a:close/>
              </a:path>
            </a:pathLst>
          </a:custGeom>
          <a:solidFill>
            <a:srgbClr val="DDCB88">
              <a:alpha val="42328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4B5B4B">
                    <a:alpha val="74077"/>
                  </a:srgb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85" name="Rectángulo redondeado"/>
          <p:cNvSpPr/>
          <p:nvPr/>
        </p:nvSpPr>
        <p:spPr>
          <a:xfrm>
            <a:off x="3180507" y="6251650"/>
            <a:ext cx="18022986" cy="4220344"/>
          </a:xfrm>
          <a:prstGeom prst="roundRect">
            <a:avLst>
              <a:gd name="adj" fmla="val 15000"/>
            </a:avLst>
          </a:prstGeom>
          <a:solidFill>
            <a:srgbClr val="85B7AD">
              <a:alpha val="72130"/>
            </a:srgbClr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86" name="01"/>
          <p:cNvSpPr txBox="1"/>
          <p:nvPr/>
        </p:nvSpPr>
        <p:spPr>
          <a:xfrm>
            <a:off x="10970890" y="2362564"/>
            <a:ext cx="2442220" cy="330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20000">
                <a:solidFill>
                  <a:srgbClr val="3B2A1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01</a:t>
            </a:r>
          </a:p>
        </p:txBody>
      </p:sp>
      <p:sp>
        <p:nvSpPr>
          <p:cNvPr id="187" name="Satanás finalmente foi derrotado e a morte foi vencida. Como foi esse momento tão maravilhoso? (Ver p. 47.)"/>
          <p:cNvSpPr txBox="1"/>
          <p:nvPr/>
        </p:nvSpPr>
        <p:spPr>
          <a:xfrm>
            <a:off x="3961801" y="7434721"/>
            <a:ext cx="16460398" cy="185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Satanás finalmente foi derrotado e a morte foi vencida. Como foi esse momento tão maravilhoso? (Ver p. 47.) 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90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91" name="Então o anjo que chegara do Céu, com uma voz que fez a terra tremer, bradou: “Filho de Deus, ___________________! Sai!” A morte não mais poderia ter domínio sobre Ele. Jesus ressurgiu dos mortos, como um vencedor triunfante. Com solene temor, os anjos co"/>
          <p:cNvSpPr txBox="1"/>
          <p:nvPr/>
        </p:nvSpPr>
        <p:spPr>
          <a:xfrm>
            <a:off x="2260440" y="4149318"/>
            <a:ext cx="19863120" cy="5829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Então o anjo que chegara do Céu, com uma voz que fez a terra tremer, bradou: “Filho de Deus, ___________________! Sai!” A morte não mais poderia ter domínio sobre Ele. Jesus ressurgiu dos mortos, como um vencedor triunfante. Com solene temor, os anjos contemplaram a cena. E, ao Jesus sair do sepulcro, aqueles ________ resplandecentes se prostraram em terra, em ___________ , e O ____________ com cânticos de _________ e triunfo. 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94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95" name="Então o anjo que chegara do Céu, com uma voz que fez a terra tremer, bradou: “Filho de Deus, ___________________! Sai!” A morte não mais poderia ter domínio sobre Ele. Jesus ressurgiu dos mortos, como um vencedor triunfante. Com solene temor, os anjos co"/>
          <p:cNvSpPr txBox="1"/>
          <p:nvPr/>
        </p:nvSpPr>
        <p:spPr>
          <a:xfrm>
            <a:off x="2260440" y="4149318"/>
            <a:ext cx="19863120" cy="5829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Então o anjo que chegara do Céu, com uma voz que fez a terra tremer, bradou: “Filho de Deus, ___________________! Sai!” A morte não mais poderia ter domínio sobre Ele. Jesus ressurgiu dos mortos, como um vencedor triunfante. Com solene temor, os anjos contemplaram a cena. E, ao Jesus sair do sepulcro, aqueles ________ resplandecentes se prostraram em terra, em ___________ , e O ____________ com cânticos de _________ e triunfo. </a:t>
            </a:r>
          </a:p>
        </p:txBody>
      </p:sp>
      <p:sp>
        <p:nvSpPr>
          <p:cNvPr id="196" name="Teu Pai te chama"/>
          <p:cNvSpPr txBox="1"/>
          <p:nvPr/>
        </p:nvSpPr>
        <p:spPr>
          <a:xfrm>
            <a:off x="12392435" y="4817584"/>
            <a:ext cx="6216397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rPr dirty="0" err="1"/>
              <a:t>Teu</a:t>
            </a:r>
            <a:r>
              <a:rPr dirty="0"/>
              <a:t> Pai </a:t>
            </a:r>
            <a:r>
              <a:rPr dirty="0" err="1"/>
              <a:t>te</a:t>
            </a:r>
            <a:r>
              <a:rPr dirty="0"/>
              <a:t> chama</a:t>
            </a:r>
          </a:p>
        </p:txBody>
      </p:sp>
      <p:sp>
        <p:nvSpPr>
          <p:cNvPr id="197" name="adoração"/>
          <p:cNvSpPr txBox="1"/>
          <p:nvPr/>
        </p:nvSpPr>
        <p:spPr>
          <a:xfrm>
            <a:off x="16333363" y="8191310"/>
            <a:ext cx="3546730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rPr dirty="0" err="1"/>
              <a:t>adoração</a:t>
            </a:r>
            <a:endParaRPr dirty="0"/>
          </a:p>
        </p:txBody>
      </p:sp>
      <p:sp>
        <p:nvSpPr>
          <p:cNvPr id="198" name="anjos"/>
          <p:cNvSpPr txBox="1"/>
          <p:nvPr/>
        </p:nvSpPr>
        <p:spPr>
          <a:xfrm>
            <a:off x="19778540" y="7449852"/>
            <a:ext cx="2108709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rPr dirty="0" err="1"/>
              <a:t>anjos</a:t>
            </a:r>
            <a:endParaRPr dirty="0"/>
          </a:p>
        </p:txBody>
      </p:sp>
      <p:sp>
        <p:nvSpPr>
          <p:cNvPr id="199" name="aclamaram"/>
          <p:cNvSpPr txBox="1"/>
          <p:nvPr/>
        </p:nvSpPr>
        <p:spPr>
          <a:xfrm>
            <a:off x="4876203" y="9051518"/>
            <a:ext cx="4181539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rPr dirty="0" err="1"/>
              <a:t>aclamaram</a:t>
            </a:r>
            <a:endParaRPr dirty="0"/>
          </a:p>
        </p:txBody>
      </p:sp>
      <p:sp>
        <p:nvSpPr>
          <p:cNvPr id="200" name="vitória"/>
          <p:cNvSpPr txBox="1"/>
          <p:nvPr/>
        </p:nvSpPr>
        <p:spPr>
          <a:xfrm>
            <a:off x="14326207" y="9021412"/>
            <a:ext cx="2528888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rPr dirty="0" err="1"/>
              <a:t>vitória</a:t>
            </a:r>
            <a:endParaRPr dirty="0"/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003.jpg" descr="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03" name="Figura"/>
          <p:cNvSpPr/>
          <p:nvPr/>
        </p:nvSpPr>
        <p:spPr>
          <a:xfrm rot="3034451">
            <a:off x="9828604" y="263754"/>
            <a:ext cx="4477924" cy="68732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693" h="21217" extrusionOk="0">
                <a:moveTo>
                  <a:pt x="10933" y="0"/>
                </a:moveTo>
                <a:cubicBezTo>
                  <a:pt x="-4426" y="5413"/>
                  <a:pt x="-1243" y="13502"/>
                  <a:pt x="6156" y="16481"/>
                </a:cubicBezTo>
                <a:cubicBezTo>
                  <a:pt x="6053" y="18357"/>
                  <a:pt x="6196" y="20047"/>
                  <a:pt x="6853" y="20912"/>
                </a:cubicBezTo>
                <a:cubicBezTo>
                  <a:pt x="7205" y="21600"/>
                  <a:pt x="9849" y="20972"/>
                  <a:pt x="9495" y="20530"/>
                </a:cubicBezTo>
                <a:cubicBezTo>
                  <a:pt x="9277" y="20257"/>
                  <a:pt x="7814" y="19339"/>
                  <a:pt x="7648" y="16469"/>
                </a:cubicBezTo>
                <a:cubicBezTo>
                  <a:pt x="10014" y="15780"/>
                  <a:pt x="16336" y="13638"/>
                  <a:pt x="16668" y="10353"/>
                </a:cubicBezTo>
                <a:cubicBezTo>
                  <a:pt x="17174" y="5343"/>
                  <a:pt x="9883" y="5481"/>
                  <a:pt x="10933" y="0"/>
                </a:cubicBezTo>
                <a:close/>
              </a:path>
            </a:pathLst>
          </a:custGeom>
          <a:solidFill>
            <a:srgbClr val="DDCB88">
              <a:alpha val="42328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4B5B4B">
                    <a:alpha val="74077"/>
                  </a:srgb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04" name="Rectángulo redondeado"/>
          <p:cNvSpPr/>
          <p:nvPr/>
        </p:nvSpPr>
        <p:spPr>
          <a:xfrm>
            <a:off x="2298449" y="5963772"/>
            <a:ext cx="19787102" cy="4796101"/>
          </a:xfrm>
          <a:prstGeom prst="roundRect">
            <a:avLst>
              <a:gd name="adj" fmla="val 13199"/>
            </a:avLst>
          </a:prstGeom>
          <a:solidFill>
            <a:srgbClr val="85B7AD">
              <a:alpha val="72130"/>
            </a:srgbClr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05" name="02"/>
          <p:cNvSpPr txBox="1"/>
          <p:nvPr/>
        </p:nvSpPr>
        <p:spPr>
          <a:xfrm>
            <a:off x="10870431" y="1981712"/>
            <a:ext cx="2643138" cy="330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20000">
                <a:solidFill>
                  <a:srgbClr val="3B2A1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02</a:t>
            </a:r>
          </a:p>
        </p:txBody>
      </p:sp>
      <p:sp>
        <p:nvSpPr>
          <p:cNvPr id="206" name="Os Céus estão sempre atentos àqueles que estão em intimidade com Deus. Que boas novas os anjos anunciaram às mulheres que sofriam por Jesus não estar no sepulcro? O que elas fizeram em seguida? (Ver p. 49.)"/>
          <p:cNvSpPr txBox="1"/>
          <p:nvPr/>
        </p:nvSpPr>
        <p:spPr>
          <a:xfrm>
            <a:off x="3764590" y="6558422"/>
            <a:ext cx="16854820" cy="360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Os Céus estão sempre atentos àqueles que estão em intimidade com Deus. Que boas novas os anjos anunciaram às mulheres que sofriam por Jesus não estar no sepulcro? O que elas fizeram em seguida? (Ver p. 49.) 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09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10" name="Esses seres celestiais compreenderam a intenção das mulheres e, imediatamente, lhes disseram que _______ não estava ali, que havia ______________ , mas que podiam ver o lugar onde havia estado. Pediram que fossem dizer aos discípulos que Ele iria à frent"/>
          <p:cNvSpPr txBox="1"/>
          <p:nvPr/>
        </p:nvSpPr>
        <p:spPr>
          <a:xfrm>
            <a:off x="2116361" y="4149318"/>
            <a:ext cx="20151278" cy="5829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Esses seres celestiais compreenderam a intenção das mulheres e, imediatamente, lhes disseram que _______ não estava ali, que havia ______________ , mas que podiam ver o lugar onde havia estado. Pediram que fossem dizer aos discípulos que Ele iria à frente deles para a Galileia. Com temor e grande alegria, as mulheres foram apressadamente até os entristecidos discípulos e ____________ a eles as coisas que tinham _______ e ouvido. 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23_ClassicWhite">
  <a:themeElements>
    <a:clrScheme name="23_Clas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3E74D1"/>
      </a:accent1>
      <a:accent2>
        <a:srgbClr val="33C5B9"/>
      </a:accent2>
      <a:accent3>
        <a:srgbClr val="45B53C"/>
      </a:accent3>
      <a:accent4>
        <a:srgbClr val="FFBD16"/>
      </a:accent4>
      <a:accent5>
        <a:srgbClr val="E22146"/>
      </a:accent5>
      <a:accent6>
        <a:srgbClr val="836BB7"/>
      </a:accent6>
      <a:hlink>
        <a:srgbClr val="0000FF"/>
      </a:hlink>
      <a:folHlink>
        <a:srgbClr val="FF00FF"/>
      </a:folHlink>
    </a:clrScheme>
    <a:fontScheme name="23_ClassicWhite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3_Clas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11303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kumimoji="0" sz="4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nela Text Regular"/>
            <a:ea typeface="Canela Text Regular"/>
            <a:cs typeface="Canela Text Regular"/>
            <a:sym typeface="Canela T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3_ClassicWhite">
  <a:themeElements>
    <a:clrScheme name="23_Clas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3E74D1"/>
      </a:accent1>
      <a:accent2>
        <a:srgbClr val="33C5B9"/>
      </a:accent2>
      <a:accent3>
        <a:srgbClr val="45B53C"/>
      </a:accent3>
      <a:accent4>
        <a:srgbClr val="FFBD16"/>
      </a:accent4>
      <a:accent5>
        <a:srgbClr val="E22146"/>
      </a:accent5>
      <a:accent6>
        <a:srgbClr val="836BB7"/>
      </a:accent6>
      <a:hlink>
        <a:srgbClr val="0000FF"/>
      </a:hlink>
      <a:folHlink>
        <a:srgbClr val="FF00FF"/>
      </a:folHlink>
    </a:clrScheme>
    <a:fontScheme name="23_ClassicWhite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3_Clas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11303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kumimoji="0" sz="4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nela Text Regular"/>
            <a:ea typeface="Canela Text Regular"/>
            <a:cs typeface="Canela Text Regular"/>
            <a:sym typeface="Canela T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1428</Words>
  <Application>Microsoft Office PowerPoint</Application>
  <PresentationFormat>Personalizar</PresentationFormat>
  <Paragraphs>49</Paragraphs>
  <Slides>25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34" baseType="lpstr">
      <vt:lpstr>Canela Bold</vt:lpstr>
      <vt:lpstr>Canela Deck Regular</vt:lpstr>
      <vt:lpstr>Canela Regular</vt:lpstr>
      <vt:lpstr>Canela Text Regular</vt:lpstr>
      <vt:lpstr>Graphik</vt:lpstr>
      <vt:lpstr>Graphik Medium</vt:lpstr>
      <vt:lpstr>Graphik Semibold</vt:lpstr>
      <vt:lpstr>Helvetica Neue</vt:lpstr>
      <vt:lpstr>23_ClassicWhite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DSA - Maria Cristina Barbosa</cp:lastModifiedBy>
  <cp:revision>1</cp:revision>
  <dcterms:modified xsi:type="dcterms:W3CDTF">2024-10-28T20:22:37Z</dcterms:modified>
</cp:coreProperties>
</file>