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1pPr>
    <a:lvl2pPr marL="0" marR="0" indent="4572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2pPr>
    <a:lvl3pPr marL="0" marR="0" indent="9144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3pPr>
    <a:lvl4pPr marL="0" marR="0" indent="13716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4pPr>
    <a:lvl5pPr marL="0" marR="0" indent="18288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5pPr>
    <a:lvl6pPr marL="0" marR="0" indent="22860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6pPr>
    <a:lvl7pPr marL="0" marR="0" indent="27432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7pPr>
    <a:lvl8pPr marL="0" marR="0" indent="32004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8pPr>
    <a:lvl9pPr marL="0" marR="0" indent="36576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Graphik"/>
          <a:ea typeface="Graphik"/>
          <a:cs typeface="Graphik"/>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
          <a:latin typeface="Graphik"/>
          <a:ea typeface="Graphik"/>
          <a:cs typeface="Graphik"/>
        </a:font>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
          <a:latin typeface="Graphik"/>
          <a:ea typeface="Graphik"/>
          <a:cs typeface="Graphik"/>
        </a:font>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
          <a:latin typeface="Graphik Semibold"/>
          <a:ea typeface="Graphik Semibold"/>
          <a:cs typeface="Graphik Semibold"/>
        </a:font>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hueOff val="-217956"/>
              <a:satOff val="14368"/>
              <a:lumOff val="17764"/>
            </a:schemeClr>
          </a:solidFill>
        </a:fill>
      </a:tcStyle>
    </a:firstRow>
  </a:tblStyle>
  <a:tblStyle styleId="{EEE7283C-3CF3-47DC-8721-378D4A62B228}" styleName="">
    <a:tblBg/>
    <a:wholeTbl>
      <a:tcTxStyle b="off" i="off">
        <a:font>
          <a:latin typeface="Graphik"/>
          <a:ea typeface="Graphik"/>
          <a:cs typeface="Graphik"/>
        </a:font>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CEEEE"/>
          </a:solidFill>
        </a:fill>
      </a:tcStyle>
    </a:band2H>
    <a:firstCol>
      <a:tcTxStyle b="on" i="off">
        <a:font>
          <a:latin typeface="Graphik Semibold"/>
          <a:ea typeface="Graphik Semibold"/>
          <a:cs typeface="Graphik Semibold"/>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chemeClr val="accent3">
              <a:hueOff val="571091"/>
              <a:satOff val="15926"/>
              <a:lumOff val="22314"/>
            </a:schemeClr>
          </a:solidFill>
        </a:fill>
      </a:tcStyle>
    </a:firstCol>
    <a:lastRow>
      <a:tcTxStyle b="off" i="off">
        <a:font>
          <a:latin typeface="Graphik"/>
          <a:ea typeface="Graphik"/>
          <a:cs typeface="Graphik"/>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45B43B"/>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
          <a:latin typeface="Graphik Semibold"/>
          <a:ea typeface="Graphik Semibold"/>
          <a:cs typeface="Graphik Semibold"/>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45B43B"/>
          </a:solidFill>
        </a:fill>
      </a:tcStyle>
    </a:firstRow>
  </a:tblStyle>
  <a:tblStyle styleId="{CF821DB8-F4EB-4A41-A1BA-3FCAFE7338EE}" styleName="">
    <a:tblBg/>
    <a:wholeTbl>
      <a:tcTxStyle b="off" i="off">
        <a:font>
          <a:latin typeface="Graphik"/>
          <a:ea typeface="Graphik"/>
          <a:cs typeface="Graphik"/>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9036"/>
              <a:lumOff val="17111"/>
            </a:schemeClr>
          </a:solidFill>
        </a:fill>
      </a:tcStyle>
    </a:band2H>
    <a:firstCol>
      <a:tcTxStyle b="on" i="off">
        <a:font>
          <a:latin typeface="Graphik Semibold"/>
          <a:ea typeface="Graphik Semibold"/>
          <a:cs typeface="Graphik Semibold"/>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BD17"/>
          </a:solidFill>
        </a:fill>
      </a:tcStyle>
    </a:firstCol>
    <a:lastRow>
      <a:tcTxStyle b="on" i="off">
        <a:font>
          <a:latin typeface="Graphik Semibold"/>
          <a:ea typeface="Graphik Semibold"/>
          <a:cs typeface="Graphik Semibold"/>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FBD17"/>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n" i="off">
        <a:font>
          <a:latin typeface="Graphik Semibold"/>
          <a:ea typeface="Graphik Semibold"/>
          <a:cs typeface="Graphik Semibold"/>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8A25"/>
          </a:solidFill>
        </a:fill>
      </a:tcStyle>
    </a:firstRow>
  </a:tblStyle>
  <a:tblStyle styleId="{33BA23B1-9221-436E-865A-0063620EA4FD}" styleName="">
    <a:tblBg/>
    <a:wholeTbl>
      <a:tcTxStyle b="off" i="off">
        <a:font>
          <a:latin typeface="Graphik"/>
          <a:ea typeface="Graphik"/>
          <a:cs typeface="Graphik"/>
        </a:font>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127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noFill/>
        </a:fill>
      </a:tcStyle>
    </a:wholeTbl>
    <a:band2H>
      <a:tcTxStyle/>
      <a:tcStyle>
        <a:tcBdr/>
        <a:fill>
          <a:solidFill>
            <a:srgbClr val="ECEEEF"/>
          </a:solidFill>
        </a:fill>
      </a:tcStyle>
    </a:band2H>
    <a:firstCol>
      <a:tcTxStyle b="on" i="off">
        <a:font>
          <a:latin typeface="Graphik Semibold"/>
          <a:ea typeface="Graphik Semibold"/>
          <a:cs typeface="Graphik Semibold"/>
        </a:font>
        <a:srgbClr val="FFFFFF"/>
      </a:tcTxStyle>
      <a:tcStyle>
        <a:tcBdr>
          <a:left>
            <a:ln w="12700" cap="flat">
              <a:solidFill>
                <a:srgbClr val="A6AAA9"/>
              </a:solidFill>
              <a:prstDash val="solid"/>
              <a:miter lim="400000"/>
            </a:ln>
          </a:left>
          <a:right>
            <a:ln w="12700" cap="flat">
              <a:solidFill>
                <a:srgbClr val="5E5E5E"/>
              </a:solidFill>
              <a:prstDash val="solid"/>
              <a:miter lim="400000"/>
            </a:ln>
          </a:right>
          <a:top>
            <a:ln w="127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32C5B9"/>
          </a:solidFill>
        </a:fill>
      </a:tcStyle>
    </a:firstCol>
    <a:lastRow>
      <a:tcTxStyle b="on" i="off">
        <a:font>
          <a:latin typeface="Graphik Semibold"/>
          <a:ea typeface="Graphik Semibold"/>
          <a:cs typeface="Graphik Semibold"/>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38100" cap="flat">
              <a:solidFill>
                <a:schemeClr val="accent2">
                  <a:hueOff val="240640"/>
                  <a:satOff val="2542"/>
                  <a:lumOff val="-13198"/>
                </a:schemeClr>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FFFFFF"/>
          </a:solidFill>
        </a:fill>
      </a:tcStyle>
    </a:lastRow>
    <a:firstRow>
      <a:tcTxStyle b="on" i="off">
        <a:font>
          <a:latin typeface="Graphik Semibold"/>
          <a:ea typeface="Graphik Semibold"/>
          <a:cs typeface="Graphik Semibold"/>
        </a:font>
        <a:srgbClr val="FFFFFF"/>
      </a:tcTxStyle>
      <a:tcStyle>
        <a:tcBdr>
          <a:left>
            <a:ln w="12700" cap="flat">
              <a:solidFill>
                <a:srgbClr val="5E5E5E"/>
              </a:solidFill>
              <a:prstDash val="solid"/>
              <a:miter lim="400000"/>
            </a:ln>
          </a:left>
          <a:right>
            <a:ln w="12700" cap="flat">
              <a:solidFill>
                <a:srgbClr val="5E5E5E"/>
              </a:solidFill>
              <a:prstDash val="solid"/>
              <a:miter lim="400000"/>
            </a:ln>
          </a:right>
          <a:top>
            <a:ln w="12700" cap="flat">
              <a:solidFill>
                <a:srgbClr val="A6AAA9"/>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chemeClr val="accent2">
              <a:hueOff val="240640"/>
              <a:satOff val="2542"/>
              <a:lumOff val="-13198"/>
            </a:schemeClr>
          </a:solidFill>
        </a:fill>
      </a:tcStyle>
    </a:firstRow>
  </a:tblStyle>
  <a:tblStyle styleId="{2708684C-4D16-4618-839F-0558EEFCDFE6}" styleName="">
    <a:tblBg/>
    <a:wholeTbl>
      <a:tcTxStyle b="off" i="off">
        <a:font>
          <a:latin typeface="Graphik"/>
          <a:ea typeface="Graphik"/>
          <a:cs typeface="Graphik"/>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F"/>
          </a:solidFill>
        </a:fill>
      </a:tcStyle>
    </a:band2H>
    <a:firstCol>
      <a:tcTxStyle b="on" i="off">
        <a:font>
          <a:latin typeface="Graphik Semibold"/>
          <a:ea typeface="Graphik Semibold"/>
          <a:cs typeface="Graphik Semibold"/>
        </a:font>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0" d="100"/>
          <a:sy n="40" d="100"/>
        </p:scale>
        <p:origin x="754" y="-8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microsoft.com/office/2016/11/relationships/changesInfo" Target="changesInfos/changesInfo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SA - Maria Cristina Barbosa" userId="a7deaa94-27fa-4381-b313-ee83126f3c73" providerId="ADAL" clId="{8F08B1CB-781D-4B59-B6C8-935B3D4926B1}"/>
    <pc:docChg chg="modSld">
      <pc:chgData name="DSA - Maria Cristina Barbosa" userId="a7deaa94-27fa-4381-b313-ee83126f3c73" providerId="ADAL" clId="{8F08B1CB-781D-4B59-B6C8-935B3D4926B1}" dt="2024-10-29T14:49:26.894" v="12" actId="1076"/>
      <pc:docMkLst>
        <pc:docMk/>
      </pc:docMkLst>
      <pc:sldChg chg="modSp mod">
        <pc:chgData name="DSA - Maria Cristina Barbosa" userId="a7deaa94-27fa-4381-b313-ee83126f3c73" providerId="ADAL" clId="{8F08B1CB-781D-4B59-B6C8-935B3D4926B1}" dt="2024-10-29T14:48:23.657" v="3" actId="1036"/>
        <pc:sldMkLst>
          <pc:docMk/>
          <pc:sldMk cId="0" sldId="263"/>
        </pc:sldMkLst>
        <pc:spChg chg="mod">
          <ac:chgData name="DSA - Maria Cristina Barbosa" userId="a7deaa94-27fa-4381-b313-ee83126f3c73" providerId="ADAL" clId="{8F08B1CB-781D-4B59-B6C8-935B3D4926B1}" dt="2024-10-29T14:48:19.889" v="0" actId="1076"/>
          <ac:spMkLst>
            <pc:docMk/>
            <pc:sldMk cId="0" sldId="263"/>
            <ac:spMk id="203" creationId="{00000000-0000-0000-0000-000000000000}"/>
          </ac:spMkLst>
        </pc:spChg>
        <pc:picChg chg="mod">
          <ac:chgData name="DSA - Maria Cristina Barbosa" userId="a7deaa94-27fa-4381-b313-ee83126f3c73" providerId="ADAL" clId="{8F08B1CB-781D-4B59-B6C8-935B3D4926B1}" dt="2024-10-29T14:48:23.657" v="3" actId="1036"/>
          <ac:picMkLst>
            <pc:docMk/>
            <pc:sldMk cId="0" sldId="263"/>
            <ac:picMk id="200" creationId="{00000000-0000-0000-0000-000000000000}"/>
          </ac:picMkLst>
        </pc:picChg>
      </pc:sldChg>
      <pc:sldChg chg="modSp mod">
        <pc:chgData name="DSA - Maria Cristina Barbosa" userId="a7deaa94-27fa-4381-b313-ee83126f3c73" providerId="ADAL" clId="{8F08B1CB-781D-4B59-B6C8-935B3D4926B1}" dt="2024-10-29T14:48:46.517" v="7" actId="1036"/>
        <pc:sldMkLst>
          <pc:docMk/>
          <pc:sldMk cId="0" sldId="268"/>
        </pc:sldMkLst>
        <pc:spChg chg="mod">
          <ac:chgData name="DSA - Maria Cristina Barbosa" userId="a7deaa94-27fa-4381-b313-ee83126f3c73" providerId="ADAL" clId="{8F08B1CB-781D-4B59-B6C8-935B3D4926B1}" dt="2024-10-29T14:48:37.594" v="4" actId="1076"/>
          <ac:spMkLst>
            <pc:docMk/>
            <pc:sldMk cId="0" sldId="268"/>
            <ac:spMk id="228" creationId="{00000000-0000-0000-0000-000000000000}"/>
          </ac:spMkLst>
        </pc:spChg>
        <pc:spChg chg="mod">
          <ac:chgData name="DSA - Maria Cristina Barbosa" userId="a7deaa94-27fa-4381-b313-ee83126f3c73" providerId="ADAL" clId="{8F08B1CB-781D-4B59-B6C8-935B3D4926B1}" dt="2024-10-29T14:48:43.333" v="5" actId="1076"/>
          <ac:spMkLst>
            <pc:docMk/>
            <pc:sldMk cId="0" sldId="268"/>
            <ac:spMk id="229" creationId="{00000000-0000-0000-0000-000000000000}"/>
          </ac:spMkLst>
        </pc:spChg>
        <pc:picChg chg="mod">
          <ac:chgData name="DSA - Maria Cristina Barbosa" userId="a7deaa94-27fa-4381-b313-ee83126f3c73" providerId="ADAL" clId="{8F08B1CB-781D-4B59-B6C8-935B3D4926B1}" dt="2024-10-29T14:48:46.517" v="7" actId="1036"/>
          <ac:picMkLst>
            <pc:docMk/>
            <pc:sldMk cId="0" sldId="268"/>
            <ac:picMk id="225" creationId="{00000000-0000-0000-0000-000000000000}"/>
          </ac:picMkLst>
        </pc:picChg>
      </pc:sldChg>
      <pc:sldChg chg="modSp mod">
        <pc:chgData name="DSA - Maria Cristina Barbosa" userId="a7deaa94-27fa-4381-b313-ee83126f3c73" providerId="ADAL" clId="{8F08B1CB-781D-4B59-B6C8-935B3D4926B1}" dt="2024-10-29T14:49:09.608" v="9" actId="1076"/>
        <pc:sldMkLst>
          <pc:docMk/>
          <pc:sldMk cId="0" sldId="274"/>
        </pc:sldMkLst>
        <pc:spChg chg="mod">
          <ac:chgData name="DSA - Maria Cristina Barbosa" userId="a7deaa94-27fa-4381-b313-ee83126f3c73" providerId="ADAL" clId="{8F08B1CB-781D-4B59-B6C8-935B3D4926B1}" dt="2024-10-29T14:49:09.608" v="9" actId="1076"/>
          <ac:spMkLst>
            <pc:docMk/>
            <pc:sldMk cId="0" sldId="274"/>
            <ac:spMk id="261" creationId="{00000000-0000-0000-0000-000000000000}"/>
          </ac:spMkLst>
        </pc:spChg>
        <pc:spChg chg="mod">
          <ac:chgData name="DSA - Maria Cristina Barbosa" userId="a7deaa94-27fa-4381-b313-ee83126f3c73" providerId="ADAL" clId="{8F08B1CB-781D-4B59-B6C8-935B3D4926B1}" dt="2024-10-29T14:49:05.054" v="8" actId="1076"/>
          <ac:spMkLst>
            <pc:docMk/>
            <pc:sldMk cId="0" sldId="274"/>
            <ac:spMk id="262" creationId="{00000000-0000-0000-0000-000000000000}"/>
          </ac:spMkLst>
        </pc:spChg>
      </pc:sldChg>
      <pc:sldChg chg="modSp mod">
        <pc:chgData name="DSA - Maria Cristina Barbosa" userId="a7deaa94-27fa-4381-b313-ee83126f3c73" providerId="ADAL" clId="{8F08B1CB-781D-4B59-B6C8-935B3D4926B1}" dt="2024-10-29T14:49:26.894" v="12" actId="1076"/>
        <pc:sldMkLst>
          <pc:docMk/>
          <pc:sldMk cId="0" sldId="279"/>
        </pc:sldMkLst>
        <pc:spChg chg="mod">
          <ac:chgData name="DSA - Maria Cristina Barbosa" userId="a7deaa94-27fa-4381-b313-ee83126f3c73" providerId="ADAL" clId="{8F08B1CB-781D-4B59-B6C8-935B3D4926B1}" dt="2024-10-29T14:49:26.894" v="12" actId="1076"/>
          <ac:spMkLst>
            <pc:docMk/>
            <pc:sldMk cId="0" sldId="279"/>
            <ac:spMk id="284" creationId="{00000000-0000-0000-0000-000000000000}"/>
          </ac:spMkLst>
        </pc:spChg>
        <pc:spChg chg="mod">
          <ac:chgData name="DSA - Maria Cristina Barbosa" userId="a7deaa94-27fa-4381-b313-ee83126f3c73" providerId="ADAL" clId="{8F08B1CB-781D-4B59-B6C8-935B3D4926B1}" dt="2024-10-29T14:49:20.345" v="10" actId="1076"/>
          <ac:spMkLst>
            <pc:docMk/>
            <pc:sldMk cId="0" sldId="279"/>
            <ac:spMk id="287" creationId="{00000000-0000-0000-0000-000000000000}"/>
          </ac:spMkLst>
        </pc:spChg>
        <pc:spChg chg="mod">
          <ac:chgData name="DSA - Maria Cristina Barbosa" userId="a7deaa94-27fa-4381-b313-ee83126f3c73" providerId="ADAL" clId="{8F08B1CB-781D-4B59-B6C8-935B3D4926B1}" dt="2024-10-29T14:49:25.971" v="11" actId="1076"/>
          <ac:spMkLst>
            <pc:docMk/>
            <pc:sldMk cId="0" sldId="279"/>
            <ac:spMk id="28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8" name="Shape 168"/>
          <p:cNvSpPr>
            <a:spLocks noGrp="1" noRot="1" noChangeAspect="1"/>
          </p:cNvSpPr>
          <p:nvPr>
            <p:ph type="sldImg"/>
          </p:nvPr>
        </p:nvSpPr>
        <p:spPr>
          <a:xfrm>
            <a:off x="1143000" y="685800"/>
            <a:ext cx="4572000" cy="3429000"/>
          </a:xfrm>
          <a:prstGeom prst="rect">
            <a:avLst/>
          </a:prstGeom>
        </p:spPr>
        <p:txBody>
          <a:bodyPr/>
          <a:lstStyle/>
          <a:p>
            <a:endParaRPr/>
          </a:p>
        </p:txBody>
      </p:sp>
      <p:sp>
        <p:nvSpPr>
          <p:cNvPr id="169" name="Shape 169"/>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ítulo">
    <p:spTree>
      <p:nvGrpSpPr>
        <p:cNvPr id="1" name=""/>
        <p:cNvGrpSpPr/>
        <p:nvPr/>
      </p:nvGrpSpPr>
      <p:grpSpPr>
        <a:xfrm>
          <a:off x="0" y="0"/>
          <a:ext cx="0" cy="0"/>
          <a:chOff x="0" y="0"/>
          <a:chExt cx="0" cy="0"/>
        </a:xfrm>
      </p:grpSpPr>
      <p:sp>
        <p:nvSpPr>
          <p:cNvPr id="11" name="Autor y fecha"/>
          <p:cNvSpPr txBox="1">
            <a:spLocks noGrp="1"/>
          </p:cNvSpPr>
          <p:nvPr>
            <p:ph type="body" sz="quarter" idx="21" hasCustomPrompt="1"/>
          </p:nvPr>
        </p:nvSpPr>
        <p:spPr>
          <a:xfrm>
            <a:off x="1219200" y="11986162"/>
            <a:ext cx="21945599" cy="605791"/>
          </a:xfrm>
          <a:prstGeom prst="rect">
            <a:avLst/>
          </a:prstGeom>
        </p:spPr>
        <p:txBody>
          <a:bodyPr/>
          <a:lstStyle>
            <a:lvl1pPr marL="0" indent="0" algn="ctr" defTabSz="825500">
              <a:lnSpc>
                <a:spcPct val="100000"/>
              </a:lnSpc>
              <a:spcBef>
                <a:spcPts val="0"/>
              </a:spcBef>
              <a:buSzTx/>
              <a:buNone/>
              <a:defRPr sz="3000" spc="-29">
                <a:latin typeface="Graphik Medium"/>
                <a:ea typeface="Graphik Medium"/>
                <a:cs typeface="Graphik Medium"/>
                <a:sym typeface="Graphik Medium"/>
              </a:defRPr>
            </a:lvl1pPr>
          </a:lstStyle>
          <a:p>
            <a:r>
              <a:t>Autor y fecha</a:t>
            </a:r>
          </a:p>
        </p:txBody>
      </p:sp>
      <p:sp>
        <p:nvSpPr>
          <p:cNvPr id="12" name="Título de presentación"/>
          <p:cNvSpPr txBox="1">
            <a:spLocks noGrp="1"/>
          </p:cNvSpPr>
          <p:nvPr>
            <p:ph type="title" hasCustomPrompt="1"/>
          </p:nvPr>
        </p:nvSpPr>
        <p:spPr>
          <a:xfrm>
            <a:off x="1219200" y="3543300"/>
            <a:ext cx="21945600" cy="4267200"/>
          </a:xfrm>
          <a:prstGeom prst="rect">
            <a:avLst/>
          </a:prstGeom>
        </p:spPr>
        <p:txBody>
          <a:bodyPr anchor="b"/>
          <a:lstStyle>
            <a:lvl1pPr>
              <a:defRPr sz="12800" spc="-128"/>
            </a:lvl1pPr>
          </a:lstStyle>
          <a:p>
            <a:r>
              <a:t>Título de presentación</a:t>
            </a:r>
          </a:p>
        </p:txBody>
      </p:sp>
      <p:sp>
        <p:nvSpPr>
          <p:cNvPr id="13" name="Nivel de texto 1…"/>
          <p:cNvSpPr txBox="1">
            <a:spLocks noGrp="1"/>
          </p:cNvSpPr>
          <p:nvPr>
            <p:ph type="body" sz="quarter" idx="1" hasCustomPrompt="1"/>
          </p:nvPr>
        </p:nvSpPr>
        <p:spPr>
          <a:xfrm>
            <a:off x="1219200" y="7567579"/>
            <a:ext cx="21945600" cy="2250593"/>
          </a:xfrm>
          <a:prstGeom prst="rect">
            <a:avLst/>
          </a:prstGeom>
        </p:spPr>
        <p:txBody>
          <a:bodyPr/>
          <a:lstStyle>
            <a:lvl1pPr marL="0" indent="0" algn="ctr" defTabSz="825500">
              <a:lnSpc>
                <a:spcPct val="100000"/>
              </a:lnSpc>
              <a:spcBef>
                <a:spcPts val="0"/>
              </a:spcBef>
              <a:buSzTx/>
              <a:buNone/>
              <a:defRPr sz="6000" spc="-59">
                <a:latin typeface="Graphik Semibold"/>
                <a:ea typeface="Graphik Semibold"/>
                <a:cs typeface="Graphik Semibold"/>
                <a:sym typeface="Graphik Semibold"/>
              </a:defRPr>
            </a:lvl1pPr>
            <a:lvl2pPr marL="0" indent="457200" algn="ctr" defTabSz="825500">
              <a:lnSpc>
                <a:spcPct val="100000"/>
              </a:lnSpc>
              <a:spcBef>
                <a:spcPts val="0"/>
              </a:spcBef>
              <a:buSzTx/>
              <a:buNone/>
              <a:defRPr sz="6000" spc="-59">
                <a:latin typeface="Graphik Semibold"/>
                <a:ea typeface="Graphik Semibold"/>
                <a:cs typeface="Graphik Semibold"/>
                <a:sym typeface="Graphik Semibold"/>
              </a:defRPr>
            </a:lvl2pPr>
            <a:lvl3pPr marL="0" indent="914400" algn="ctr" defTabSz="825500">
              <a:lnSpc>
                <a:spcPct val="100000"/>
              </a:lnSpc>
              <a:spcBef>
                <a:spcPts val="0"/>
              </a:spcBef>
              <a:buSzTx/>
              <a:buNone/>
              <a:defRPr sz="6000" spc="-59">
                <a:latin typeface="Graphik Semibold"/>
                <a:ea typeface="Graphik Semibold"/>
                <a:cs typeface="Graphik Semibold"/>
                <a:sym typeface="Graphik Semibold"/>
              </a:defRPr>
            </a:lvl3pPr>
            <a:lvl4pPr marL="0" indent="1371600" algn="ctr" defTabSz="825500">
              <a:lnSpc>
                <a:spcPct val="100000"/>
              </a:lnSpc>
              <a:spcBef>
                <a:spcPts val="0"/>
              </a:spcBef>
              <a:buSzTx/>
              <a:buNone/>
              <a:defRPr sz="6000" spc="-59">
                <a:latin typeface="Graphik Semibold"/>
                <a:ea typeface="Graphik Semibold"/>
                <a:cs typeface="Graphik Semibold"/>
                <a:sym typeface="Graphik Semibold"/>
              </a:defRPr>
            </a:lvl4pPr>
            <a:lvl5pPr marL="0" indent="1828800" algn="ctr" defTabSz="825500">
              <a:lnSpc>
                <a:spcPct val="100000"/>
              </a:lnSpc>
              <a:spcBef>
                <a:spcPts val="0"/>
              </a:spcBef>
              <a:buSzTx/>
              <a:buNone/>
              <a:defRPr sz="6000" spc="-59">
                <a:latin typeface="Graphik Semibold"/>
                <a:ea typeface="Graphik Semibold"/>
                <a:cs typeface="Graphik Semibold"/>
                <a:sym typeface="Graphik Semibold"/>
              </a:defRPr>
            </a:lvl5pPr>
          </a:lstStyle>
          <a:p>
            <a:r>
              <a:t>Subtítulo de presentación</a:t>
            </a:r>
          </a:p>
          <a:p>
            <a:pPr lvl="1"/>
            <a:endParaRPr/>
          </a:p>
          <a:p>
            <a:pPr lvl="2"/>
            <a:endParaRPr/>
          </a:p>
          <a:p>
            <a:pPr lvl="3"/>
            <a:endParaRPr/>
          </a:p>
          <a:p>
            <a:pPr lvl="4"/>
            <a:endParaRPr/>
          </a:p>
        </p:txBody>
      </p:sp>
      <p:sp>
        <p:nvSpPr>
          <p:cNvPr id="14"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Sólo título">
    <p:spTree>
      <p:nvGrpSpPr>
        <p:cNvPr id="1" name=""/>
        <p:cNvGrpSpPr/>
        <p:nvPr/>
      </p:nvGrpSpPr>
      <p:grpSpPr>
        <a:xfrm>
          <a:off x="0" y="0"/>
          <a:ext cx="0" cy="0"/>
          <a:chOff x="0" y="0"/>
          <a:chExt cx="0" cy="0"/>
        </a:xfrm>
      </p:grpSpPr>
      <p:sp>
        <p:nvSpPr>
          <p:cNvPr id="99" name="Título de diapositiva"/>
          <p:cNvSpPr txBox="1">
            <a:spLocks noGrp="1"/>
          </p:cNvSpPr>
          <p:nvPr>
            <p:ph type="title" hasCustomPrompt="1"/>
          </p:nvPr>
        </p:nvSpPr>
        <p:spPr>
          <a:prstGeom prst="rect">
            <a:avLst/>
          </a:prstGeom>
        </p:spPr>
        <p:txBody>
          <a:bodyPr/>
          <a:lstStyle/>
          <a:p>
            <a:r>
              <a:t>Título de diapositiva</a:t>
            </a:r>
          </a:p>
        </p:txBody>
      </p:sp>
      <p:sp>
        <p:nvSpPr>
          <p:cNvPr id="100" name="Subtítulo de diapositiva"/>
          <p:cNvSpPr txBox="1">
            <a:spLocks noGrp="1"/>
          </p:cNvSpPr>
          <p:nvPr>
            <p:ph type="body" sz="quarter" idx="21" hasCustomPrompt="1"/>
          </p:nvPr>
        </p:nvSpPr>
        <p:spPr>
          <a:xfrm>
            <a:off x="1219200" y="2384648"/>
            <a:ext cx="21945602" cy="832613"/>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Subtítulo de diapositiva</a:t>
            </a:r>
          </a:p>
        </p:txBody>
      </p:sp>
      <p:sp>
        <p:nvSpPr>
          <p:cNvPr id="101"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Agenda">
    <p:spTree>
      <p:nvGrpSpPr>
        <p:cNvPr id="1" name=""/>
        <p:cNvGrpSpPr/>
        <p:nvPr/>
      </p:nvGrpSpPr>
      <p:grpSpPr>
        <a:xfrm>
          <a:off x="0" y="0"/>
          <a:ext cx="0" cy="0"/>
          <a:chOff x="0" y="0"/>
          <a:chExt cx="0" cy="0"/>
        </a:xfrm>
      </p:grpSpPr>
      <p:sp>
        <p:nvSpPr>
          <p:cNvPr id="108" name="Título de agenda"/>
          <p:cNvSpPr txBox="1">
            <a:spLocks noGrp="1"/>
          </p:cNvSpPr>
          <p:nvPr>
            <p:ph type="title" hasCustomPrompt="1"/>
          </p:nvPr>
        </p:nvSpPr>
        <p:spPr>
          <a:prstGeom prst="rect">
            <a:avLst/>
          </a:prstGeom>
        </p:spPr>
        <p:txBody>
          <a:bodyPr/>
          <a:lstStyle/>
          <a:p>
            <a:r>
              <a:t>Título de agenda</a:t>
            </a:r>
          </a:p>
        </p:txBody>
      </p:sp>
      <p:sp>
        <p:nvSpPr>
          <p:cNvPr id="109" name="Nivel de texto 1…"/>
          <p:cNvSpPr txBox="1">
            <a:spLocks noGrp="1"/>
          </p:cNvSpPr>
          <p:nvPr>
            <p:ph type="body" idx="1" hasCustomPrompt="1"/>
          </p:nvPr>
        </p:nvSpPr>
        <p:spPr>
          <a:xfrm>
            <a:off x="1219200" y="4013200"/>
            <a:ext cx="21945600" cy="8385548"/>
          </a:xfrm>
          <a:prstGeom prst="rect">
            <a:avLst/>
          </a:prstGeom>
        </p:spPr>
        <p:txBody>
          <a:bodyPr/>
          <a:lstStyle>
            <a:lvl1pPr marL="0" indent="0" defTabSz="825500">
              <a:lnSpc>
                <a:spcPct val="100000"/>
              </a:lnSpc>
              <a:buSzTx/>
              <a:buNone/>
              <a:defRPr sz="6800" spc="-136">
                <a:latin typeface="Canela Deck Regular"/>
                <a:ea typeface="Canela Deck Regular"/>
                <a:cs typeface="Canela Deck Regular"/>
                <a:sym typeface="Canela Deck Regular"/>
              </a:defRPr>
            </a:lvl1pPr>
            <a:lvl2pPr marL="0" indent="457200" defTabSz="825500">
              <a:lnSpc>
                <a:spcPct val="100000"/>
              </a:lnSpc>
              <a:buSzTx/>
              <a:buNone/>
              <a:defRPr sz="6800" spc="-136">
                <a:latin typeface="Canela Deck Regular"/>
                <a:ea typeface="Canela Deck Regular"/>
                <a:cs typeface="Canela Deck Regular"/>
                <a:sym typeface="Canela Deck Regular"/>
              </a:defRPr>
            </a:lvl2pPr>
            <a:lvl3pPr marL="0" indent="914400" defTabSz="825500">
              <a:lnSpc>
                <a:spcPct val="100000"/>
              </a:lnSpc>
              <a:buSzTx/>
              <a:buNone/>
              <a:defRPr sz="6800" spc="-136">
                <a:latin typeface="Canela Deck Regular"/>
                <a:ea typeface="Canela Deck Regular"/>
                <a:cs typeface="Canela Deck Regular"/>
                <a:sym typeface="Canela Deck Regular"/>
              </a:defRPr>
            </a:lvl3pPr>
            <a:lvl4pPr marL="0" indent="1371600" defTabSz="825500">
              <a:lnSpc>
                <a:spcPct val="100000"/>
              </a:lnSpc>
              <a:buSzTx/>
              <a:buNone/>
              <a:defRPr sz="6800" spc="-136">
                <a:latin typeface="Canela Deck Regular"/>
                <a:ea typeface="Canela Deck Regular"/>
                <a:cs typeface="Canela Deck Regular"/>
                <a:sym typeface="Canela Deck Regular"/>
              </a:defRPr>
            </a:lvl4pPr>
            <a:lvl5pPr marL="0" indent="1828800" defTabSz="825500">
              <a:lnSpc>
                <a:spcPct val="100000"/>
              </a:lnSpc>
              <a:buSzTx/>
              <a:buNone/>
              <a:defRPr sz="6800" spc="-136">
                <a:latin typeface="Canela Deck Regular"/>
                <a:ea typeface="Canela Deck Regular"/>
                <a:cs typeface="Canela Deck Regular"/>
                <a:sym typeface="Canela Deck Regular"/>
              </a:defRPr>
            </a:lvl5pPr>
          </a:lstStyle>
          <a:p>
            <a:r>
              <a:t>Temas de agenda</a:t>
            </a:r>
          </a:p>
          <a:p>
            <a:pPr lvl="1"/>
            <a:endParaRPr/>
          </a:p>
          <a:p>
            <a:pPr lvl="2"/>
            <a:endParaRPr/>
          </a:p>
          <a:p>
            <a:pPr lvl="3"/>
            <a:endParaRPr/>
          </a:p>
          <a:p>
            <a:pPr lvl="4"/>
            <a:endParaRPr/>
          </a:p>
        </p:txBody>
      </p:sp>
      <p:sp>
        <p:nvSpPr>
          <p:cNvPr id="110" name="Subtítulo de agenda"/>
          <p:cNvSpPr txBox="1">
            <a:spLocks noGrp="1"/>
          </p:cNvSpPr>
          <p:nvPr>
            <p:ph type="body" sz="quarter" idx="21" hasCustomPrompt="1"/>
          </p:nvPr>
        </p:nvSpPr>
        <p:spPr>
          <a:xfrm>
            <a:off x="1219200" y="2387115"/>
            <a:ext cx="21945602" cy="832613"/>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Subtítulo de agenda</a:t>
            </a:r>
          </a:p>
        </p:txBody>
      </p:sp>
      <p:sp>
        <p:nvSpPr>
          <p:cNvPr id="111"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Declaración">
    <p:spTree>
      <p:nvGrpSpPr>
        <p:cNvPr id="1" name=""/>
        <p:cNvGrpSpPr/>
        <p:nvPr/>
      </p:nvGrpSpPr>
      <p:grpSpPr>
        <a:xfrm>
          <a:off x="0" y="0"/>
          <a:ext cx="0" cy="0"/>
          <a:chOff x="0" y="0"/>
          <a:chExt cx="0" cy="0"/>
        </a:xfrm>
      </p:grpSpPr>
      <p:sp>
        <p:nvSpPr>
          <p:cNvPr id="118" name="Nivel de texto 1…"/>
          <p:cNvSpPr txBox="1">
            <a:spLocks noGrp="1"/>
          </p:cNvSpPr>
          <p:nvPr>
            <p:ph type="body" idx="1" hasCustomPrompt="1"/>
          </p:nvPr>
        </p:nvSpPr>
        <p:spPr>
          <a:xfrm>
            <a:off x="1219200" y="3251200"/>
            <a:ext cx="21945600" cy="6604000"/>
          </a:xfrm>
          <a:prstGeom prst="rect">
            <a:avLst/>
          </a:prstGeom>
        </p:spPr>
        <p:txBody>
          <a:bodyPr anchor="ctr"/>
          <a:lstStyle>
            <a:lvl1pPr marL="0" indent="0" algn="ctr" defTabSz="2438400">
              <a:lnSpc>
                <a:spcPct val="80000"/>
              </a:lnSpc>
              <a:spcBef>
                <a:spcPts val="0"/>
              </a:spcBef>
              <a:buSzTx/>
              <a:buNone/>
              <a:defRPr sz="12800">
                <a:latin typeface="Canela Regular"/>
                <a:ea typeface="Canela Regular"/>
                <a:cs typeface="Canela Regular"/>
                <a:sym typeface="Canela Regular"/>
              </a:defRPr>
            </a:lvl1pPr>
            <a:lvl2pPr marL="0" indent="457200" algn="ctr" defTabSz="2438400">
              <a:lnSpc>
                <a:spcPct val="80000"/>
              </a:lnSpc>
              <a:spcBef>
                <a:spcPts val="0"/>
              </a:spcBef>
              <a:buSzTx/>
              <a:buNone/>
              <a:defRPr sz="12800">
                <a:latin typeface="Canela Regular"/>
                <a:ea typeface="Canela Regular"/>
                <a:cs typeface="Canela Regular"/>
                <a:sym typeface="Canela Regular"/>
              </a:defRPr>
            </a:lvl2pPr>
            <a:lvl3pPr marL="0" indent="914400" algn="ctr" defTabSz="2438400">
              <a:lnSpc>
                <a:spcPct val="80000"/>
              </a:lnSpc>
              <a:spcBef>
                <a:spcPts val="0"/>
              </a:spcBef>
              <a:buSzTx/>
              <a:buNone/>
              <a:defRPr sz="12800">
                <a:latin typeface="Canela Regular"/>
                <a:ea typeface="Canela Regular"/>
                <a:cs typeface="Canela Regular"/>
                <a:sym typeface="Canela Regular"/>
              </a:defRPr>
            </a:lvl3pPr>
            <a:lvl4pPr marL="0" indent="1371600" algn="ctr" defTabSz="2438400">
              <a:lnSpc>
                <a:spcPct val="80000"/>
              </a:lnSpc>
              <a:spcBef>
                <a:spcPts val="0"/>
              </a:spcBef>
              <a:buSzTx/>
              <a:buNone/>
              <a:defRPr sz="12800">
                <a:latin typeface="Canela Regular"/>
                <a:ea typeface="Canela Regular"/>
                <a:cs typeface="Canela Regular"/>
                <a:sym typeface="Canela Regular"/>
              </a:defRPr>
            </a:lvl4pPr>
            <a:lvl5pPr marL="0" indent="1828800" algn="ctr" defTabSz="2438400">
              <a:lnSpc>
                <a:spcPct val="80000"/>
              </a:lnSpc>
              <a:spcBef>
                <a:spcPts val="0"/>
              </a:spcBef>
              <a:buSzTx/>
              <a:buNone/>
              <a:defRPr sz="12800">
                <a:latin typeface="Canela Regular"/>
                <a:ea typeface="Canela Regular"/>
                <a:cs typeface="Canela Regular"/>
                <a:sym typeface="Canela Regular"/>
              </a:defRPr>
            </a:lvl5pPr>
          </a:lstStyle>
          <a:p>
            <a:r>
              <a:t>Declaración</a:t>
            </a:r>
          </a:p>
          <a:p>
            <a:pPr lvl="1"/>
            <a:endParaRPr/>
          </a:p>
          <a:p>
            <a:pPr lvl="2"/>
            <a:endParaRPr/>
          </a:p>
          <a:p>
            <a:pPr lvl="3"/>
            <a:endParaRPr/>
          </a:p>
          <a:p>
            <a:pPr lvl="4"/>
            <a:endParaRPr/>
          </a:p>
        </p:txBody>
      </p:sp>
      <p:sp>
        <p:nvSpPr>
          <p:cNvPr id="119"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Dato (grande)">
    <p:spTree>
      <p:nvGrpSpPr>
        <p:cNvPr id="1" name=""/>
        <p:cNvGrpSpPr/>
        <p:nvPr/>
      </p:nvGrpSpPr>
      <p:grpSpPr>
        <a:xfrm>
          <a:off x="0" y="0"/>
          <a:ext cx="0" cy="0"/>
          <a:chOff x="0" y="0"/>
          <a:chExt cx="0" cy="0"/>
        </a:xfrm>
      </p:grpSpPr>
      <p:sp>
        <p:nvSpPr>
          <p:cNvPr id="126" name="Información del dato"/>
          <p:cNvSpPr txBox="1">
            <a:spLocks noGrp="1"/>
          </p:cNvSpPr>
          <p:nvPr>
            <p:ph type="body" sz="quarter" idx="21" hasCustomPrompt="1"/>
          </p:nvPr>
        </p:nvSpPr>
        <p:spPr>
          <a:xfrm>
            <a:off x="1219200" y="8462239"/>
            <a:ext cx="21945602" cy="832613"/>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Información del dato</a:t>
            </a:r>
          </a:p>
        </p:txBody>
      </p:sp>
      <p:sp>
        <p:nvSpPr>
          <p:cNvPr id="127" name="Nivel de texto 1…"/>
          <p:cNvSpPr txBox="1">
            <a:spLocks noGrp="1"/>
          </p:cNvSpPr>
          <p:nvPr>
            <p:ph type="body" sz="half" idx="1" hasCustomPrompt="1"/>
          </p:nvPr>
        </p:nvSpPr>
        <p:spPr>
          <a:xfrm>
            <a:off x="1219200" y="4214484"/>
            <a:ext cx="21945600" cy="4269708"/>
          </a:xfrm>
          <a:prstGeom prst="rect">
            <a:avLst/>
          </a:prstGeom>
        </p:spPr>
        <p:txBody>
          <a:bodyPr anchor="b"/>
          <a:lstStyle>
            <a:lvl1pPr marL="0" indent="0" algn="ctr" defTabSz="2438400">
              <a:lnSpc>
                <a:spcPct val="80000"/>
              </a:lnSpc>
              <a:spcBef>
                <a:spcPts val="0"/>
              </a:spcBef>
              <a:buSzTx/>
              <a:buNone/>
              <a:defRPr sz="22400">
                <a:latin typeface="+mn-lt"/>
                <a:ea typeface="+mn-ea"/>
                <a:cs typeface="+mn-cs"/>
                <a:sym typeface="Canela Bold"/>
              </a:defRPr>
            </a:lvl1pPr>
            <a:lvl2pPr marL="0" indent="457200" algn="ctr" defTabSz="2438400">
              <a:lnSpc>
                <a:spcPct val="80000"/>
              </a:lnSpc>
              <a:spcBef>
                <a:spcPts val="0"/>
              </a:spcBef>
              <a:buSzTx/>
              <a:buNone/>
              <a:defRPr sz="22400">
                <a:latin typeface="+mn-lt"/>
                <a:ea typeface="+mn-ea"/>
                <a:cs typeface="+mn-cs"/>
                <a:sym typeface="Canela Bold"/>
              </a:defRPr>
            </a:lvl2pPr>
            <a:lvl3pPr marL="0" indent="914400" algn="ctr" defTabSz="2438400">
              <a:lnSpc>
                <a:spcPct val="80000"/>
              </a:lnSpc>
              <a:spcBef>
                <a:spcPts val="0"/>
              </a:spcBef>
              <a:buSzTx/>
              <a:buNone/>
              <a:defRPr sz="22400">
                <a:latin typeface="+mn-lt"/>
                <a:ea typeface="+mn-ea"/>
                <a:cs typeface="+mn-cs"/>
                <a:sym typeface="Canela Bold"/>
              </a:defRPr>
            </a:lvl3pPr>
            <a:lvl4pPr marL="0" indent="1371600" algn="ctr" defTabSz="2438400">
              <a:lnSpc>
                <a:spcPct val="80000"/>
              </a:lnSpc>
              <a:spcBef>
                <a:spcPts val="0"/>
              </a:spcBef>
              <a:buSzTx/>
              <a:buNone/>
              <a:defRPr sz="22400">
                <a:latin typeface="+mn-lt"/>
                <a:ea typeface="+mn-ea"/>
                <a:cs typeface="+mn-cs"/>
                <a:sym typeface="Canela Bold"/>
              </a:defRPr>
            </a:lvl4pPr>
            <a:lvl5pPr marL="0" indent="1828800" algn="ctr" defTabSz="2438400">
              <a:lnSpc>
                <a:spcPct val="80000"/>
              </a:lnSpc>
              <a:spcBef>
                <a:spcPts val="0"/>
              </a:spcBef>
              <a:buSzTx/>
              <a:buNone/>
              <a:defRPr sz="22400">
                <a:latin typeface="+mn-lt"/>
                <a:ea typeface="+mn-ea"/>
                <a:cs typeface="+mn-cs"/>
                <a:sym typeface="Canela Bold"/>
              </a:defRPr>
            </a:lvl5pPr>
          </a:lstStyle>
          <a:p>
            <a:r>
              <a:t>100%</a:t>
            </a:r>
          </a:p>
          <a:p>
            <a:pPr lvl="1"/>
            <a:endParaRPr/>
          </a:p>
          <a:p>
            <a:pPr lvl="2"/>
            <a:endParaRPr/>
          </a:p>
          <a:p>
            <a:pPr lvl="3"/>
            <a:endParaRPr/>
          </a:p>
          <a:p>
            <a:pPr lvl="4"/>
            <a:endParaRPr/>
          </a:p>
        </p:txBody>
      </p:sp>
      <p:sp>
        <p:nvSpPr>
          <p:cNvPr id="128"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Cita">
    <p:spTree>
      <p:nvGrpSpPr>
        <p:cNvPr id="1" name=""/>
        <p:cNvGrpSpPr/>
        <p:nvPr/>
      </p:nvGrpSpPr>
      <p:grpSpPr>
        <a:xfrm>
          <a:off x="0" y="0"/>
          <a:ext cx="0" cy="0"/>
          <a:chOff x="0" y="0"/>
          <a:chExt cx="0" cy="0"/>
        </a:xfrm>
      </p:grpSpPr>
      <p:sp>
        <p:nvSpPr>
          <p:cNvPr id="135" name="Atribución"/>
          <p:cNvSpPr txBox="1">
            <a:spLocks noGrp="1"/>
          </p:cNvSpPr>
          <p:nvPr>
            <p:ph type="body" sz="quarter" idx="21" hasCustomPrompt="1"/>
          </p:nvPr>
        </p:nvSpPr>
        <p:spPr>
          <a:xfrm>
            <a:off x="1219200" y="11100053"/>
            <a:ext cx="21945602" cy="832613"/>
          </a:xfrm>
          <a:prstGeom prst="rect">
            <a:avLst/>
          </a:prstGeom>
        </p:spPr>
        <p:txBody>
          <a:bodyPr anchor="ct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Atribución</a:t>
            </a:r>
          </a:p>
        </p:txBody>
      </p:sp>
      <p:sp>
        <p:nvSpPr>
          <p:cNvPr id="136" name="Nivel de texto 1…"/>
          <p:cNvSpPr txBox="1">
            <a:spLocks noGrp="1"/>
          </p:cNvSpPr>
          <p:nvPr>
            <p:ph type="body" sz="half" idx="1" hasCustomPrompt="1"/>
          </p:nvPr>
        </p:nvSpPr>
        <p:spPr>
          <a:xfrm>
            <a:off x="1219200" y="4178300"/>
            <a:ext cx="21945600" cy="4416425"/>
          </a:xfrm>
          <a:prstGeom prst="rect">
            <a:avLst/>
          </a:prstGeom>
        </p:spPr>
        <p:txBody>
          <a:bodyPr anchor="ctr"/>
          <a:lstStyle>
            <a:lvl1pPr marL="0" indent="0" algn="ctr" defTabSz="2438400">
              <a:lnSpc>
                <a:spcPct val="80000"/>
              </a:lnSpc>
              <a:spcBef>
                <a:spcPts val="0"/>
              </a:spcBef>
              <a:buSzTx/>
              <a:buNone/>
              <a:defRPr sz="8400">
                <a:latin typeface="+mn-lt"/>
                <a:ea typeface="+mn-ea"/>
                <a:cs typeface="+mn-cs"/>
                <a:sym typeface="Canela Bold"/>
              </a:defRPr>
            </a:lvl1pPr>
            <a:lvl2pPr marL="0" indent="457200" algn="ctr" defTabSz="2438400">
              <a:lnSpc>
                <a:spcPct val="80000"/>
              </a:lnSpc>
              <a:spcBef>
                <a:spcPts val="0"/>
              </a:spcBef>
              <a:buSzTx/>
              <a:buNone/>
              <a:defRPr sz="8400">
                <a:latin typeface="+mn-lt"/>
                <a:ea typeface="+mn-ea"/>
                <a:cs typeface="+mn-cs"/>
                <a:sym typeface="Canela Bold"/>
              </a:defRPr>
            </a:lvl2pPr>
            <a:lvl3pPr marL="0" indent="914400" algn="ctr" defTabSz="2438400">
              <a:lnSpc>
                <a:spcPct val="80000"/>
              </a:lnSpc>
              <a:spcBef>
                <a:spcPts val="0"/>
              </a:spcBef>
              <a:buSzTx/>
              <a:buNone/>
              <a:defRPr sz="8400">
                <a:latin typeface="+mn-lt"/>
                <a:ea typeface="+mn-ea"/>
                <a:cs typeface="+mn-cs"/>
                <a:sym typeface="Canela Bold"/>
              </a:defRPr>
            </a:lvl3pPr>
            <a:lvl4pPr marL="0" indent="1371600" algn="ctr" defTabSz="2438400">
              <a:lnSpc>
                <a:spcPct val="80000"/>
              </a:lnSpc>
              <a:spcBef>
                <a:spcPts val="0"/>
              </a:spcBef>
              <a:buSzTx/>
              <a:buNone/>
              <a:defRPr sz="8400">
                <a:latin typeface="+mn-lt"/>
                <a:ea typeface="+mn-ea"/>
                <a:cs typeface="+mn-cs"/>
                <a:sym typeface="Canela Bold"/>
              </a:defRPr>
            </a:lvl4pPr>
            <a:lvl5pPr marL="0" indent="1828800" algn="ctr" defTabSz="2438400">
              <a:lnSpc>
                <a:spcPct val="80000"/>
              </a:lnSpc>
              <a:spcBef>
                <a:spcPts val="0"/>
              </a:spcBef>
              <a:buSzTx/>
              <a:buNone/>
              <a:defRPr sz="8400">
                <a:latin typeface="+mn-lt"/>
                <a:ea typeface="+mn-ea"/>
                <a:cs typeface="+mn-cs"/>
                <a:sym typeface="Canela Bold"/>
              </a:defRPr>
            </a:lvl5pPr>
          </a:lstStyle>
          <a:p>
            <a:r>
              <a:t>“Frase celebre”</a:t>
            </a:r>
          </a:p>
          <a:p>
            <a:pPr lvl="1"/>
            <a:endParaRPr/>
          </a:p>
          <a:p>
            <a:pPr lvl="2"/>
            <a:endParaRPr/>
          </a:p>
          <a:p>
            <a:pPr lvl="3"/>
            <a:endParaRPr/>
          </a:p>
          <a:p>
            <a:pPr lvl="4"/>
            <a:endParaRPr/>
          </a:p>
        </p:txBody>
      </p:sp>
      <p:sp>
        <p:nvSpPr>
          <p:cNvPr id="137"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3 fotos">
    <p:spTree>
      <p:nvGrpSpPr>
        <p:cNvPr id="1" name=""/>
        <p:cNvGrpSpPr/>
        <p:nvPr/>
      </p:nvGrpSpPr>
      <p:grpSpPr>
        <a:xfrm>
          <a:off x="0" y="0"/>
          <a:ext cx="0" cy="0"/>
          <a:chOff x="0" y="0"/>
          <a:chExt cx="0" cy="0"/>
        </a:xfrm>
      </p:grpSpPr>
      <p:sp>
        <p:nvSpPr>
          <p:cNvPr id="144" name="Mar al atardecer con el cielo de fondo 2"/>
          <p:cNvSpPr>
            <a:spLocks noGrp="1"/>
          </p:cNvSpPr>
          <p:nvPr>
            <p:ph type="pic" sz="quarter" idx="21"/>
          </p:nvPr>
        </p:nvSpPr>
        <p:spPr>
          <a:xfrm>
            <a:off x="15744825" y="5581752"/>
            <a:ext cx="7365408" cy="8280401"/>
          </a:xfrm>
          <a:prstGeom prst="rect">
            <a:avLst/>
          </a:prstGeom>
        </p:spPr>
        <p:txBody>
          <a:bodyPr lIns="91439" tIns="45719" rIns="91439" bIns="45719">
            <a:noAutofit/>
          </a:bodyPr>
          <a:lstStyle/>
          <a:p>
            <a:endParaRPr/>
          </a:p>
        </p:txBody>
      </p:sp>
      <p:sp>
        <p:nvSpPr>
          <p:cNvPr id="145" name="Mar al atardecer con el cielo de fondo 1"/>
          <p:cNvSpPr>
            <a:spLocks noGrp="1"/>
          </p:cNvSpPr>
          <p:nvPr>
            <p:ph type="pic" sz="quarter" idx="22"/>
          </p:nvPr>
        </p:nvSpPr>
        <p:spPr>
          <a:xfrm>
            <a:off x="15363825" y="1270000"/>
            <a:ext cx="8115300" cy="5409006"/>
          </a:xfrm>
          <a:prstGeom prst="rect">
            <a:avLst/>
          </a:prstGeom>
        </p:spPr>
        <p:txBody>
          <a:bodyPr lIns="91439" tIns="45719" rIns="91439" bIns="45719">
            <a:noAutofit/>
          </a:bodyPr>
          <a:lstStyle/>
          <a:p>
            <a:endParaRPr/>
          </a:p>
        </p:txBody>
      </p:sp>
      <p:sp>
        <p:nvSpPr>
          <p:cNvPr id="146" name="Playa y mar al atardecer"/>
          <p:cNvSpPr>
            <a:spLocks noGrp="1"/>
          </p:cNvSpPr>
          <p:nvPr>
            <p:ph type="pic" idx="23"/>
          </p:nvPr>
        </p:nvSpPr>
        <p:spPr>
          <a:xfrm>
            <a:off x="-63500" y="1270000"/>
            <a:ext cx="16764000" cy="11176000"/>
          </a:xfrm>
          <a:prstGeom prst="rect">
            <a:avLst/>
          </a:prstGeom>
        </p:spPr>
        <p:txBody>
          <a:bodyPr lIns="91439" tIns="45719" rIns="91439" bIns="45719">
            <a:noAutofit/>
          </a:bodyPr>
          <a:lstStyle/>
          <a:p>
            <a:endParaRPr/>
          </a:p>
        </p:txBody>
      </p:sp>
      <p:sp>
        <p:nvSpPr>
          <p:cNvPr id="147"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Foto">
    <p:spTree>
      <p:nvGrpSpPr>
        <p:cNvPr id="1" name=""/>
        <p:cNvGrpSpPr/>
        <p:nvPr/>
      </p:nvGrpSpPr>
      <p:grpSpPr>
        <a:xfrm>
          <a:off x="0" y="0"/>
          <a:ext cx="0" cy="0"/>
          <a:chOff x="0" y="0"/>
          <a:chExt cx="0" cy="0"/>
        </a:xfrm>
      </p:grpSpPr>
      <p:sp>
        <p:nvSpPr>
          <p:cNvPr id="154" name="playa y mar al atardecer"/>
          <p:cNvSpPr>
            <a:spLocks noGrp="1"/>
          </p:cNvSpPr>
          <p:nvPr>
            <p:ph type="pic" idx="21"/>
          </p:nvPr>
        </p:nvSpPr>
        <p:spPr>
          <a:xfrm>
            <a:off x="1270000" y="-423334"/>
            <a:ext cx="21844000" cy="14562668"/>
          </a:xfrm>
          <a:prstGeom prst="rect">
            <a:avLst/>
          </a:prstGeom>
        </p:spPr>
        <p:txBody>
          <a:bodyPr lIns="91439" tIns="45719" rIns="91439" bIns="45719">
            <a:noAutofit/>
          </a:bodyPr>
          <a:lstStyle/>
          <a:p>
            <a:endParaRPr/>
          </a:p>
        </p:txBody>
      </p:sp>
      <p:sp>
        <p:nvSpPr>
          <p:cNvPr id="155"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En blanco">
    <p:spTree>
      <p:nvGrpSpPr>
        <p:cNvPr id="1" name=""/>
        <p:cNvGrpSpPr/>
        <p:nvPr/>
      </p:nvGrpSpPr>
      <p:grpSpPr>
        <a:xfrm>
          <a:off x="0" y="0"/>
          <a:ext cx="0" cy="0"/>
          <a:chOff x="0" y="0"/>
          <a:chExt cx="0" cy="0"/>
        </a:xfrm>
      </p:grpSpPr>
      <p:sp>
        <p:nvSpPr>
          <p:cNvPr id="162"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ítulo y foto">
    <p:spTree>
      <p:nvGrpSpPr>
        <p:cNvPr id="1" name=""/>
        <p:cNvGrpSpPr/>
        <p:nvPr/>
      </p:nvGrpSpPr>
      <p:grpSpPr>
        <a:xfrm>
          <a:off x="0" y="0"/>
          <a:ext cx="0" cy="0"/>
          <a:chOff x="0" y="0"/>
          <a:chExt cx="0" cy="0"/>
        </a:xfrm>
      </p:grpSpPr>
      <p:sp>
        <p:nvSpPr>
          <p:cNvPr id="21" name="Playa y mar al atardecer"/>
          <p:cNvSpPr>
            <a:spLocks noGrp="1"/>
          </p:cNvSpPr>
          <p:nvPr>
            <p:ph type="pic" idx="21"/>
          </p:nvPr>
        </p:nvSpPr>
        <p:spPr>
          <a:xfrm>
            <a:off x="0" y="-1270000"/>
            <a:ext cx="24384000" cy="16256000"/>
          </a:xfrm>
          <a:prstGeom prst="rect">
            <a:avLst/>
          </a:prstGeom>
        </p:spPr>
        <p:txBody>
          <a:bodyPr lIns="91439" tIns="45719" rIns="91439" bIns="45719">
            <a:noAutofit/>
          </a:bodyPr>
          <a:lstStyle/>
          <a:p>
            <a:endParaRPr/>
          </a:p>
        </p:txBody>
      </p:sp>
      <p:sp>
        <p:nvSpPr>
          <p:cNvPr id="22" name="Título de presentación"/>
          <p:cNvSpPr txBox="1">
            <a:spLocks noGrp="1"/>
          </p:cNvSpPr>
          <p:nvPr>
            <p:ph type="title" hasCustomPrompt="1"/>
          </p:nvPr>
        </p:nvSpPr>
        <p:spPr>
          <a:xfrm>
            <a:off x="1219200" y="3543300"/>
            <a:ext cx="21945600" cy="4267200"/>
          </a:xfrm>
          <a:prstGeom prst="rect">
            <a:avLst/>
          </a:prstGeom>
        </p:spPr>
        <p:txBody>
          <a:bodyPr anchor="b"/>
          <a:lstStyle>
            <a:lvl1pPr>
              <a:defRPr sz="12800" spc="-128">
                <a:solidFill>
                  <a:srgbClr val="FFFFFF"/>
                </a:solidFill>
              </a:defRPr>
            </a:lvl1pPr>
          </a:lstStyle>
          <a:p>
            <a:r>
              <a:t>Título de presentación</a:t>
            </a:r>
          </a:p>
        </p:txBody>
      </p:sp>
      <p:sp>
        <p:nvSpPr>
          <p:cNvPr id="23" name="Nivel de texto 1…"/>
          <p:cNvSpPr txBox="1">
            <a:spLocks noGrp="1"/>
          </p:cNvSpPr>
          <p:nvPr>
            <p:ph type="body" sz="quarter" idx="1" hasCustomPrompt="1"/>
          </p:nvPr>
        </p:nvSpPr>
        <p:spPr>
          <a:xfrm>
            <a:off x="1219200" y="7569200"/>
            <a:ext cx="21945600" cy="2252112"/>
          </a:xfrm>
          <a:prstGeom prst="rect">
            <a:avLst/>
          </a:prstGeom>
        </p:spPr>
        <p:txBody>
          <a:bodyPr/>
          <a:lstStyle>
            <a:lvl1pPr marL="0" indent="0" algn="ctr" defTabSz="825500">
              <a:lnSpc>
                <a:spcPct val="100000"/>
              </a:lnSpc>
              <a:spcBef>
                <a:spcPts val="0"/>
              </a:spcBef>
              <a:buSzTx/>
              <a:buNone/>
              <a:defRPr sz="6000" spc="-59">
                <a:solidFill>
                  <a:srgbClr val="FFFFFF"/>
                </a:solidFill>
                <a:latin typeface="Graphik Semibold"/>
                <a:ea typeface="Graphik Semibold"/>
                <a:cs typeface="Graphik Semibold"/>
                <a:sym typeface="Graphik Semibold"/>
              </a:defRPr>
            </a:lvl1pPr>
            <a:lvl2pPr marL="0" indent="457200" algn="ctr" defTabSz="825500">
              <a:lnSpc>
                <a:spcPct val="100000"/>
              </a:lnSpc>
              <a:spcBef>
                <a:spcPts val="0"/>
              </a:spcBef>
              <a:buSzTx/>
              <a:buNone/>
              <a:defRPr sz="6000" spc="-59">
                <a:solidFill>
                  <a:srgbClr val="FFFFFF"/>
                </a:solidFill>
                <a:latin typeface="Graphik Semibold"/>
                <a:ea typeface="Graphik Semibold"/>
                <a:cs typeface="Graphik Semibold"/>
                <a:sym typeface="Graphik Semibold"/>
              </a:defRPr>
            </a:lvl2pPr>
            <a:lvl3pPr marL="0" indent="914400" algn="ctr" defTabSz="825500">
              <a:lnSpc>
                <a:spcPct val="100000"/>
              </a:lnSpc>
              <a:spcBef>
                <a:spcPts val="0"/>
              </a:spcBef>
              <a:buSzTx/>
              <a:buNone/>
              <a:defRPr sz="6000" spc="-59">
                <a:solidFill>
                  <a:srgbClr val="FFFFFF"/>
                </a:solidFill>
                <a:latin typeface="Graphik Semibold"/>
                <a:ea typeface="Graphik Semibold"/>
                <a:cs typeface="Graphik Semibold"/>
                <a:sym typeface="Graphik Semibold"/>
              </a:defRPr>
            </a:lvl3pPr>
            <a:lvl4pPr marL="0" indent="1371600" algn="ctr" defTabSz="825500">
              <a:lnSpc>
                <a:spcPct val="100000"/>
              </a:lnSpc>
              <a:spcBef>
                <a:spcPts val="0"/>
              </a:spcBef>
              <a:buSzTx/>
              <a:buNone/>
              <a:defRPr sz="6000" spc="-59">
                <a:solidFill>
                  <a:srgbClr val="FFFFFF"/>
                </a:solidFill>
                <a:latin typeface="Graphik Semibold"/>
                <a:ea typeface="Graphik Semibold"/>
                <a:cs typeface="Graphik Semibold"/>
                <a:sym typeface="Graphik Semibold"/>
              </a:defRPr>
            </a:lvl4pPr>
            <a:lvl5pPr marL="0" indent="1828800" algn="ctr" defTabSz="825500">
              <a:lnSpc>
                <a:spcPct val="100000"/>
              </a:lnSpc>
              <a:spcBef>
                <a:spcPts val="0"/>
              </a:spcBef>
              <a:buSzTx/>
              <a:buNone/>
              <a:defRPr sz="6000" spc="-59">
                <a:solidFill>
                  <a:srgbClr val="FFFFFF"/>
                </a:solidFill>
                <a:latin typeface="Graphik Semibold"/>
                <a:ea typeface="Graphik Semibold"/>
                <a:cs typeface="Graphik Semibold"/>
                <a:sym typeface="Graphik Semibold"/>
              </a:defRPr>
            </a:lvl5pPr>
          </a:lstStyle>
          <a:p>
            <a:r>
              <a:t>Subtítulo de presentación</a:t>
            </a:r>
          </a:p>
          <a:p>
            <a:pPr lvl="1"/>
            <a:endParaRPr/>
          </a:p>
          <a:p>
            <a:pPr lvl="2"/>
            <a:endParaRPr/>
          </a:p>
          <a:p>
            <a:pPr lvl="3"/>
            <a:endParaRPr/>
          </a:p>
          <a:p>
            <a:pPr lvl="4"/>
            <a:endParaRPr/>
          </a:p>
        </p:txBody>
      </p:sp>
      <p:sp>
        <p:nvSpPr>
          <p:cNvPr id="24" name="Autor y fecha"/>
          <p:cNvSpPr txBox="1">
            <a:spLocks noGrp="1"/>
          </p:cNvSpPr>
          <p:nvPr>
            <p:ph type="body" sz="quarter" idx="22" hasCustomPrompt="1"/>
          </p:nvPr>
        </p:nvSpPr>
        <p:spPr>
          <a:xfrm>
            <a:off x="1219200" y="11988800"/>
            <a:ext cx="21945602" cy="605791"/>
          </a:xfrm>
          <a:prstGeom prst="rect">
            <a:avLst/>
          </a:prstGeom>
        </p:spPr>
        <p:txBody>
          <a:bodyPr/>
          <a:lstStyle>
            <a:lvl1pPr marL="0" indent="0" algn="ctr" defTabSz="825500">
              <a:lnSpc>
                <a:spcPct val="100000"/>
              </a:lnSpc>
              <a:spcBef>
                <a:spcPts val="0"/>
              </a:spcBef>
              <a:buSzTx/>
              <a:buNone/>
              <a:defRPr sz="3000" spc="-29">
                <a:solidFill>
                  <a:srgbClr val="FFFFFF"/>
                </a:solidFill>
                <a:latin typeface="Graphik Medium"/>
                <a:ea typeface="Graphik Medium"/>
                <a:cs typeface="Graphik Medium"/>
                <a:sym typeface="Graphik Medium"/>
              </a:defRPr>
            </a:lvl1pPr>
          </a:lstStyle>
          <a:p>
            <a:r>
              <a:t>Autor y fecha</a:t>
            </a:r>
          </a:p>
        </p:txBody>
      </p:sp>
      <p:sp>
        <p:nvSpPr>
          <p:cNvPr id="25" name="Número de diapositiva"/>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‹nº›</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ítulo y foto alternativa">
    <p:spTree>
      <p:nvGrpSpPr>
        <p:cNvPr id="1" name=""/>
        <p:cNvGrpSpPr/>
        <p:nvPr/>
      </p:nvGrpSpPr>
      <p:grpSpPr>
        <a:xfrm>
          <a:off x="0" y="0"/>
          <a:ext cx="0" cy="0"/>
          <a:chOff x="0" y="0"/>
          <a:chExt cx="0" cy="0"/>
        </a:xfrm>
      </p:grpSpPr>
      <p:sp>
        <p:nvSpPr>
          <p:cNvPr id="32" name="Título de diapositiva"/>
          <p:cNvSpPr txBox="1">
            <a:spLocks noGrp="1"/>
          </p:cNvSpPr>
          <p:nvPr>
            <p:ph type="title" hasCustomPrompt="1"/>
          </p:nvPr>
        </p:nvSpPr>
        <p:spPr>
          <a:xfrm>
            <a:off x="1215495" y="4585102"/>
            <a:ext cx="9757338" cy="2540001"/>
          </a:xfrm>
          <a:prstGeom prst="rect">
            <a:avLst/>
          </a:prstGeom>
        </p:spPr>
        <p:txBody>
          <a:bodyPr anchor="b"/>
          <a:lstStyle/>
          <a:p>
            <a:r>
              <a:t>Título de diapositiva</a:t>
            </a:r>
          </a:p>
        </p:txBody>
      </p:sp>
      <p:sp>
        <p:nvSpPr>
          <p:cNvPr id="33" name="Mar al atardecer con el cielo de fondo"/>
          <p:cNvSpPr>
            <a:spLocks noGrp="1"/>
          </p:cNvSpPr>
          <p:nvPr>
            <p:ph type="pic" idx="21"/>
          </p:nvPr>
        </p:nvSpPr>
        <p:spPr>
          <a:xfrm>
            <a:off x="9283700" y="1270000"/>
            <a:ext cx="16751300" cy="11176000"/>
          </a:xfrm>
          <a:prstGeom prst="rect">
            <a:avLst/>
          </a:prstGeom>
        </p:spPr>
        <p:txBody>
          <a:bodyPr lIns="91439" tIns="45719" rIns="91439" bIns="45719">
            <a:noAutofit/>
          </a:bodyPr>
          <a:lstStyle/>
          <a:p>
            <a:endParaRPr/>
          </a:p>
        </p:txBody>
      </p:sp>
      <p:sp>
        <p:nvSpPr>
          <p:cNvPr id="34" name="Nivel de texto 1…"/>
          <p:cNvSpPr txBox="1">
            <a:spLocks noGrp="1"/>
          </p:cNvSpPr>
          <p:nvPr>
            <p:ph type="body" sz="quarter" idx="1" hasCustomPrompt="1"/>
          </p:nvPr>
        </p:nvSpPr>
        <p:spPr>
          <a:xfrm>
            <a:off x="1219200" y="7016750"/>
            <a:ext cx="9753600" cy="5416550"/>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vl2pPr marL="0" indent="457200" algn="ctr" defTabSz="825500">
              <a:lnSpc>
                <a:spcPct val="100000"/>
              </a:lnSpc>
              <a:spcBef>
                <a:spcPts val="0"/>
              </a:spcBef>
              <a:buSzTx/>
              <a:buNone/>
              <a:defRPr spc="-44">
                <a:latin typeface="Graphik Semibold"/>
                <a:ea typeface="Graphik Semibold"/>
                <a:cs typeface="Graphik Semibold"/>
                <a:sym typeface="Graphik Semibold"/>
              </a:defRPr>
            </a:lvl2pPr>
            <a:lvl3pPr marL="0" indent="914400" algn="ctr" defTabSz="825500">
              <a:lnSpc>
                <a:spcPct val="100000"/>
              </a:lnSpc>
              <a:spcBef>
                <a:spcPts val="0"/>
              </a:spcBef>
              <a:buSzTx/>
              <a:buNone/>
              <a:defRPr spc="-44">
                <a:latin typeface="Graphik Semibold"/>
                <a:ea typeface="Graphik Semibold"/>
                <a:cs typeface="Graphik Semibold"/>
                <a:sym typeface="Graphik Semibold"/>
              </a:defRPr>
            </a:lvl3pPr>
            <a:lvl4pPr marL="0" indent="1371600" algn="ctr" defTabSz="825500">
              <a:lnSpc>
                <a:spcPct val="100000"/>
              </a:lnSpc>
              <a:spcBef>
                <a:spcPts val="0"/>
              </a:spcBef>
              <a:buSzTx/>
              <a:buNone/>
              <a:defRPr spc="-44">
                <a:latin typeface="Graphik Semibold"/>
                <a:ea typeface="Graphik Semibold"/>
                <a:cs typeface="Graphik Semibold"/>
                <a:sym typeface="Graphik Semibold"/>
              </a:defRPr>
            </a:lvl4pPr>
            <a:lvl5pPr marL="0" indent="1828800" algn="ctr" defTabSz="825500">
              <a:lnSpc>
                <a:spcPct val="100000"/>
              </a:lnSpc>
              <a:spcBef>
                <a:spcPts val="0"/>
              </a:spcBef>
              <a:buSzTx/>
              <a:buNone/>
              <a:defRPr spc="-44">
                <a:latin typeface="Graphik Semibold"/>
                <a:ea typeface="Graphik Semibold"/>
                <a:cs typeface="Graphik Semibold"/>
                <a:sym typeface="Graphik Semibold"/>
              </a:defRPr>
            </a:lvl5pPr>
          </a:lstStyle>
          <a:p>
            <a:r>
              <a:t>Subtítulo de diapositiva</a:t>
            </a:r>
          </a:p>
          <a:p>
            <a:pPr lvl="1"/>
            <a:endParaRPr/>
          </a:p>
          <a:p>
            <a:pPr lvl="2"/>
            <a:endParaRPr/>
          </a:p>
          <a:p>
            <a:pPr lvl="3"/>
            <a:endParaRPr/>
          </a:p>
          <a:p>
            <a:pPr lvl="4"/>
            <a:endParaRPr/>
          </a:p>
        </p:txBody>
      </p:sp>
      <p:sp>
        <p:nvSpPr>
          <p:cNvPr id="35"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ítulo y viñetas">
    <p:spTree>
      <p:nvGrpSpPr>
        <p:cNvPr id="1" name=""/>
        <p:cNvGrpSpPr/>
        <p:nvPr/>
      </p:nvGrpSpPr>
      <p:grpSpPr>
        <a:xfrm>
          <a:off x="0" y="0"/>
          <a:ext cx="0" cy="0"/>
          <a:chOff x="0" y="0"/>
          <a:chExt cx="0" cy="0"/>
        </a:xfrm>
      </p:grpSpPr>
      <p:sp>
        <p:nvSpPr>
          <p:cNvPr id="42" name="Título de diapositiva"/>
          <p:cNvSpPr txBox="1">
            <a:spLocks noGrp="1"/>
          </p:cNvSpPr>
          <p:nvPr>
            <p:ph type="title" hasCustomPrompt="1"/>
          </p:nvPr>
        </p:nvSpPr>
        <p:spPr>
          <a:prstGeom prst="rect">
            <a:avLst/>
          </a:prstGeom>
        </p:spPr>
        <p:txBody>
          <a:bodyPr/>
          <a:lstStyle/>
          <a:p>
            <a:r>
              <a:t>Título de diapositiva</a:t>
            </a:r>
          </a:p>
        </p:txBody>
      </p:sp>
      <p:sp>
        <p:nvSpPr>
          <p:cNvPr id="43" name="Nivel de texto 1…"/>
          <p:cNvSpPr txBox="1">
            <a:spLocks noGrp="1"/>
          </p:cNvSpPr>
          <p:nvPr>
            <p:ph type="body" idx="1" hasCustomPrompt="1"/>
          </p:nvPr>
        </p:nvSpPr>
        <p:spPr>
          <a:prstGeom prst="rect">
            <a:avLst/>
          </a:prstGeom>
        </p:spPr>
        <p:txBody>
          <a:bodyPr/>
          <a:lstStyle/>
          <a:p>
            <a:r>
              <a:t>Texto en viñeta de diapositiva</a:t>
            </a:r>
          </a:p>
          <a:p>
            <a:pPr lvl="1"/>
            <a:endParaRPr/>
          </a:p>
          <a:p>
            <a:pPr lvl="2"/>
            <a:endParaRPr/>
          </a:p>
          <a:p>
            <a:pPr lvl="3"/>
            <a:endParaRPr/>
          </a:p>
          <a:p>
            <a:pPr lvl="4"/>
            <a:endParaRPr/>
          </a:p>
        </p:txBody>
      </p:sp>
      <p:sp>
        <p:nvSpPr>
          <p:cNvPr id="44" name="Subtítulo de diapositiva"/>
          <p:cNvSpPr txBox="1">
            <a:spLocks noGrp="1"/>
          </p:cNvSpPr>
          <p:nvPr>
            <p:ph type="body" sz="quarter" idx="21" hasCustomPrompt="1"/>
          </p:nvPr>
        </p:nvSpPr>
        <p:spPr>
          <a:xfrm>
            <a:off x="1219200" y="2384648"/>
            <a:ext cx="21945602" cy="832613"/>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Subtítulo de diapositiva</a:t>
            </a:r>
          </a:p>
        </p:txBody>
      </p:sp>
      <p:sp>
        <p:nvSpPr>
          <p:cNvPr id="45"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Viñetas">
    <p:spTree>
      <p:nvGrpSpPr>
        <p:cNvPr id="1" name=""/>
        <p:cNvGrpSpPr/>
        <p:nvPr/>
      </p:nvGrpSpPr>
      <p:grpSpPr>
        <a:xfrm>
          <a:off x="0" y="0"/>
          <a:ext cx="0" cy="0"/>
          <a:chOff x="0" y="0"/>
          <a:chExt cx="0" cy="0"/>
        </a:xfrm>
      </p:grpSpPr>
      <p:sp>
        <p:nvSpPr>
          <p:cNvPr id="52" name="Nivel de texto 1…"/>
          <p:cNvSpPr txBox="1">
            <a:spLocks noGrp="1"/>
          </p:cNvSpPr>
          <p:nvPr>
            <p:ph type="body" idx="1" hasCustomPrompt="1"/>
          </p:nvPr>
        </p:nvSpPr>
        <p:spPr>
          <a:xfrm>
            <a:off x="1219200" y="4013200"/>
            <a:ext cx="21945600" cy="8487148"/>
          </a:xfrm>
          <a:prstGeom prst="rect">
            <a:avLst/>
          </a:prstGeom>
        </p:spPr>
        <p:txBody>
          <a:bodyPr numCol="2" spcCol="2558384"/>
          <a:lstStyle/>
          <a:p>
            <a:r>
              <a:t>Texto en viñeta de diapositiva</a:t>
            </a:r>
          </a:p>
          <a:p>
            <a:pPr lvl="1"/>
            <a:endParaRPr/>
          </a:p>
          <a:p>
            <a:pPr lvl="2"/>
            <a:endParaRPr/>
          </a:p>
          <a:p>
            <a:pPr lvl="3"/>
            <a:endParaRPr/>
          </a:p>
          <a:p>
            <a:pPr lvl="4"/>
            <a:endParaRPr/>
          </a:p>
        </p:txBody>
      </p:sp>
      <p:sp>
        <p:nvSpPr>
          <p:cNvPr id="53"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ítulo, viñetas y foto">
    <p:spTree>
      <p:nvGrpSpPr>
        <p:cNvPr id="1" name=""/>
        <p:cNvGrpSpPr/>
        <p:nvPr/>
      </p:nvGrpSpPr>
      <p:grpSpPr>
        <a:xfrm>
          <a:off x="0" y="0"/>
          <a:ext cx="0" cy="0"/>
          <a:chOff x="0" y="0"/>
          <a:chExt cx="0" cy="0"/>
        </a:xfrm>
      </p:grpSpPr>
      <p:sp>
        <p:nvSpPr>
          <p:cNvPr id="60" name="Título de diapositiva"/>
          <p:cNvSpPr txBox="1">
            <a:spLocks noGrp="1"/>
          </p:cNvSpPr>
          <p:nvPr>
            <p:ph type="title" hasCustomPrompt="1"/>
          </p:nvPr>
        </p:nvSpPr>
        <p:spPr>
          <a:xfrm>
            <a:off x="1219200" y="774700"/>
            <a:ext cx="9753600" cy="1600200"/>
          </a:xfrm>
          <a:prstGeom prst="rect">
            <a:avLst/>
          </a:prstGeom>
        </p:spPr>
        <p:txBody>
          <a:bodyPr/>
          <a:lstStyle/>
          <a:p>
            <a:r>
              <a:t>Título de diapositiva</a:t>
            </a:r>
          </a:p>
        </p:txBody>
      </p:sp>
      <p:sp>
        <p:nvSpPr>
          <p:cNvPr id="61" name="Mar al atardecer con el cielo de fondo"/>
          <p:cNvSpPr>
            <a:spLocks noGrp="1"/>
          </p:cNvSpPr>
          <p:nvPr>
            <p:ph type="pic" idx="21"/>
          </p:nvPr>
        </p:nvSpPr>
        <p:spPr>
          <a:xfrm>
            <a:off x="12192644" y="718588"/>
            <a:ext cx="10972801" cy="12329624"/>
          </a:xfrm>
          <a:prstGeom prst="rect">
            <a:avLst/>
          </a:prstGeom>
        </p:spPr>
        <p:txBody>
          <a:bodyPr lIns="91439" tIns="45719" rIns="91439" bIns="45719">
            <a:noAutofit/>
          </a:bodyPr>
          <a:lstStyle/>
          <a:p>
            <a:endParaRPr/>
          </a:p>
        </p:txBody>
      </p:sp>
      <p:sp>
        <p:nvSpPr>
          <p:cNvPr id="62" name="Subtítulo de diapositiva"/>
          <p:cNvSpPr txBox="1">
            <a:spLocks noGrp="1"/>
          </p:cNvSpPr>
          <p:nvPr>
            <p:ph type="body" sz="quarter" idx="22" hasCustomPrompt="1"/>
          </p:nvPr>
        </p:nvSpPr>
        <p:spPr>
          <a:xfrm>
            <a:off x="1219200" y="2387600"/>
            <a:ext cx="9757569" cy="832612"/>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Subtítulo de diapositiva</a:t>
            </a:r>
          </a:p>
        </p:txBody>
      </p:sp>
      <p:sp>
        <p:nvSpPr>
          <p:cNvPr id="63" name="Nivel de texto 1…"/>
          <p:cNvSpPr txBox="1">
            <a:spLocks noGrp="1"/>
          </p:cNvSpPr>
          <p:nvPr>
            <p:ph type="body" sz="half" idx="1" hasCustomPrompt="1"/>
          </p:nvPr>
        </p:nvSpPr>
        <p:spPr>
          <a:xfrm>
            <a:off x="1219200" y="4023221"/>
            <a:ext cx="9757569" cy="8384679"/>
          </a:xfrm>
          <a:prstGeom prst="rect">
            <a:avLst/>
          </a:prstGeom>
        </p:spPr>
        <p:txBody>
          <a:bodyPr/>
          <a:lstStyle/>
          <a:p>
            <a:r>
              <a:t>Texto en viñeta de diapositiva</a:t>
            </a:r>
          </a:p>
          <a:p>
            <a:pPr lvl="1"/>
            <a:endParaRPr/>
          </a:p>
          <a:p>
            <a:pPr lvl="2"/>
            <a:endParaRPr/>
          </a:p>
          <a:p>
            <a:pPr lvl="3"/>
            <a:endParaRPr/>
          </a:p>
          <a:p>
            <a:pPr lvl="4"/>
            <a:endParaRPr/>
          </a:p>
        </p:txBody>
      </p:sp>
      <p:sp>
        <p:nvSpPr>
          <p:cNvPr id="64" name="Número de diapositiva"/>
          <p:cNvSpPr txBox="1">
            <a:spLocks noGrp="1"/>
          </p:cNvSpPr>
          <p:nvPr>
            <p:ph type="sldNum" sz="quarter" idx="2"/>
          </p:nvPr>
        </p:nvSpPr>
        <p:spPr>
          <a:xfrm>
            <a:off x="1200403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ítulo, viñetas, y video en vivo (pequeño)">
    <p:spTree>
      <p:nvGrpSpPr>
        <p:cNvPr id="1" name=""/>
        <p:cNvGrpSpPr/>
        <p:nvPr/>
      </p:nvGrpSpPr>
      <p:grpSpPr>
        <a:xfrm>
          <a:off x="0" y="0"/>
          <a:ext cx="0" cy="0"/>
          <a:chOff x="0" y="0"/>
          <a:chExt cx="0" cy="0"/>
        </a:xfrm>
      </p:grpSpPr>
      <p:sp>
        <p:nvSpPr>
          <p:cNvPr id="71" name="Título de diapositiva"/>
          <p:cNvSpPr txBox="1">
            <a:spLocks noGrp="1"/>
          </p:cNvSpPr>
          <p:nvPr>
            <p:ph type="title" hasCustomPrompt="1"/>
          </p:nvPr>
        </p:nvSpPr>
        <p:spPr>
          <a:xfrm>
            <a:off x="1219200" y="774700"/>
            <a:ext cx="9753600" cy="1600200"/>
          </a:xfrm>
          <a:prstGeom prst="rect">
            <a:avLst/>
          </a:prstGeom>
        </p:spPr>
        <p:txBody>
          <a:bodyPr/>
          <a:lstStyle/>
          <a:p>
            <a:r>
              <a:t>Título de diapositiva</a:t>
            </a:r>
          </a:p>
        </p:txBody>
      </p:sp>
      <p:sp>
        <p:nvSpPr>
          <p:cNvPr id="72" name="Subtítulo de diapositiva"/>
          <p:cNvSpPr txBox="1">
            <a:spLocks noGrp="1"/>
          </p:cNvSpPr>
          <p:nvPr>
            <p:ph type="body" sz="quarter" idx="21" hasCustomPrompt="1"/>
          </p:nvPr>
        </p:nvSpPr>
        <p:spPr>
          <a:xfrm>
            <a:off x="1219200" y="2387600"/>
            <a:ext cx="9757569" cy="832612"/>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Subtítulo de diapositiva</a:t>
            </a:r>
          </a:p>
        </p:txBody>
      </p:sp>
      <p:sp>
        <p:nvSpPr>
          <p:cNvPr id="73" name="Nivel de texto 1…"/>
          <p:cNvSpPr txBox="1">
            <a:spLocks noGrp="1"/>
          </p:cNvSpPr>
          <p:nvPr>
            <p:ph type="body" sz="half" idx="1" hasCustomPrompt="1"/>
          </p:nvPr>
        </p:nvSpPr>
        <p:spPr>
          <a:xfrm>
            <a:off x="1219200" y="4023221"/>
            <a:ext cx="9757569" cy="8384679"/>
          </a:xfrm>
          <a:prstGeom prst="rect">
            <a:avLst/>
          </a:prstGeom>
        </p:spPr>
        <p:txBody>
          <a:bodyPr/>
          <a:lstStyle/>
          <a:p>
            <a:r>
              <a:t>Texto en viñeta de diapositiva</a:t>
            </a:r>
          </a:p>
          <a:p>
            <a:pPr lvl="1"/>
            <a:endParaRPr/>
          </a:p>
          <a:p>
            <a:pPr lvl="2"/>
            <a:endParaRPr/>
          </a:p>
          <a:p>
            <a:pPr lvl="3"/>
            <a:endParaRPr/>
          </a:p>
          <a:p>
            <a:pPr lvl="4"/>
            <a:endParaRPr/>
          </a:p>
        </p:txBody>
      </p:sp>
      <p:sp>
        <p:nvSpPr>
          <p:cNvPr id="74" name="Número de diapositiva"/>
          <p:cNvSpPr txBox="1">
            <a:spLocks noGrp="1"/>
          </p:cNvSpPr>
          <p:nvPr>
            <p:ph type="sldNum" sz="quarter" idx="2"/>
          </p:nvPr>
        </p:nvSpPr>
        <p:spPr>
          <a:xfrm>
            <a:off x="1200403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ítulo, viñetas, y video en vivo (grande)">
    <p:spTree>
      <p:nvGrpSpPr>
        <p:cNvPr id="1" name=""/>
        <p:cNvGrpSpPr/>
        <p:nvPr/>
      </p:nvGrpSpPr>
      <p:grpSpPr>
        <a:xfrm>
          <a:off x="0" y="0"/>
          <a:ext cx="0" cy="0"/>
          <a:chOff x="0" y="0"/>
          <a:chExt cx="0" cy="0"/>
        </a:xfrm>
      </p:grpSpPr>
      <p:sp>
        <p:nvSpPr>
          <p:cNvPr id="81" name="Título de diapositiva"/>
          <p:cNvSpPr txBox="1">
            <a:spLocks noGrp="1"/>
          </p:cNvSpPr>
          <p:nvPr>
            <p:ph type="title" hasCustomPrompt="1"/>
          </p:nvPr>
        </p:nvSpPr>
        <p:spPr>
          <a:xfrm>
            <a:off x="1219200" y="774700"/>
            <a:ext cx="9753600" cy="1600200"/>
          </a:xfrm>
          <a:prstGeom prst="rect">
            <a:avLst/>
          </a:prstGeom>
        </p:spPr>
        <p:txBody>
          <a:bodyPr/>
          <a:lstStyle/>
          <a:p>
            <a:r>
              <a:t>Título de diapositiva</a:t>
            </a:r>
          </a:p>
        </p:txBody>
      </p:sp>
      <p:sp>
        <p:nvSpPr>
          <p:cNvPr id="82" name="Subtítulo de diapositiva"/>
          <p:cNvSpPr txBox="1">
            <a:spLocks noGrp="1"/>
          </p:cNvSpPr>
          <p:nvPr>
            <p:ph type="body" sz="quarter" idx="21" hasCustomPrompt="1"/>
          </p:nvPr>
        </p:nvSpPr>
        <p:spPr>
          <a:xfrm>
            <a:off x="1219200" y="2387600"/>
            <a:ext cx="9757569" cy="832612"/>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Subtítulo de diapositiva</a:t>
            </a:r>
          </a:p>
        </p:txBody>
      </p:sp>
      <p:sp>
        <p:nvSpPr>
          <p:cNvPr id="83" name="Nivel de texto 1…"/>
          <p:cNvSpPr txBox="1">
            <a:spLocks noGrp="1"/>
          </p:cNvSpPr>
          <p:nvPr>
            <p:ph type="body" sz="half" idx="1" hasCustomPrompt="1"/>
          </p:nvPr>
        </p:nvSpPr>
        <p:spPr>
          <a:xfrm>
            <a:off x="1219200" y="4023221"/>
            <a:ext cx="9757569" cy="8384679"/>
          </a:xfrm>
          <a:prstGeom prst="rect">
            <a:avLst/>
          </a:prstGeom>
        </p:spPr>
        <p:txBody>
          <a:bodyPr/>
          <a:lstStyle/>
          <a:p>
            <a:r>
              <a:t>Texto en viñeta de diapositiva</a:t>
            </a:r>
          </a:p>
          <a:p>
            <a:pPr lvl="1"/>
            <a:endParaRPr/>
          </a:p>
          <a:p>
            <a:pPr lvl="2"/>
            <a:endParaRPr/>
          </a:p>
          <a:p>
            <a:pPr lvl="3"/>
            <a:endParaRPr/>
          </a:p>
          <a:p>
            <a:pPr lvl="4"/>
            <a:endParaRPr/>
          </a:p>
        </p:txBody>
      </p:sp>
      <p:sp>
        <p:nvSpPr>
          <p:cNvPr id="84" name="Número de diapositiva"/>
          <p:cNvSpPr txBox="1">
            <a:spLocks noGrp="1"/>
          </p:cNvSpPr>
          <p:nvPr>
            <p:ph type="sldNum" sz="quarter" idx="2"/>
          </p:nvPr>
        </p:nvSpPr>
        <p:spPr>
          <a:xfrm>
            <a:off x="1200403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Sección">
    <p:spTree>
      <p:nvGrpSpPr>
        <p:cNvPr id="1" name=""/>
        <p:cNvGrpSpPr/>
        <p:nvPr/>
      </p:nvGrpSpPr>
      <p:grpSpPr>
        <a:xfrm>
          <a:off x="0" y="0"/>
          <a:ext cx="0" cy="0"/>
          <a:chOff x="0" y="0"/>
          <a:chExt cx="0" cy="0"/>
        </a:xfrm>
      </p:grpSpPr>
      <p:sp>
        <p:nvSpPr>
          <p:cNvPr id="91" name="Título de sección"/>
          <p:cNvSpPr txBox="1">
            <a:spLocks noGrp="1"/>
          </p:cNvSpPr>
          <p:nvPr>
            <p:ph type="title" hasCustomPrompt="1"/>
          </p:nvPr>
        </p:nvSpPr>
        <p:spPr>
          <a:xfrm>
            <a:off x="1219200" y="3242270"/>
            <a:ext cx="21945600" cy="6604001"/>
          </a:xfrm>
          <a:prstGeom prst="rect">
            <a:avLst/>
          </a:prstGeom>
        </p:spPr>
        <p:txBody>
          <a:bodyPr anchor="ctr"/>
          <a:lstStyle>
            <a:lvl1pPr>
              <a:defRPr sz="12800" spc="0"/>
            </a:lvl1pPr>
          </a:lstStyle>
          <a:p>
            <a:r>
              <a:t>Título de sección</a:t>
            </a:r>
          </a:p>
        </p:txBody>
      </p:sp>
      <p:sp>
        <p:nvSpPr>
          <p:cNvPr id="92"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ítulo de diapositiva"/>
          <p:cNvSpPr txBox="1">
            <a:spLocks noGrp="1"/>
          </p:cNvSpPr>
          <p:nvPr>
            <p:ph type="title" hasCustomPrompt="1"/>
          </p:nvPr>
        </p:nvSpPr>
        <p:spPr>
          <a:xfrm>
            <a:off x="1219200" y="774700"/>
            <a:ext cx="21945600" cy="17272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Título de diapositiva</a:t>
            </a:r>
          </a:p>
        </p:txBody>
      </p:sp>
      <p:sp>
        <p:nvSpPr>
          <p:cNvPr id="3" name="Nivel de texto 1…"/>
          <p:cNvSpPr txBox="1">
            <a:spLocks noGrp="1"/>
          </p:cNvSpPr>
          <p:nvPr>
            <p:ph type="body" idx="1" hasCustomPrompt="1"/>
          </p:nvPr>
        </p:nvSpPr>
        <p:spPr>
          <a:xfrm>
            <a:off x="1219200" y="4013200"/>
            <a:ext cx="21948577" cy="84836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Texto en viñeta de diapositiva</a:t>
            </a:r>
          </a:p>
          <a:p>
            <a:pPr lvl="1"/>
            <a:endParaRPr/>
          </a:p>
          <a:p>
            <a:pPr lvl="2"/>
            <a:endParaRPr/>
          </a:p>
          <a:p>
            <a:pPr lvl="3"/>
            <a:endParaRPr/>
          </a:p>
          <a:p>
            <a:pPr lvl="4"/>
            <a:endParaRPr/>
          </a:p>
        </p:txBody>
      </p:sp>
      <p:sp>
        <p:nvSpPr>
          <p:cNvPr id="4" name="Número de diapositiva"/>
          <p:cNvSpPr txBox="1">
            <a:spLocks noGrp="1"/>
          </p:cNvSpPr>
          <p:nvPr>
            <p:ph type="sldNum" sz="quarter" idx="2"/>
          </p:nvPr>
        </p:nvSpPr>
        <p:spPr>
          <a:xfrm>
            <a:off x="11997689" y="12700000"/>
            <a:ext cx="388621" cy="429261"/>
          </a:xfrm>
          <a:prstGeom prst="rect">
            <a:avLst/>
          </a:prstGeom>
          <a:ln w="12700">
            <a:miter lim="400000"/>
          </a:ln>
        </p:spPr>
        <p:txBody>
          <a:bodyPr wrap="none" lIns="50800" tIns="50800" rIns="50800" bIns="50800" anchor="b">
            <a:spAutoFit/>
          </a:bodyPr>
          <a:lstStyle>
            <a:lvl1pPr algn="ctr" defTabSz="584200">
              <a:lnSpc>
                <a:spcPct val="100000"/>
              </a:lnSpc>
              <a:spcBef>
                <a:spcPts val="0"/>
              </a:spcBef>
              <a:defRPr sz="2000">
                <a:solidFill>
                  <a:srgbClr val="5E5E5E"/>
                </a:solidFill>
                <a:latin typeface="Graphik"/>
                <a:ea typeface="Graphik"/>
                <a:cs typeface="Graphik"/>
                <a:sym typeface="Graphik"/>
              </a:defRPr>
            </a:lvl1pPr>
          </a:lstStyle>
          <a:p>
            <a:fld id="{86CB4B4D-7CA3-9044-876B-883B54F8677D}" type="slidenum">
              <a:t>‹nº›</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ransition spd="med"/>
  <p:txStyles>
    <p:titleStyle>
      <a:lvl1pPr marL="0" marR="0" indent="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1pPr>
      <a:lvl2pPr marL="0" marR="0" indent="4572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2pPr>
      <a:lvl3pPr marL="0" marR="0" indent="9144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3pPr>
      <a:lvl4pPr marL="0" marR="0" indent="13716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4pPr>
      <a:lvl5pPr marL="0" marR="0" indent="18288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5pPr>
      <a:lvl6pPr marL="0" marR="0" indent="22860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6pPr>
      <a:lvl7pPr marL="0" marR="0" indent="27432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7pPr>
      <a:lvl8pPr marL="0" marR="0" indent="32004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8pPr>
      <a:lvl9pPr marL="0" marR="0" indent="36576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9pPr>
    </p:titleStyle>
    <p:bodyStyle>
      <a:lvl1pPr marL="5461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1pPr>
      <a:lvl2pPr marL="10922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2pPr>
      <a:lvl3pPr marL="16383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3pPr>
      <a:lvl4pPr marL="21844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4pPr>
      <a:lvl5pPr marL="27305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5pPr>
      <a:lvl6pPr marL="32766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6pPr>
      <a:lvl7pPr marL="38227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7pPr>
      <a:lvl8pPr marL="43688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8pPr>
      <a:lvl9pPr marL="49149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9pPr>
    </p:bodyStyle>
    <p:otherStyle>
      <a:lvl1pPr marL="0" marR="0" indent="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1pPr>
      <a:lvl2pPr marL="0" marR="0" indent="4572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2pPr>
      <a:lvl3pPr marL="0" marR="0" indent="9144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3pPr>
      <a:lvl4pPr marL="0" marR="0" indent="13716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4pPr>
      <a:lvl5pPr marL="0" marR="0" indent="18288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5pPr>
      <a:lvl6pPr marL="0" marR="0" indent="22860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6pPr>
      <a:lvl7pPr marL="0" marR="0" indent="27432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7pPr>
      <a:lvl8pPr marL="0" marR="0" indent="32004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8pPr>
      <a:lvl9pPr marL="0" marR="0" indent="36576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1" name="001.jpg" descr="001.jpg"/>
          <p:cNvPicPr>
            <a:picLocks noChangeAspect="1"/>
          </p:cNvPicPr>
          <p:nvPr/>
        </p:nvPicPr>
        <p:blipFill>
          <a:blip r:embed="rId2"/>
          <a:stretch>
            <a:fillRect/>
          </a:stretch>
        </p:blipFill>
        <p:spPr>
          <a:xfrm>
            <a:off x="0" y="0"/>
            <a:ext cx="24384000" cy="13716000"/>
          </a:xfrm>
          <a:prstGeom prst="rect">
            <a:avLst/>
          </a:prstGeom>
          <a:ln w="12700">
            <a:miter lim="400000"/>
          </a:ln>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1"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12"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13" name="Hubo ___________ entre los ángeles. Lucifer y sus seguidores luchaban para reformar el gobierno de Dios. Estaban descontentos y se sentían infelices porque no podían indagar en su inescrutable sabiduría ni averiguar sus propósitos al exaltar a su Hijo y "/>
          <p:cNvSpPr txBox="1"/>
          <p:nvPr/>
        </p:nvSpPr>
        <p:spPr>
          <a:xfrm>
            <a:off x="2866929" y="4568418"/>
            <a:ext cx="18650142" cy="4991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Hubo ___________ entre los ángeles. Lucifer y sus seguidores luchaban para reformar el gobierno de Dios. Estaban descontentos y se sentían infelices porque no podían indagar en su inescrutable sabiduría ni averiguar sus propósitos al exaltar a su Hijo y dotarlo de poder y mando ilimitados.                                Se ____________ contra la autoridad del Hijo. </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16"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17" name="Los ________________ trataron de reconciliar con la voluntad de su Creador a ese poderoso ángel rebelde. Justificaron el acto de Dios al honrar a Cristo, y con poderosos argumentos __________ de convencer a Lucifer de que no tenía ahora menos honra que l"/>
          <p:cNvSpPr txBox="1"/>
          <p:nvPr/>
        </p:nvSpPr>
        <p:spPr>
          <a:xfrm>
            <a:off x="2389661" y="4568418"/>
            <a:ext cx="19604678" cy="4991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Los ________________ trataron de reconciliar con la voluntad de su Creador a ese poderoso ángel rebelde. Justificaron el acto de Dios al honrar a Cristo, y con poderosos argumentos __________ de convencer a Lucifer de que no tenía ahora menos honra que la que había tenido antes que el Padre proclamara el honor que había conferido a su Hijo. </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9"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20"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21" name="Hubo ___________ entre los ángeles. Lucifer y sus seguidores luchaban para reformar el gobierno de Dios. Estaban descontentos y se sentían infelices porque no podían indagar en su inescrutable sabiduría ni averiguar sus propósitos al exaltar a su Hijo y "/>
          <p:cNvSpPr txBox="1"/>
          <p:nvPr/>
        </p:nvSpPr>
        <p:spPr>
          <a:xfrm>
            <a:off x="2866929" y="4568418"/>
            <a:ext cx="18650142" cy="4991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Hubo ___________ entre los ángeles. Lucifer y sus seguidores luchaban para reformar el gobierno de Dios. Estaban descontentos y se sentían infelices porque no podían indagar en su inescrutable sabiduría ni averiguar sus propósitos al exaltar a su Hijo y dotarlo de poder y mando ilimitados.                                Se ____________ contra la autoridad del Hijo. </a:t>
            </a:r>
          </a:p>
        </p:txBody>
      </p:sp>
      <p:sp>
        <p:nvSpPr>
          <p:cNvPr id="222" name="discusión"/>
          <p:cNvSpPr txBox="1"/>
          <p:nvPr/>
        </p:nvSpPr>
        <p:spPr>
          <a:xfrm>
            <a:off x="5169109" y="4341345"/>
            <a:ext cx="3588831"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discusión</a:t>
            </a:r>
          </a:p>
        </p:txBody>
      </p:sp>
      <p:sp>
        <p:nvSpPr>
          <p:cNvPr id="223" name="rebelaron"/>
          <p:cNvSpPr txBox="1"/>
          <p:nvPr/>
        </p:nvSpPr>
        <p:spPr>
          <a:xfrm>
            <a:off x="6692818" y="8583070"/>
            <a:ext cx="3716783"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rebelaron</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 name="005.jpg" descr="005.jpg"/>
          <p:cNvPicPr>
            <a:picLocks noChangeAspect="1"/>
          </p:cNvPicPr>
          <p:nvPr/>
        </p:nvPicPr>
        <p:blipFill>
          <a:blip r:embed="rId2"/>
          <a:stretch>
            <a:fillRect/>
          </a:stretch>
        </p:blipFill>
        <p:spPr>
          <a:xfrm>
            <a:off x="0" y="38100"/>
            <a:ext cx="24384000" cy="13716000"/>
          </a:xfrm>
          <a:prstGeom prst="rect">
            <a:avLst/>
          </a:prstGeom>
          <a:ln w="12700">
            <a:miter lim="400000"/>
          </a:ln>
        </p:spPr>
      </p:pic>
      <p:sp>
        <p:nvSpPr>
          <p:cNvPr id="226"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27" name="Los ________________ trataron de reconciliar con la voluntad de su Creador a ese poderoso ángel rebelde. Justificaron el acto de Dios al honrar a Cristo, y con poderosos argumentos __________ de convencer a Lucifer de que no tenía ahora menos honra que l"/>
          <p:cNvSpPr txBox="1"/>
          <p:nvPr/>
        </p:nvSpPr>
        <p:spPr>
          <a:xfrm>
            <a:off x="2389661" y="4568418"/>
            <a:ext cx="19604678" cy="4991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Los ________________ trataron de reconciliar con la voluntad de su Creador a ese poderoso ángel rebelde. Justificaron el acto de Dios al honrar a Cristo, y con poderosos argumentos __________ de convencer a Lucifer de que no tenía ahora menos honra que la que había tenido antes que el Padre proclamara el honor que había conferido a su Hijo. </a:t>
            </a:r>
          </a:p>
        </p:txBody>
      </p:sp>
      <p:sp>
        <p:nvSpPr>
          <p:cNvPr id="228" name="ángeles leales"/>
          <p:cNvSpPr txBox="1"/>
          <p:nvPr/>
        </p:nvSpPr>
        <p:spPr>
          <a:xfrm>
            <a:off x="3729726" y="4365041"/>
            <a:ext cx="5260468"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dirty="0" err="1">
                <a:solidFill>
                  <a:srgbClr val="A62B17"/>
                </a:solidFill>
                <a:latin typeface="Myriad Pro Bold"/>
                <a:ea typeface="Myriad Pro Bold"/>
                <a:cs typeface="Myriad Pro Bold"/>
                <a:sym typeface="Myriad Pro Bold"/>
              </a:rPr>
              <a:t>ángeles</a:t>
            </a:r>
            <a:r>
              <a:rPr sz="6500" dirty="0">
                <a:solidFill>
                  <a:srgbClr val="A62B17"/>
                </a:solidFill>
                <a:latin typeface="Myriad Pro Bold"/>
                <a:ea typeface="Myriad Pro Bold"/>
                <a:cs typeface="Myriad Pro Bold"/>
                <a:sym typeface="Myriad Pro Bold"/>
              </a:rPr>
              <a:t> </a:t>
            </a:r>
            <a:r>
              <a:rPr sz="6500" dirty="0" err="1">
                <a:solidFill>
                  <a:srgbClr val="A62B17"/>
                </a:solidFill>
                <a:latin typeface="Myriad Pro Bold"/>
                <a:ea typeface="Myriad Pro Bold"/>
                <a:cs typeface="Myriad Pro Bold"/>
                <a:sym typeface="Myriad Pro Bold"/>
              </a:rPr>
              <a:t>leales</a:t>
            </a:r>
            <a:endParaRPr sz="6500" dirty="0">
              <a:solidFill>
                <a:srgbClr val="A62B17"/>
              </a:solidFill>
              <a:latin typeface="Myriad Pro Bold"/>
              <a:ea typeface="Myriad Pro Bold"/>
              <a:cs typeface="Myriad Pro Bold"/>
              <a:sym typeface="Myriad Pro Bold"/>
            </a:endParaRPr>
          </a:p>
        </p:txBody>
      </p:sp>
      <p:sp>
        <p:nvSpPr>
          <p:cNvPr id="229" name="trataron"/>
          <p:cNvSpPr txBox="1"/>
          <p:nvPr/>
        </p:nvSpPr>
        <p:spPr>
          <a:xfrm>
            <a:off x="16752495" y="6136867"/>
            <a:ext cx="3157094"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dirty="0" err="1">
                <a:solidFill>
                  <a:srgbClr val="A62B17"/>
                </a:solidFill>
                <a:latin typeface="Myriad Pro Bold"/>
                <a:ea typeface="Myriad Pro Bold"/>
                <a:cs typeface="Myriad Pro Bold"/>
                <a:sym typeface="Myriad Pro Bold"/>
              </a:rPr>
              <a:t>trataron</a:t>
            </a:r>
            <a:endParaRPr sz="6500" dirty="0">
              <a:solidFill>
                <a:srgbClr val="A62B17"/>
              </a:solidFill>
              <a:latin typeface="Myriad Pro Bold"/>
              <a:ea typeface="Myriad Pro Bold"/>
              <a:cs typeface="Myriad Pro Bold"/>
              <a:sym typeface="Myriad Pro Bold"/>
            </a:endParaRP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1" name="003.jpg" descr="003.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32" name="Figura"/>
          <p:cNvSpPr/>
          <p:nvPr/>
        </p:nvSpPr>
        <p:spPr>
          <a:xfrm rot="3034451">
            <a:off x="9828604" y="-208479"/>
            <a:ext cx="4477924" cy="6873287"/>
          </a:xfrm>
          <a:custGeom>
            <a:avLst/>
            <a:gdLst/>
            <a:ahLst/>
            <a:cxnLst>
              <a:cxn ang="0">
                <a:pos x="wd2" y="hd2"/>
              </a:cxn>
              <a:cxn ang="5400000">
                <a:pos x="wd2" y="hd2"/>
              </a:cxn>
              <a:cxn ang="10800000">
                <a:pos x="wd2" y="hd2"/>
              </a:cxn>
              <a:cxn ang="16200000">
                <a:pos x="wd2" y="hd2"/>
              </a:cxn>
            </a:cxnLst>
            <a:rect l="0" t="0" r="r" b="b"/>
            <a:pathLst>
              <a:path w="16693" h="21217" extrusionOk="0">
                <a:moveTo>
                  <a:pt x="10933" y="0"/>
                </a:moveTo>
                <a:cubicBezTo>
                  <a:pt x="-4426" y="5413"/>
                  <a:pt x="-1243" y="13502"/>
                  <a:pt x="6156" y="16481"/>
                </a:cubicBezTo>
                <a:cubicBezTo>
                  <a:pt x="6053" y="18357"/>
                  <a:pt x="6196" y="20047"/>
                  <a:pt x="6853" y="20912"/>
                </a:cubicBezTo>
                <a:cubicBezTo>
                  <a:pt x="7205" y="21600"/>
                  <a:pt x="9849" y="20972"/>
                  <a:pt x="9495" y="20530"/>
                </a:cubicBezTo>
                <a:cubicBezTo>
                  <a:pt x="9277" y="20257"/>
                  <a:pt x="7814" y="19339"/>
                  <a:pt x="7648" y="16469"/>
                </a:cubicBezTo>
                <a:cubicBezTo>
                  <a:pt x="10014" y="15780"/>
                  <a:pt x="16336" y="13638"/>
                  <a:pt x="16668" y="10353"/>
                </a:cubicBezTo>
                <a:cubicBezTo>
                  <a:pt x="17174" y="5343"/>
                  <a:pt x="9883" y="5481"/>
                  <a:pt x="10933" y="0"/>
                </a:cubicBezTo>
                <a:close/>
              </a:path>
            </a:pathLst>
          </a:custGeom>
          <a:solidFill>
            <a:srgbClr val="DDCB88">
              <a:alpha val="42328"/>
            </a:srgbClr>
          </a:solidFill>
          <a:ln w="12700">
            <a:miter lim="400000"/>
          </a:ln>
        </p:spPr>
        <p:txBody>
          <a:bodyPr lIns="50800" tIns="50800" rIns="50800" bIns="50800" anchor="ctr"/>
          <a:lstStyle/>
          <a:p>
            <a:pPr algn="ctr" defTabSz="825500">
              <a:lnSpc>
                <a:spcPct val="100000"/>
              </a:lnSpc>
              <a:spcBef>
                <a:spcPts val="0"/>
              </a:spcBef>
              <a:defRPr sz="3200">
                <a:solidFill>
                  <a:srgbClr val="4B5B4B">
                    <a:alpha val="74077"/>
                  </a:srgbClr>
                </a:solidFill>
                <a:latin typeface="Helvetica Neue Medium"/>
                <a:ea typeface="Helvetica Neue Medium"/>
                <a:cs typeface="Helvetica Neue Medium"/>
                <a:sym typeface="Helvetica Neue Medium"/>
              </a:defRPr>
            </a:pPr>
            <a:endParaRPr/>
          </a:p>
        </p:txBody>
      </p:sp>
      <p:sp>
        <p:nvSpPr>
          <p:cNvPr id="233" name="Rectángulo redondeado"/>
          <p:cNvSpPr/>
          <p:nvPr/>
        </p:nvSpPr>
        <p:spPr>
          <a:xfrm>
            <a:off x="1468691" y="5476098"/>
            <a:ext cx="21446618" cy="5359401"/>
          </a:xfrm>
          <a:prstGeom prst="roundRect">
            <a:avLst>
              <a:gd name="adj" fmla="val 11812"/>
            </a:avLst>
          </a:prstGeom>
          <a:solidFill>
            <a:srgbClr val="85B7AD">
              <a:alpha val="72130"/>
            </a:srgbClr>
          </a:solidFill>
          <a:ln w="12700">
            <a:miter lim="400000"/>
          </a:ln>
          <a:effectLst>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34" name="03"/>
          <p:cNvSpPr txBox="1"/>
          <p:nvPr/>
        </p:nvSpPr>
        <p:spPr>
          <a:xfrm>
            <a:off x="10843766" y="1509479"/>
            <a:ext cx="2696468" cy="330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20000">
                <a:solidFill>
                  <a:srgbClr val="3B2A1F"/>
                </a:solidFill>
                <a:latin typeface="Fjalla One"/>
                <a:ea typeface="Fjalla One"/>
                <a:cs typeface="Fjalla One"/>
                <a:sym typeface="Fjalla One"/>
              </a:defRPr>
            </a:lvl1pPr>
          </a:lstStyle>
          <a:p>
            <a:r>
              <a:t>03</a:t>
            </a:r>
          </a:p>
        </p:txBody>
      </p:sp>
      <p:sp>
        <p:nvSpPr>
          <p:cNvPr id="235" name="Para que la familia, la iglesia y la comunidad funcionen bien y sean felices, es necesario que haya reglas y organización. Dios es un Dios de orden. En el Cielo, Lucifer y sus ángeles despreciaron la ley de Dios. Entonces hubo guerra. ¿Qué sucedió con Cr"/>
          <p:cNvSpPr txBox="1"/>
          <p:nvPr/>
        </p:nvSpPr>
        <p:spPr>
          <a:xfrm>
            <a:off x="2831065" y="5914248"/>
            <a:ext cx="18721869" cy="4483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Fjalla One"/>
                <a:ea typeface="Fjalla One"/>
                <a:cs typeface="Fjalla One"/>
                <a:sym typeface="Fjalla One"/>
              </a:defRPr>
            </a:lvl1pPr>
          </a:lstStyle>
          <a:p>
            <a:r>
              <a:t>Para que la familia, la iglesia y la comunidad funcionen bien y sean felices, es necesario que haya reglas y organización. Dios es un Dios de orden. En el Cielo, Lucifer y sus ángeles despreciaron la ley de Dios. Entonces hubo guerra. ¿Qué sucedió con Cristo y los ángeles que obedecieron la ley? ¿Y con Lucifer y sus ángeles? (Ver pág. 9). </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7"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38" name="Rectángulo"/>
          <p:cNvSpPr/>
          <p:nvPr/>
        </p:nvSpPr>
        <p:spPr>
          <a:xfrm>
            <a:off x="1067836" y="3824069"/>
            <a:ext cx="22248328" cy="6357055"/>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39" name="Entonces hubo guerra en el Cielo. El Hijo de Dios —el Príncipe celestial— y sus ángeles leales entraron en conflicto con el archirrebelde y los que se le unieron. El Hijo de Dios y los ángeles fieles ________________ , y Satanás y sus seguidores fueron _"/>
          <p:cNvSpPr txBox="1"/>
          <p:nvPr/>
        </p:nvSpPr>
        <p:spPr>
          <a:xfrm>
            <a:off x="3100889" y="4926146"/>
            <a:ext cx="18182222" cy="415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Entonces hubo guerra en el Cielo. El Hijo de Dios —el Príncipe celestial— y sus ángeles leales entraron en conflicto con el archirrebelde y los que se le unieron. El Hijo de Dios y los ángeles fieles ________________ , y Satanás y sus seguidores fueron _____________ del Cielo. </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1"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42" name="Rectángulo"/>
          <p:cNvSpPr/>
          <p:nvPr/>
        </p:nvSpPr>
        <p:spPr>
          <a:xfrm>
            <a:off x="1067836" y="3824069"/>
            <a:ext cx="22248328" cy="6357055"/>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43" name="Entonces hubo guerra en el Cielo. El Hijo de Dios —el Príncipe celestial— y sus ángeles leales entraron en conflicto con el archirrebelde y los que se le unieron. El Hijo de Dios y los ángeles fieles ________________ , y Satanás y sus seguidores fueron _"/>
          <p:cNvSpPr txBox="1"/>
          <p:nvPr/>
        </p:nvSpPr>
        <p:spPr>
          <a:xfrm>
            <a:off x="3100889" y="4926146"/>
            <a:ext cx="18182222" cy="415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Entonces hubo guerra en el Cielo. El Hijo de Dios —el Príncipe celestial— y sus ángeles leales entraron en conflicto con el archirrebelde y los que se le unieron. El Hijo de Dios y los ángeles fieles ________________ , y Satanás y sus seguidores fueron _____________ del Cielo. </a:t>
            </a:r>
          </a:p>
        </p:txBody>
      </p:sp>
      <p:sp>
        <p:nvSpPr>
          <p:cNvPr id="244" name="prevalecieron"/>
          <p:cNvSpPr txBox="1"/>
          <p:nvPr/>
        </p:nvSpPr>
        <p:spPr>
          <a:xfrm>
            <a:off x="7644723" y="7256051"/>
            <a:ext cx="5177918"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prevalecieron</a:t>
            </a:r>
          </a:p>
        </p:txBody>
      </p:sp>
      <p:sp>
        <p:nvSpPr>
          <p:cNvPr id="245" name="expulsados"/>
          <p:cNvSpPr txBox="1"/>
          <p:nvPr/>
        </p:nvSpPr>
        <p:spPr>
          <a:xfrm>
            <a:off x="9699398" y="8132832"/>
            <a:ext cx="4291331"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expulsados</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7" name="003.jpg" descr="003.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48" name="Figura"/>
          <p:cNvSpPr/>
          <p:nvPr/>
        </p:nvSpPr>
        <p:spPr>
          <a:xfrm rot="3034451">
            <a:off x="9828604" y="644606"/>
            <a:ext cx="4477924" cy="6873287"/>
          </a:xfrm>
          <a:custGeom>
            <a:avLst/>
            <a:gdLst/>
            <a:ahLst/>
            <a:cxnLst>
              <a:cxn ang="0">
                <a:pos x="wd2" y="hd2"/>
              </a:cxn>
              <a:cxn ang="5400000">
                <a:pos x="wd2" y="hd2"/>
              </a:cxn>
              <a:cxn ang="10800000">
                <a:pos x="wd2" y="hd2"/>
              </a:cxn>
              <a:cxn ang="16200000">
                <a:pos x="wd2" y="hd2"/>
              </a:cxn>
            </a:cxnLst>
            <a:rect l="0" t="0" r="r" b="b"/>
            <a:pathLst>
              <a:path w="16693" h="21217" extrusionOk="0">
                <a:moveTo>
                  <a:pt x="10933" y="0"/>
                </a:moveTo>
                <a:cubicBezTo>
                  <a:pt x="-4426" y="5413"/>
                  <a:pt x="-1243" y="13502"/>
                  <a:pt x="6156" y="16481"/>
                </a:cubicBezTo>
                <a:cubicBezTo>
                  <a:pt x="6053" y="18357"/>
                  <a:pt x="6196" y="20047"/>
                  <a:pt x="6853" y="20912"/>
                </a:cubicBezTo>
                <a:cubicBezTo>
                  <a:pt x="7205" y="21600"/>
                  <a:pt x="9849" y="20972"/>
                  <a:pt x="9495" y="20530"/>
                </a:cubicBezTo>
                <a:cubicBezTo>
                  <a:pt x="9277" y="20257"/>
                  <a:pt x="7814" y="19339"/>
                  <a:pt x="7648" y="16469"/>
                </a:cubicBezTo>
                <a:cubicBezTo>
                  <a:pt x="10014" y="15780"/>
                  <a:pt x="16336" y="13638"/>
                  <a:pt x="16668" y="10353"/>
                </a:cubicBezTo>
                <a:cubicBezTo>
                  <a:pt x="17174" y="5343"/>
                  <a:pt x="9883" y="5481"/>
                  <a:pt x="10933" y="0"/>
                </a:cubicBezTo>
                <a:close/>
              </a:path>
            </a:pathLst>
          </a:custGeom>
          <a:solidFill>
            <a:srgbClr val="DDCB88">
              <a:alpha val="42328"/>
            </a:srgbClr>
          </a:solidFill>
          <a:ln w="12700">
            <a:miter lim="400000"/>
          </a:ln>
        </p:spPr>
        <p:txBody>
          <a:bodyPr lIns="50800" tIns="50800" rIns="50800" bIns="50800" anchor="ctr"/>
          <a:lstStyle/>
          <a:p>
            <a:pPr algn="ctr" defTabSz="825500">
              <a:lnSpc>
                <a:spcPct val="100000"/>
              </a:lnSpc>
              <a:spcBef>
                <a:spcPts val="0"/>
              </a:spcBef>
              <a:defRPr sz="3200">
                <a:solidFill>
                  <a:srgbClr val="4B5B4B">
                    <a:alpha val="74077"/>
                  </a:srgbClr>
                </a:solidFill>
                <a:latin typeface="Helvetica Neue Medium"/>
                <a:ea typeface="Helvetica Neue Medium"/>
                <a:cs typeface="Helvetica Neue Medium"/>
                <a:sym typeface="Helvetica Neue Medium"/>
              </a:defRPr>
            </a:pPr>
            <a:endParaRPr/>
          </a:p>
        </p:txBody>
      </p:sp>
      <p:sp>
        <p:nvSpPr>
          <p:cNvPr id="249" name="Rectángulo redondeado"/>
          <p:cNvSpPr/>
          <p:nvPr/>
        </p:nvSpPr>
        <p:spPr>
          <a:xfrm>
            <a:off x="3180507" y="6251650"/>
            <a:ext cx="18022986" cy="4220344"/>
          </a:xfrm>
          <a:prstGeom prst="roundRect">
            <a:avLst>
              <a:gd name="adj" fmla="val 15000"/>
            </a:avLst>
          </a:prstGeom>
          <a:solidFill>
            <a:srgbClr val="85B7AD">
              <a:alpha val="72130"/>
            </a:srgbClr>
          </a:solidFill>
          <a:ln w="12700">
            <a:miter lim="400000"/>
          </a:ln>
          <a:effectLst>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50" name="04"/>
          <p:cNvSpPr txBox="1"/>
          <p:nvPr/>
        </p:nvSpPr>
        <p:spPr>
          <a:xfrm>
            <a:off x="10803458" y="2362564"/>
            <a:ext cx="2777084" cy="330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20000">
                <a:solidFill>
                  <a:srgbClr val="3B2A1F"/>
                </a:solidFill>
                <a:latin typeface="Fjalla One"/>
                <a:ea typeface="Fjalla One"/>
                <a:cs typeface="Fjalla One"/>
                <a:sym typeface="Fjalla One"/>
              </a:defRPr>
            </a:lvl1pPr>
          </a:lstStyle>
          <a:p>
            <a:r>
              <a:t>04</a:t>
            </a:r>
          </a:p>
        </p:txBody>
      </p:sp>
      <p:sp>
        <p:nvSpPr>
          <p:cNvPr id="251" name="Después de la batalla en el Cielo y la expulsión de Lucifer y de los ángeles que pecaron, ¿cómo quedó el ambiente celestial? (Ver pág. 9)."/>
          <p:cNvSpPr txBox="1"/>
          <p:nvPr/>
        </p:nvSpPr>
        <p:spPr>
          <a:xfrm>
            <a:off x="3764590" y="6996572"/>
            <a:ext cx="16854820" cy="2730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Fjalla One"/>
                <a:ea typeface="Fjalla One"/>
                <a:cs typeface="Fjalla One"/>
                <a:sym typeface="Fjalla One"/>
              </a:defRPr>
            </a:lvl1pPr>
          </a:lstStyle>
          <a:p>
            <a:r>
              <a:t>Después de la batalla en el Cielo y la expulsión de Lucifer y de los ángeles que pecaron, ¿cómo quedó el ambiente celestial? (Ver pág. 9). </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3"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54" name="Rectángulo"/>
          <p:cNvSpPr/>
          <p:nvPr/>
        </p:nvSpPr>
        <p:spPr>
          <a:xfrm>
            <a:off x="1067836" y="3284773"/>
            <a:ext cx="22248328" cy="7146454"/>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55" name="Toda la hueste celestial reconoció y adoró al Dios de justicia. Ni un vestigio de rebeldía quedó en el Cielo. Todo volvió a ser __________ y ____________ como antes. Los ángeles ______________ la suerte de los que habían sido sus compañeros de felicidad "/>
          <p:cNvSpPr txBox="1"/>
          <p:nvPr/>
        </p:nvSpPr>
        <p:spPr>
          <a:xfrm>
            <a:off x="2122193" y="4781550"/>
            <a:ext cx="20139615" cy="41529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Toda la hueste celestial reconoció y adoró al Dios de justicia. Ni un vestigio de rebeldía quedó en el Cielo. Todo volvió a ser __________ y ____________ como antes. Los ángeles ______________ la suerte de los que habían sido sus compañeros de felicidad y bienaventuranza. El Cielo sintió su pérdida. </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7"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58" name="Rectángulo"/>
          <p:cNvSpPr/>
          <p:nvPr/>
        </p:nvSpPr>
        <p:spPr>
          <a:xfrm>
            <a:off x="1067836" y="3284773"/>
            <a:ext cx="22248328" cy="7146454"/>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59" name="Toda la hueste celestial reconoció y adoró al Dios de justicia. Ni un vestigio de rebeldía quedó en el Cielo. Todo volvió a ser __________ y ____________ como antes. Los ángeles ______________ la suerte de los que habían sido sus compañeros de felicidad "/>
          <p:cNvSpPr txBox="1"/>
          <p:nvPr/>
        </p:nvSpPr>
        <p:spPr>
          <a:xfrm>
            <a:off x="2122193" y="4781550"/>
            <a:ext cx="20139615" cy="41529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Toda la hueste celestial reconoció y adoró al Dios de justicia. Ni un vestigio de rebeldía quedó en el Cielo. Todo volvió a ser __________ y ____________ como antes. Los ángeles ______________ la suerte de los que habían sido sus compañeros de felicidad y bienaventuranza. El Cielo sintió su pérdida. </a:t>
            </a:r>
          </a:p>
        </p:txBody>
      </p:sp>
      <p:sp>
        <p:nvSpPr>
          <p:cNvPr id="260" name="pacífico"/>
          <p:cNvSpPr txBox="1"/>
          <p:nvPr/>
        </p:nvSpPr>
        <p:spPr>
          <a:xfrm>
            <a:off x="18726417" y="5431397"/>
            <a:ext cx="2967229"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pacífico</a:t>
            </a:r>
          </a:p>
        </p:txBody>
      </p:sp>
      <p:sp>
        <p:nvSpPr>
          <p:cNvPr id="261" name="armonioso"/>
          <p:cNvSpPr txBox="1"/>
          <p:nvPr/>
        </p:nvSpPr>
        <p:spPr>
          <a:xfrm>
            <a:off x="2522765" y="6318250"/>
            <a:ext cx="4070923"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dirty="0" err="1">
                <a:solidFill>
                  <a:srgbClr val="A62B17"/>
                </a:solidFill>
                <a:latin typeface="Myriad Pro Bold"/>
                <a:ea typeface="Myriad Pro Bold"/>
                <a:cs typeface="Myriad Pro Bold"/>
                <a:sym typeface="Myriad Pro Bold"/>
              </a:rPr>
              <a:t>armonioso</a:t>
            </a:r>
            <a:endParaRPr sz="6500" dirty="0">
              <a:solidFill>
                <a:srgbClr val="A62B17"/>
              </a:solidFill>
              <a:latin typeface="Myriad Pro Bold"/>
              <a:ea typeface="Myriad Pro Bold"/>
              <a:cs typeface="Myriad Pro Bold"/>
              <a:sym typeface="Myriad Pro Bold"/>
            </a:endParaRPr>
          </a:p>
        </p:txBody>
      </p:sp>
      <p:sp>
        <p:nvSpPr>
          <p:cNvPr id="262" name="lamentaron"/>
          <p:cNvSpPr txBox="1"/>
          <p:nvPr/>
        </p:nvSpPr>
        <p:spPr>
          <a:xfrm>
            <a:off x="14164975" y="6318249"/>
            <a:ext cx="4407726"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dirty="0" err="1">
                <a:solidFill>
                  <a:srgbClr val="A62B17"/>
                </a:solidFill>
                <a:latin typeface="Myriad Pro Bold"/>
                <a:ea typeface="Myriad Pro Bold"/>
                <a:cs typeface="Myriad Pro Bold"/>
                <a:sym typeface="Myriad Pro Bold"/>
              </a:rPr>
              <a:t>lamentaron</a:t>
            </a:r>
            <a:endParaRPr sz="6500" dirty="0">
              <a:solidFill>
                <a:srgbClr val="A62B17"/>
              </a:solidFill>
              <a:latin typeface="Myriad Pro Bold"/>
              <a:ea typeface="Myriad Pro Bold"/>
              <a:cs typeface="Myriad Pro Bold"/>
              <a:sym typeface="Myriad Pro Bold"/>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3" name="002.jpg" descr="002.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74" name="LECCIÓN 1"/>
          <p:cNvSpPr txBox="1"/>
          <p:nvPr/>
        </p:nvSpPr>
        <p:spPr>
          <a:xfrm>
            <a:off x="1223522" y="2550191"/>
            <a:ext cx="6205729" cy="18796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14000" b="1" spc="280">
                <a:solidFill>
                  <a:srgbClr val="604432"/>
                </a:solidFill>
                <a:latin typeface="MyriadPro-SemiboldCond"/>
                <a:ea typeface="MyriadPro-SemiboldCond"/>
                <a:cs typeface="MyriadPro-SemiboldCond"/>
                <a:sym typeface="MyriadPro-SemiboldCond"/>
              </a:defRPr>
            </a:lvl1pPr>
          </a:lstStyle>
          <a:p>
            <a:r>
              <a:t>LECCIÓN 1</a:t>
            </a:r>
          </a:p>
        </p:txBody>
      </p:sp>
      <p:sp>
        <p:nvSpPr>
          <p:cNvPr id="175" name="EL AMOR ES"/>
          <p:cNvSpPr txBox="1"/>
          <p:nvPr/>
        </p:nvSpPr>
        <p:spPr>
          <a:xfrm>
            <a:off x="7512713" y="4186245"/>
            <a:ext cx="9358574" cy="2806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17000">
                <a:solidFill>
                  <a:srgbClr val="49655F"/>
                </a:solidFill>
                <a:latin typeface="Fjalla One"/>
                <a:ea typeface="Fjalla One"/>
                <a:cs typeface="Fjalla One"/>
                <a:sym typeface="Fjalla One"/>
              </a:defRPr>
            </a:lvl1pPr>
          </a:lstStyle>
          <a:p>
            <a:r>
              <a:t>EL AMOR ES</a:t>
            </a:r>
          </a:p>
        </p:txBody>
      </p:sp>
      <p:sp>
        <p:nvSpPr>
          <p:cNvPr id="176" name="CUESTIONADO"/>
          <p:cNvSpPr txBox="1"/>
          <p:nvPr/>
        </p:nvSpPr>
        <p:spPr>
          <a:xfrm>
            <a:off x="6612954" y="7022508"/>
            <a:ext cx="11158092" cy="2806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17000">
                <a:solidFill>
                  <a:srgbClr val="49655F"/>
                </a:solidFill>
                <a:latin typeface="Fjalla One"/>
                <a:ea typeface="Fjalla One"/>
                <a:cs typeface="Fjalla One"/>
                <a:sym typeface="Fjalla One"/>
              </a:defRPr>
            </a:lvl1pPr>
          </a:lstStyle>
          <a:p>
            <a:r>
              <a:t>CUESTIONADO</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4" name="003.jpg" descr="003.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65" name="Figura"/>
          <p:cNvSpPr/>
          <p:nvPr/>
        </p:nvSpPr>
        <p:spPr>
          <a:xfrm rot="3034451">
            <a:off x="9828604" y="-350659"/>
            <a:ext cx="4477924" cy="6873287"/>
          </a:xfrm>
          <a:custGeom>
            <a:avLst/>
            <a:gdLst/>
            <a:ahLst/>
            <a:cxnLst>
              <a:cxn ang="0">
                <a:pos x="wd2" y="hd2"/>
              </a:cxn>
              <a:cxn ang="5400000">
                <a:pos x="wd2" y="hd2"/>
              </a:cxn>
              <a:cxn ang="10800000">
                <a:pos x="wd2" y="hd2"/>
              </a:cxn>
              <a:cxn ang="16200000">
                <a:pos x="wd2" y="hd2"/>
              </a:cxn>
            </a:cxnLst>
            <a:rect l="0" t="0" r="r" b="b"/>
            <a:pathLst>
              <a:path w="16693" h="21217" extrusionOk="0">
                <a:moveTo>
                  <a:pt x="10933" y="0"/>
                </a:moveTo>
                <a:cubicBezTo>
                  <a:pt x="-4426" y="5413"/>
                  <a:pt x="-1243" y="13502"/>
                  <a:pt x="6156" y="16481"/>
                </a:cubicBezTo>
                <a:cubicBezTo>
                  <a:pt x="6053" y="18357"/>
                  <a:pt x="6196" y="20047"/>
                  <a:pt x="6853" y="20912"/>
                </a:cubicBezTo>
                <a:cubicBezTo>
                  <a:pt x="7205" y="21600"/>
                  <a:pt x="9849" y="20972"/>
                  <a:pt x="9495" y="20530"/>
                </a:cubicBezTo>
                <a:cubicBezTo>
                  <a:pt x="9277" y="20257"/>
                  <a:pt x="7814" y="19339"/>
                  <a:pt x="7648" y="16469"/>
                </a:cubicBezTo>
                <a:cubicBezTo>
                  <a:pt x="10014" y="15780"/>
                  <a:pt x="16336" y="13638"/>
                  <a:pt x="16668" y="10353"/>
                </a:cubicBezTo>
                <a:cubicBezTo>
                  <a:pt x="17174" y="5343"/>
                  <a:pt x="9883" y="5481"/>
                  <a:pt x="10933" y="0"/>
                </a:cubicBezTo>
                <a:close/>
              </a:path>
            </a:pathLst>
          </a:custGeom>
          <a:solidFill>
            <a:srgbClr val="DDCB88">
              <a:alpha val="42328"/>
            </a:srgbClr>
          </a:solidFill>
          <a:ln w="12700">
            <a:miter lim="400000"/>
          </a:ln>
        </p:spPr>
        <p:txBody>
          <a:bodyPr lIns="50800" tIns="50800" rIns="50800" bIns="50800" anchor="ctr"/>
          <a:lstStyle/>
          <a:p>
            <a:pPr algn="ctr" defTabSz="825500">
              <a:lnSpc>
                <a:spcPct val="100000"/>
              </a:lnSpc>
              <a:spcBef>
                <a:spcPts val="0"/>
              </a:spcBef>
              <a:defRPr sz="3200">
                <a:solidFill>
                  <a:srgbClr val="4B5B4B">
                    <a:alpha val="74077"/>
                  </a:srgbClr>
                </a:solidFill>
                <a:latin typeface="Helvetica Neue Medium"/>
                <a:ea typeface="Helvetica Neue Medium"/>
                <a:cs typeface="Helvetica Neue Medium"/>
                <a:sym typeface="Helvetica Neue Medium"/>
              </a:defRPr>
            </a:pPr>
            <a:endParaRPr/>
          </a:p>
        </p:txBody>
      </p:sp>
      <p:sp>
        <p:nvSpPr>
          <p:cNvPr id="266" name="Rectángulo redondeado"/>
          <p:cNvSpPr/>
          <p:nvPr/>
        </p:nvSpPr>
        <p:spPr>
          <a:xfrm>
            <a:off x="3180507" y="5276101"/>
            <a:ext cx="18022986" cy="5619288"/>
          </a:xfrm>
          <a:prstGeom prst="roundRect">
            <a:avLst>
              <a:gd name="adj" fmla="val 11266"/>
            </a:avLst>
          </a:prstGeom>
          <a:solidFill>
            <a:srgbClr val="85B7AD">
              <a:alpha val="72130"/>
            </a:srgbClr>
          </a:solidFill>
          <a:ln w="12700">
            <a:miter lim="400000"/>
          </a:ln>
          <a:effectLst>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67" name="05"/>
          <p:cNvSpPr txBox="1"/>
          <p:nvPr/>
        </p:nvSpPr>
        <p:spPr>
          <a:xfrm>
            <a:off x="10846866" y="1367299"/>
            <a:ext cx="2690268" cy="330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00000"/>
              </a:lnSpc>
              <a:spcBef>
                <a:spcPts val="4500"/>
              </a:spcBef>
              <a:defRPr sz="20000">
                <a:solidFill>
                  <a:srgbClr val="3B2A1F"/>
                </a:solidFill>
                <a:latin typeface="Fjalla One"/>
                <a:ea typeface="Fjalla One"/>
                <a:cs typeface="Fjalla One"/>
                <a:sym typeface="Fjalla One"/>
              </a:defRPr>
            </a:lvl1pPr>
          </a:lstStyle>
          <a:p>
            <a:r>
              <a:t>05</a:t>
            </a:r>
          </a:p>
        </p:txBody>
      </p:sp>
      <p:sp>
        <p:nvSpPr>
          <p:cNvPr id="268" name="A pesar del gran conflicto cósmico, nuestro hogar puede ser un pedacito del Cielo. Podemos hacer algo para llevar alegría y paz a las relaciones humanas. Después de que Dios creó la Tierra e instituyó la primera familia, ¿cómo era la vida de Adán y Eva e"/>
          <p:cNvSpPr txBox="1"/>
          <p:nvPr/>
        </p:nvSpPr>
        <p:spPr>
          <a:xfrm>
            <a:off x="3764590" y="5844194"/>
            <a:ext cx="16854820" cy="4483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Fjalla One"/>
                <a:ea typeface="Fjalla One"/>
                <a:cs typeface="Fjalla One"/>
                <a:sym typeface="Fjalla One"/>
              </a:defRPr>
            </a:lvl1pPr>
          </a:lstStyle>
          <a:p>
            <a:r>
              <a:t>A pesar del gran conflicto cósmico, nuestro hogar puede ser un pedacito del Cielo. Podemos hacer algo para llevar alegría y paz a las relaciones humanas. Después de que Dios creó la Tierra e instituyó la primera familia, ¿cómo era la vida de Adán y Eva en el jardín antes del pecado? (Ver pág. 11). </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0"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71"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72" name="La santa pareja vivía ______________ en el Edén. Tenía dominio ilimitado sobre todos los seres vivientes. El león y el cordero jugueteaban pacífica e inofensivamente a su alrededor, o se tendían a dormitar a sus pies. Aves de todo color y plumaje revolot"/>
          <p:cNvSpPr txBox="1"/>
          <p:nvPr/>
        </p:nvSpPr>
        <p:spPr>
          <a:xfrm>
            <a:off x="2548087" y="4149318"/>
            <a:ext cx="19287826" cy="58293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La santa pareja vivía ______________ en el Edén. Tenía dominio ilimitado sobre todos los seres vivientes. El león y el cordero jugueteaban pacífica e inofensivamente a su alrededor, o se tendían a dormitar a sus pies. Aves de todo color y plumaje revoloteaban entre los árboles y las flores, y en torno de Adán y Eva, mientras sus melodiosos cantos resonaban entre los árboles en dulce acuerdo con las alabanzas tributadas a su Creador. </a:t>
            </a: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4"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75" name="Rectángulo"/>
          <p:cNvSpPr/>
          <p:nvPr/>
        </p:nvSpPr>
        <p:spPr>
          <a:xfrm>
            <a:off x="1067836" y="3577614"/>
            <a:ext cx="22248328" cy="697270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76" name="_________________ descubrían en su edénica morada alguna nueva belleza, alguna gloria adicional, que henchía sus corazones de un _______ más ___________ y arrancaba de sus labios expresiones de gratitud y reverencia a su Creador."/>
          <p:cNvSpPr txBox="1"/>
          <p:nvPr/>
        </p:nvSpPr>
        <p:spPr>
          <a:xfrm>
            <a:off x="3597364" y="4987518"/>
            <a:ext cx="17189271" cy="41529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 _________________ descubrían en su edénica morada alguna nueva belleza, alguna gloria adicional, que henchía sus corazones de un _______ más ___________ y arrancaba de sus labios expresiones de gratitud y reverencia a su Creador. </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8"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79"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80" name="La santa pareja vivía ______________ en el Edén. Tenía dominio ilimitado sobre todos los seres vivientes. El león y el cordero jugueteaban pacífica e inofensivamente a su alrededor, o se tendían a dormitar a sus pies. Aves de todo color y plumaje revolot"/>
          <p:cNvSpPr txBox="1"/>
          <p:nvPr/>
        </p:nvSpPr>
        <p:spPr>
          <a:xfrm>
            <a:off x="2548087" y="4149318"/>
            <a:ext cx="19287826" cy="58293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La santa pareja vivía ______________ en el Edén. Tenía dominio ilimitado sobre todos los seres vivientes. El león y el cordero jugueteaban pacífica e inofensivamente a su alrededor, o se tendían a dormitar a sus pies. Aves de todo color y plumaje revoloteaban entre los árboles y las flores, y en torno de Adán y Eva, mientras sus melodiosos cantos resonaban entre los árboles en dulce acuerdo con las alabanzas tributadas a su Creador. </a:t>
            </a:r>
          </a:p>
        </p:txBody>
      </p:sp>
      <p:sp>
        <p:nvSpPr>
          <p:cNvPr id="281" name="muy dichosa"/>
          <p:cNvSpPr txBox="1"/>
          <p:nvPr/>
        </p:nvSpPr>
        <p:spPr>
          <a:xfrm>
            <a:off x="9020496" y="3985893"/>
            <a:ext cx="4748658"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muy dichosa</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3"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84" name="Rectángulo"/>
          <p:cNvSpPr/>
          <p:nvPr/>
        </p:nvSpPr>
        <p:spPr>
          <a:xfrm>
            <a:off x="1067835" y="3371646"/>
            <a:ext cx="22248328" cy="697270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85" name="_________________ descubrían en su edénica morada alguna nueva belleza, alguna gloria adicional, que henchía sus corazones de un _______ más ___________ y arrancaba de sus labios expresiones de gratitud y reverencia a su Creador."/>
          <p:cNvSpPr txBox="1"/>
          <p:nvPr/>
        </p:nvSpPr>
        <p:spPr>
          <a:xfrm>
            <a:off x="3597364" y="4987518"/>
            <a:ext cx="17189271" cy="41529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 _________________ descubrían en su edénica morada alguna nueva belleza, alguna gloria adicional, que henchía sus corazones de un _______ más ___________ y arrancaba de sus labios expresiones de gratitud y reverencia a su Creador. </a:t>
            </a:r>
          </a:p>
        </p:txBody>
      </p:sp>
      <p:sp>
        <p:nvSpPr>
          <p:cNvPr id="286" name="Continuamente"/>
          <p:cNvSpPr txBox="1"/>
          <p:nvPr/>
        </p:nvSpPr>
        <p:spPr>
          <a:xfrm>
            <a:off x="4354488" y="4815281"/>
            <a:ext cx="5834190"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Continuamente</a:t>
            </a:r>
          </a:p>
        </p:txBody>
      </p:sp>
      <p:sp>
        <p:nvSpPr>
          <p:cNvPr id="287" name="amor"/>
          <p:cNvSpPr txBox="1"/>
          <p:nvPr/>
        </p:nvSpPr>
        <p:spPr>
          <a:xfrm>
            <a:off x="9719151" y="6534150"/>
            <a:ext cx="2050098"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dirty="0">
                <a:solidFill>
                  <a:srgbClr val="A62B17"/>
                </a:solidFill>
                <a:latin typeface="Myriad Pro Bold"/>
                <a:ea typeface="Myriad Pro Bold"/>
                <a:cs typeface="Myriad Pro Bold"/>
                <a:sym typeface="Myriad Pro Bold"/>
              </a:rPr>
              <a:t>amor</a:t>
            </a:r>
          </a:p>
        </p:txBody>
      </p:sp>
      <p:sp>
        <p:nvSpPr>
          <p:cNvPr id="288" name="profundo"/>
          <p:cNvSpPr txBox="1"/>
          <p:nvPr/>
        </p:nvSpPr>
        <p:spPr>
          <a:xfrm>
            <a:off x="13627195" y="6534150"/>
            <a:ext cx="3606166"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dirty="0">
                <a:solidFill>
                  <a:srgbClr val="A62B17"/>
                </a:solidFill>
                <a:latin typeface="Myriad Pro Bold"/>
                <a:ea typeface="Myriad Pro Bold"/>
                <a:cs typeface="Myriad Pro Bold"/>
                <a:sym typeface="Myriad Pro Bold"/>
              </a:rPr>
              <a:t>profundo</a:t>
            </a: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0" name="004.jpg" descr="004.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91" name="Rectángulo redondeado"/>
          <p:cNvSpPr/>
          <p:nvPr/>
        </p:nvSpPr>
        <p:spPr>
          <a:xfrm>
            <a:off x="9292813" y="4337658"/>
            <a:ext cx="13594278" cy="6735704"/>
          </a:xfrm>
          <a:prstGeom prst="roundRect">
            <a:avLst>
              <a:gd name="adj" fmla="val 12152"/>
            </a:avLst>
          </a:prstGeom>
          <a:solidFill>
            <a:srgbClr val="D7D2A5">
              <a:alpha val="61728"/>
            </a:srgbClr>
          </a:solidFill>
          <a:ln w="12700">
            <a:miter lim="400000"/>
          </a:ln>
          <a:effectLst>
            <a:outerShdw blurRad="355600" rotWithShape="0">
              <a:srgbClr val="000000">
                <a:alpha val="75000"/>
              </a:srgbClr>
            </a:outerShdw>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92" name="En la gran batalla cósmica entre el bien y el mal, Dios siempre concede la oportunidad para que cada uno decida de qué lado estará. ¿Cómo saber si tú y tu familia están del lado correcto?"/>
          <p:cNvSpPr txBox="1"/>
          <p:nvPr/>
        </p:nvSpPr>
        <p:spPr>
          <a:xfrm>
            <a:off x="10749725" y="5463960"/>
            <a:ext cx="10680453" cy="4483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Fjalla One"/>
                <a:ea typeface="Fjalla One"/>
                <a:cs typeface="Fjalla One"/>
                <a:sym typeface="Fjalla One"/>
              </a:defRPr>
            </a:lvl1pPr>
          </a:lstStyle>
          <a:p>
            <a:r>
              <a:t>En la gran batalla cósmica entre el bien y el mal, Dios siempre concede la oportunidad para que cada uno decida de qué lado estará. ¿Cómo saber si tú y tu familia están del lado correcto? </a:t>
            </a:r>
          </a:p>
        </p:txBody>
      </p:sp>
      <p:sp>
        <p:nvSpPr>
          <p:cNvPr id="293" name="Rectángulo redondeado"/>
          <p:cNvSpPr/>
          <p:nvPr/>
        </p:nvSpPr>
        <p:spPr>
          <a:xfrm>
            <a:off x="9410022" y="2456135"/>
            <a:ext cx="8124990" cy="1856261"/>
          </a:xfrm>
          <a:prstGeom prst="roundRect">
            <a:avLst>
              <a:gd name="adj" fmla="val 10263"/>
            </a:avLst>
          </a:prstGeom>
          <a:solidFill>
            <a:srgbClr val="9FBBB2">
              <a:alpha val="54506"/>
            </a:srgbClr>
          </a:solidFill>
          <a:ln w="12700">
            <a:miter lim="400000"/>
          </a:ln>
          <a:effectLst>
            <a:outerShdw blurRad="355600" rotWithShape="0">
              <a:srgbClr val="000000">
                <a:alpha val="75000"/>
              </a:srgbClr>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94" name="PARA REFLEXIONAR:"/>
          <p:cNvSpPr txBox="1"/>
          <p:nvPr/>
        </p:nvSpPr>
        <p:spPr>
          <a:xfrm>
            <a:off x="10110827" y="2825466"/>
            <a:ext cx="6723381" cy="11176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8000" b="1">
                <a:solidFill>
                  <a:srgbClr val="B51700"/>
                </a:solidFill>
                <a:latin typeface="MyriadPro-SemiboldCond"/>
                <a:ea typeface="MyriadPro-SemiboldCond"/>
                <a:cs typeface="MyriadPro-SemiboldCond"/>
                <a:sym typeface="MyriadPro-SemiboldCond"/>
              </a:defRPr>
            </a:lvl1pPr>
          </a:lstStyle>
          <a:p>
            <a:r>
              <a:t>PARA REFLEXIONAR:</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97" name="Rectángulo redondeado"/>
          <p:cNvSpPr/>
          <p:nvPr/>
        </p:nvSpPr>
        <p:spPr>
          <a:xfrm>
            <a:off x="1592218" y="2790907"/>
            <a:ext cx="21199564" cy="8134186"/>
          </a:xfrm>
          <a:prstGeom prst="roundRect">
            <a:avLst>
              <a:gd name="adj" fmla="val 10063"/>
            </a:avLst>
          </a:prstGeom>
          <a:solidFill>
            <a:srgbClr val="D7D2A5">
              <a:alpha val="34459"/>
            </a:srgbClr>
          </a:solidFill>
          <a:ln w="12700">
            <a:miter lim="400000"/>
          </a:ln>
          <a:effectLst>
            <a:outerShdw blurRad="355600" rotWithShape="0">
              <a:srgbClr val="000000">
                <a:alpha val="75000"/>
              </a:srgbClr>
            </a:outerShdw>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98" name="“El gran Dios podría haber expulsado inmediatamente del Cielo a este archiengañador, pero ese no era su propósito. Daría a los rebeldes una justa oportunidad para que midieran su fuerza con su propio Hijo y sus ángeles leales. En esa batalla cada ángel e"/>
          <p:cNvSpPr txBox="1"/>
          <p:nvPr/>
        </p:nvSpPr>
        <p:spPr>
          <a:xfrm>
            <a:off x="3231821" y="3524250"/>
            <a:ext cx="17920357" cy="6667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“El gran Dios podría haber expulsado inmediatamente del Cielo a este archiengañador, pero ese no era su propósito. Daría a los rebeldes una justa oportunidad para que midieran su fuerza con su propio Hijo y sus ángeles leales. En esa batalla cada ángel elegiría su propio bando y lo pondría de manifiesto ante todos. No hubiera sido conveniente permitir que permaneciera en el Cielo ninguno de los que se habían unido con Satanás en su rebelión.</a:t>
            </a: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0"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301" name="Rectángulo redondeado"/>
          <p:cNvSpPr/>
          <p:nvPr/>
        </p:nvSpPr>
        <p:spPr>
          <a:xfrm>
            <a:off x="2146593" y="3233140"/>
            <a:ext cx="20090814" cy="7249720"/>
          </a:xfrm>
          <a:prstGeom prst="roundRect">
            <a:avLst>
              <a:gd name="adj" fmla="val 11291"/>
            </a:avLst>
          </a:prstGeom>
          <a:solidFill>
            <a:srgbClr val="D7D2A5">
              <a:alpha val="34459"/>
            </a:srgbClr>
          </a:solidFill>
          <a:ln w="12700">
            <a:miter lim="400000"/>
          </a:ln>
          <a:effectLst>
            <a:outerShdw blurRad="355600" rotWithShape="0">
              <a:srgbClr val="000000">
                <a:alpha val="75000"/>
              </a:srgbClr>
            </a:outerShdw>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302" name="Habían aprendido la lección de la genuina rebelión contra la inmutable Ley de Dios, y eso es irremediable. Si Dios hubiera ejercido su poder para castigar a este jefe rebelde, los ángeles subversivos no se habrían puesto en evidencia; por eso Dios siguió"/>
          <p:cNvSpPr txBox="1"/>
          <p:nvPr/>
        </p:nvSpPr>
        <p:spPr>
          <a:xfrm>
            <a:off x="3745607" y="3943350"/>
            <a:ext cx="16892787" cy="58293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Habían aprendido la lección de la genuina rebelión contra la inmutable Ley de Dios, y eso es irremediable. Si Dios hubiera ejercido su poder para castigar a este jefe rebelde, los ángeles subversivos no se habrían puesto en evidencia; por eso Dios siguió otro camino, pues quería manifestar definidamente a toda la hueste celestial su justicia y su juicio” (pág. 8). </a:t>
            </a: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4" name="001.jpg" descr="001.jpg"/>
          <p:cNvPicPr>
            <a:picLocks noChangeAspect="1"/>
          </p:cNvPicPr>
          <p:nvPr/>
        </p:nvPicPr>
        <p:blipFill>
          <a:blip r:embed="rId2"/>
          <a:stretch>
            <a:fillRect/>
          </a:stretch>
        </p:blipFill>
        <p:spPr>
          <a:xfrm>
            <a:off x="0" y="0"/>
            <a:ext cx="24384000" cy="13716000"/>
          </a:xfrm>
          <a:prstGeom prst="rect">
            <a:avLst/>
          </a:prstGeom>
          <a:ln w="12700">
            <a:miter lim="400000"/>
          </a:ln>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8"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79" name="“Antes de su rebelión, Lucifer era un ángel honrado y excelso, cuyo honor seguía al del amado Hijo de Dios. Su semblante, así como el de los demás ángeles, era apacible y denotaba felicidad. [...] Su forma era perfecta; su porte noble y majestuoso. Una l"/>
          <p:cNvSpPr txBox="1"/>
          <p:nvPr/>
        </p:nvSpPr>
        <p:spPr>
          <a:xfrm>
            <a:off x="3952898" y="3105150"/>
            <a:ext cx="16478204" cy="75057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“Antes de su rebelión, Lucifer era un ángel honrado y excelso, cuyo honor seguía al del amado Hijo de Dios. Su semblante, así como el de los demás ángeles, era apacible y denotaba felicidad. [...] Su forma era perfecta; su porte noble y majestuoso. Una luz especial resplandecía sobre su rostro y brillaba a su alrededor con más fulgor y hermosura que en los demás ángeles. Sin embargo, Cristo, el amado Hijo de Dios, tenía la preeminencia sobre todas las huestes angélicas” (pág. 5). </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1" name="003.jpg" descr="003.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82" name="Figura"/>
          <p:cNvSpPr/>
          <p:nvPr/>
        </p:nvSpPr>
        <p:spPr>
          <a:xfrm rot="3034451">
            <a:off x="9828604" y="644606"/>
            <a:ext cx="4477924" cy="6873287"/>
          </a:xfrm>
          <a:custGeom>
            <a:avLst/>
            <a:gdLst/>
            <a:ahLst/>
            <a:cxnLst>
              <a:cxn ang="0">
                <a:pos x="wd2" y="hd2"/>
              </a:cxn>
              <a:cxn ang="5400000">
                <a:pos x="wd2" y="hd2"/>
              </a:cxn>
              <a:cxn ang="10800000">
                <a:pos x="wd2" y="hd2"/>
              </a:cxn>
              <a:cxn ang="16200000">
                <a:pos x="wd2" y="hd2"/>
              </a:cxn>
            </a:cxnLst>
            <a:rect l="0" t="0" r="r" b="b"/>
            <a:pathLst>
              <a:path w="16693" h="21217" extrusionOk="0">
                <a:moveTo>
                  <a:pt x="10933" y="0"/>
                </a:moveTo>
                <a:cubicBezTo>
                  <a:pt x="-4426" y="5413"/>
                  <a:pt x="-1243" y="13502"/>
                  <a:pt x="6156" y="16481"/>
                </a:cubicBezTo>
                <a:cubicBezTo>
                  <a:pt x="6053" y="18357"/>
                  <a:pt x="6196" y="20047"/>
                  <a:pt x="6853" y="20912"/>
                </a:cubicBezTo>
                <a:cubicBezTo>
                  <a:pt x="7205" y="21600"/>
                  <a:pt x="9849" y="20972"/>
                  <a:pt x="9495" y="20530"/>
                </a:cubicBezTo>
                <a:cubicBezTo>
                  <a:pt x="9277" y="20257"/>
                  <a:pt x="7814" y="19339"/>
                  <a:pt x="7648" y="16469"/>
                </a:cubicBezTo>
                <a:cubicBezTo>
                  <a:pt x="10014" y="15780"/>
                  <a:pt x="16336" y="13638"/>
                  <a:pt x="16668" y="10353"/>
                </a:cubicBezTo>
                <a:cubicBezTo>
                  <a:pt x="17174" y="5343"/>
                  <a:pt x="9883" y="5481"/>
                  <a:pt x="10933" y="0"/>
                </a:cubicBezTo>
                <a:close/>
              </a:path>
            </a:pathLst>
          </a:custGeom>
          <a:solidFill>
            <a:srgbClr val="DDCB88">
              <a:alpha val="42328"/>
            </a:srgbClr>
          </a:solidFill>
          <a:ln w="12700">
            <a:miter lim="400000"/>
          </a:ln>
        </p:spPr>
        <p:txBody>
          <a:bodyPr lIns="50800" tIns="50800" rIns="50800" bIns="50800" anchor="ctr"/>
          <a:lstStyle/>
          <a:p>
            <a:pPr algn="ctr" defTabSz="825500">
              <a:lnSpc>
                <a:spcPct val="100000"/>
              </a:lnSpc>
              <a:spcBef>
                <a:spcPts val="0"/>
              </a:spcBef>
              <a:defRPr sz="3200">
                <a:solidFill>
                  <a:srgbClr val="4B5B4B">
                    <a:alpha val="74077"/>
                  </a:srgbClr>
                </a:solidFill>
                <a:latin typeface="Helvetica Neue Medium"/>
                <a:ea typeface="Helvetica Neue Medium"/>
                <a:cs typeface="Helvetica Neue Medium"/>
                <a:sym typeface="Helvetica Neue Medium"/>
              </a:defRPr>
            </a:pPr>
            <a:endParaRPr/>
          </a:p>
        </p:txBody>
      </p:sp>
      <p:sp>
        <p:nvSpPr>
          <p:cNvPr id="183" name="Rectángulo redondeado"/>
          <p:cNvSpPr/>
          <p:nvPr/>
        </p:nvSpPr>
        <p:spPr>
          <a:xfrm>
            <a:off x="3180507" y="6251650"/>
            <a:ext cx="18022986" cy="4220344"/>
          </a:xfrm>
          <a:prstGeom prst="roundRect">
            <a:avLst>
              <a:gd name="adj" fmla="val 15000"/>
            </a:avLst>
          </a:prstGeom>
          <a:solidFill>
            <a:srgbClr val="85B7AD">
              <a:alpha val="72130"/>
            </a:srgbClr>
          </a:solidFill>
          <a:ln w="12700">
            <a:miter lim="400000"/>
          </a:ln>
          <a:effectLst>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184" name="01"/>
          <p:cNvSpPr txBox="1"/>
          <p:nvPr/>
        </p:nvSpPr>
        <p:spPr>
          <a:xfrm>
            <a:off x="10970890" y="2362564"/>
            <a:ext cx="2442220" cy="330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20000">
                <a:solidFill>
                  <a:srgbClr val="3B2A1F"/>
                </a:solidFill>
                <a:latin typeface="Fjalla One"/>
                <a:ea typeface="Fjalla One"/>
                <a:cs typeface="Fjalla One"/>
                <a:sym typeface="Fjalla One"/>
              </a:defRPr>
            </a:lvl1pPr>
          </a:lstStyle>
          <a:p>
            <a:r>
              <a:t>01</a:t>
            </a:r>
          </a:p>
        </p:txBody>
      </p:sp>
      <p:sp>
        <p:nvSpPr>
          <p:cNvPr id="185" name="Dios creó todo perfecto. En todo el universo y en el Cielo había conformidad, equilibrio y paz. Lucifer creó desarmonía. ¿Qué hizo? ¿Qué deseaba? (Ver págs. 5, 6)."/>
          <p:cNvSpPr txBox="1"/>
          <p:nvPr/>
        </p:nvSpPr>
        <p:spPr>
          <a:xfrm>
            <a:off x="4441893" y="6996572"/>
            <a:ext cx="15500215" cy="2730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Fjalla One"/>
                <a:ea typeface="Fjalla One"/>
                <a:cs typeface="Fjalla One"/>
                <a:sym typeface="Fjalla One"/>
              </a:defRPr>
            </a:lvl1pPr>
          </a:lstStyle>
          <a:p>
            <a:r>
              <a:t>Dios creó todo perfecto. En todo el universo y en el Cielo había conformidad, equilibrio y paz. Lucifer creó desarmonía. ¿Qué hizo? ¿Qué deseaba? (Ver págs. 5, 6). </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7"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88"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189" name="Lucifer estaba ____________ y tenía celos de Jesucristo. No obstante, cuando todos los ángeles se inclinaron ante él para reconocer su supremacía, gran autoridad y derecho de gobernar, se inclinó con ellos, pero su corazón estaba lleno de envidia y odio."/>
          <p:cNvSpPr txBox="1"/>
          <p:nvPr/>
        </p:nvSpPr>
        <p:spPr>
          <a:xfrm>
            <a:off x="1917900" y="3730218"/>
            <a:ext cx="20548200" cy="6667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ctr" defTabSz="457200">
              <a:lnSpc>
                <a:spcPct val="100000"/>
              </a:lnSpc>
              <a:spcBef>
                <a:spcPts val="1200"/>
              </a:spcBef>
              <a:defRPr sz="5500">
                <a:latin typeface="MyriadPro-Regular"/>
                <a:ea typeface="MyriadPro-Regular"/>
                <a:cs typeface="MyriadPro-Regular"/>
                <a:sym typeface="MyriadPro-Regular"/>
              </a:defRPr>
            </a:pPr>
            <a:r>
              <a:t>Lucifer estaba </a:t>
            </a:r>
            <a:r>
              <a:rPr>
                <a:latin typeface="Myriad Pro Bold"/>
                <a:ea typeface="Myriad Pro Bold"/>
                <a:cs typeface="Myriad Pro Bold"/>
                <a:sym typeface="Myriad Pro Bold"/>
              </a:rPr>
              <a:t>____________</a:t>
            </a:r>
            <a:r>
              <a:t> y tenía celos de Jesucristo. No obstante, cuando todos los ángeles se inclinaron ante él para reconocer su supremacía, gran autoridad y derecho de gobernar, se inclinó con ellos, pero su corazón estaba lleno de envidia y odio. Cristo formaba parte del consejo especial de Dios para considerar sus planes, mientras Lucifer los desconocía. No comprendía, ni se le permitía conocer los propósitos de Dios. En cambio Cristo era reconocido como Soberano del Cielo, con poder y autoridad iguales a los de Dios. </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1"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92" name="Rectángulo"/>
          <p:cNvSpPr/>
          <p:nvPr/>
        </p:nvSpPr>
        <p:spPr>
          <a:xfrm>
            <a:off x="1067836" y="3977247"/>
            <a:ext cx="22248328" cy="5761506"/>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193" name="Lucifer creyó que él era favorito en el Cielo entre los ángeles. Había sido sumamente exaltado, pero eso no despertó en él ni gratitud ni alabanzas a su Creador. Aspiraba llegar a la altura de _____________."/>
          <p:cNvSpPr txBox="1"/>
          <p:nvPr/>
        </p:nvSpPr>
        <p:spPr>
          <a:xfrm>
            <a:off x="3426349" y="5200650"/>
            <a:ext cx="17531302" cy="33147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Lucifer creyó que él era favorito en el Cielo entre los ángeles. Había sido sumamente exaltado, pero eso no despertó en él ni gratitud ni alabanzas a su Creador. Aspiraba llegar a la altura de _____________. </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5"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96"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197" name="Lucifer estaba ____________ y tenía celos de Jesucristo. No obstante, cuando todos los ángeles se inclinaron ante él para reconocer su supremacía, gran autoridad y derecho de gobernar, se inclinó con ellos, pero su corazón estaba lleno de envidia y odio."/>
          <p:cNvSpPr txBox="1"/>
          <p:nvPr/>
        </p:nvSpPr>
        <p:spPr>
          <a:xfrm>
            <a:off x="1917900" y="3730218"/>
            <a:ext cx="20548200" cy="6667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ctr" defTabSz="457200">
              <a:lnSpc>
                <a:spcPct val="100000"/>
              </a:lnSpc>
              <a:spcBef>
                <a:spcPts val="1200"/>
              </a:spcBef>
              <a:defRPr sz="5500">
                <a:latin typeface="MyriadPro-Regular"/>
                <a:ea typeface="MyriadPro-Regular"/>
                <a:cs typeface="MyriadPro-Regular"/>
                <a:sym typeface="MyriadPro-Regular"/>
              </a:defRPr>
            </a:pPr>
            <a:r>
              <a:t>Lucifer estaba </a:t>
            </a:r>
            <a:r>
              <a:rPr>
                <a:latin typeface="Myriad Pro Bold"/>
                <a:ea typeface="Myriad Pro Bold"/>
                <a:cs typeface="Myriad Pro Bold"/>
                <a:sym typeface="Myriad Pro Bold"/>
              </a:rPr>
              <a:t>____________</a:t>
            </a:r>
            <a:r>
              <a:t> y tenía celos de Jesucristo. No obstante, cuando todos los ángeles se inclinaron ante él para reconocer su supremacía, gran autoridad y derecho de gobernar, se inclinó con ellos, pero su corazón estaba lleno de envidia y odio. Cristo formaba parte del consejo especial de Dios para considerar sus planes, mientras Lucifer los desconocía. No comprendía, ni se le permitía conocer los propósitos de Dios. En cambio Cristo era reconocido como Soberano del Cielo, con poder y autoridad iguales a los de Dios. </a:t>
            </a:r>
          </a:p>
        </p:txBody>
      </p:sp>
      <p:sp>
        <p:nvSpPr>
          <p:cNvPr id="198" name="envidioso"/>
          <p:cNvSpPr txBox="1"/>
          <p:nvPr/>
        </p:nvSpPr>
        <p:spPr>
          <a:xfrm>
            <a:off x="6624617" y="3544170"/>
            <a:ext cx="3711005"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envidioso</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0" name="005.jpg" descr="005.jpg"/>
          <p:cNvPicPr>
            <a:picLocks noChangeAspect="1"/>
          </p:cNvPicPr>
          <p:nvPr/>
        </p:nvPicPr>
        <p:blipFill>
          <a:blip r:embed="rId2"/>
          <a:stretch>
            <a:fillRect/>
          </a:stretch>
        </p:blipFill>
        <p:spPr>
          <a:xfrm>
            <a:off x="0" y="57150"/>
            <a:ext cx="24384000" cy="13716000"/>
          </a:xfrm>
          <a:prstGeom prst="rect">
            <a:avLst/>
          </a:prstGeom>
          <a:ln w="12700">
            <a:miter lim="400000"/>
          </a:ln>
        </p:spPr>
      </p:pic>
      <p:sp>
        <p:nvSpPr>
          <p:cNvPr id="201" name="Rectángulo"/>
          <p:cNvSpPr/>
          <p:nvPr/>
        </p:nvSpPr>
        <p:spPr>
          <a:xfrm>
            <a:off x="1067836" y="3977247"/>
            <a:ext cx="22248328" cy="5761506"/>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02" name="Lucifer creyó que él era favorito en el Cielo entre los ángeles. Había sido sumamente exaltado, pero eso no despertó en él ni gratitud ni alabanzas a su Creador. Aspiraba llegar a la altura de _____________."/>
          <p:cNvSpPr txBox="1"/>
          <p:nvPr/>
        </p:nvSpPr>
        <p:spPr>
          <a:xfrm>
            <a:off x="3426349" y="5200650"/>
            <a:ext cx="17531302" cy="33147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Lucifer creyó que él era favorito en el Cielo entre los ángeles. Había sido sumamente exaltado, pero eso no despertó en él ni gratitud ni alabanzas a su Creador. Aspiraba llegar a la altura de _____________. </a:t>
            </a:r>
          </a:p>
        </p:txBody>
      </p:sp>
      <p:sp>
        <p:nvSpPr>
          <p:cNvPr id="203" name="Dios mismo"/>
          <p:cNvSpPr txBox="1"/>
          <p:nvPr/>
        </p:nvSpPr>
        <p:spPr>
          <a:xfrm>
            <a:off x="11161566" y="7588250"/>
            <a:ext cx="4400297"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dirty="0">
                <a:solidFill>
                  <a:srgbClr val="A62B17"/>
                </a:solidFill>
                <a:latin typeface="Myriad Pro Bold"/>
                <a:ea typeface="Myriad Pro Bold"/>
                <a:cs typeface="Myriad Pro Bold"/>
                <a:sym typeface="Myriad Pro Bold"/>
              </a:rPr>
              <a:t>Dios </a:t>
            </a:r>
            <a:r>
              <a:rPr sz="6500" dirty="0" err="1">
                <a:solidFill>
                  <a:srgbClr val="A62B17"/>
                </a:solidFill>
                <a:latin typeface="Myriad Pro Bold"/>
                <a:ea typeface="Myriad Pro Bold"/>
                <a:cs typeface="Myriad Pro Bold"/>
                <a:sym typeface="Myriad Pro Bold"/>
              </a:rPr>
              <a:t>mismo</a:t>
            </a:r>
            <a:endParaRPr sz="6500" dirty="0">
              <a:solidFill>
                <a:srgbClr val="A62B17"/>
              </a:solidFill>
              <a:latin typeface="Myriad Pro Bold"/>
              <a:ea typeface="Myriad Pro Bold"/>
              <a:cs typeface="Myriad Pro Bold"/>
              <a:sym typeface="Myriad Pro Bold"/>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 name="003.jpg" descr="003.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06" name="Figura"/>
          <p:cNvSpPr/>
          <p:nvPr/>
        </p:nvSpPr>
        <p:spPr>
          <a:xfrm rot="3034451">
            <a:off x="9828604" y="-18904"/>
            <a:ext cx="4477924" cy="6873287"/>
          </a:xfrm>
          <a:custGeom>
            <a:avLst/>
            <a:gdLst/>
            <a:ahLst/>
            <a:cxnLst>
              <a:cxn ang="0">
                <a:pos x="wd2" y="hd2"/>
              </a:cxn>
              <a:cxn ang="5400000">
                <a:pos x="wd2" y="hd2"/>
              </a:cxn>
              <a:cxn ang="10800000">
                <a:pos x="wd2" y="hd2"/>
              </a:cxn>
              <a:cxn ang="16200000">
                <a:pos x="wd2" y="hd2"/>
              </a:cxn>
            </a:cxnLst>
            <a:rect l="0" t="0" r="r" b="b"/>
            <a:pathLst>
              <a:path w="16693" h="21217" extrusionOk="0">
                <a:moveTo>
                  <a:pt x="10933" y="0"/>
                </a:moveTo>
                <a:cubicBezTo>
                  <a:pt x="-4426" y="5413"/>
                  <a:pt x="-1243" y="13502"/>
                  <a:pt x="6156" y="16481"/>
                </a:cubicBezTo>
                <a:cubicBezTo>
                  <a:pt x="6053" y="18357"/>
                  <a:pt x="6196" y="20047"/>
                  <a:pt x="6853" y="20912"/>
                </a:cubicBezTo>
                <a:cubicBezTo>
                  <a:pt x="7205" y="21600"/>
                  <a:pt x="9849" y="20972"/>
                  <a:pt x="9495" y="20530"/>
                </a:cubicBezTo>
                <a:cubicBezTo>
                  <a:pt x="9277" y="20257"/>
                  <a:pt x="7814" y="19339"/>
                  <a:pt x="7648" y="16469"/>
                </a:cubicBezTo>
                <a:cubicBezTo>
                  <a:pt x="10014" y="15780"/>
                  <a:pt x="16336" y="13638"/>
                  <a:pt x="16668" y="10353"/>
                </a:cubicBezTo>
                <a:cubicBezTo>
                  <a:pt x="17174" y="5343"/>
                  <a:pt x="9883" y="5481"/>
                  <a:pt x="10933" y="0"/>
                </a:cubicBezTo>
                <a:close/>
              </a:path>
            </a:pathLst>
          </a:custGeom>
          <a:solidFill>
            <a:srgbClr val="DDCB88">
              <a:alpha val="42328"/>
            </a:srgbClr>
          </a:solidFill>
          <a:ln w="12700">
            <a:miter lim="400000"/>
          </a:ln>
        </p:spPr>
        <p:txBody>
          <a:bodyPr lIns="50800" tIns="50800" rIns="50800" bIns="50800" anchor="ctr"/>
          <a:lstStyle/>
          <a:p>
            <a:pPr algn="ctr" defTabSz="825500">
              <a:lnSpc>
                <a:spcPct val="100000"/>
              </a:lnSpc>
              <a:spcBef>
                <a:spcPts val="0"/>
              </a:spcBef>
              <a:defRPr sz="3200">
                <a:solidFill>
                  <a:srgbClr val="4B5B4B">
                    <a:alpha val="74077"/>
                  </a:srgbClr>
                </a:solidFill>
                <a:latin typeface="Helvetica Neue Medium"/>
                <a:ea typeface="Helvetica Neue Medium"/>
                <a:cs typeface="Helvetica Neue Medium"/>
                <a:sym typeface="Helvetica Neue Medium"/>
              </a:defRPr>
            </a:pPr>
            <a:endParaRPr/>
          </a:p>
        </p:txBody>
      </p:sp>
      <p:sp>
        <p:nvSpPr>
          <p:cNvPr id="207" name="Rectángulo redondeado"/>
          <p:cNvSpPr/>
          <p:nvPr/>
        </p:nvSpPr>
        <p:spPr>
          <a:xfrm>
            <a:off x="2300069" y="5633682"/>
            <a:ext cx="19783862" cy="5096663"/>
          </a:xfrm>
          <a:prstGeom prst="roundRect">
            <a:avLst>
              <a:gd name="adj" fmla="val 12421"/>
            </a:avLst>
          </a:prstGeom>
          <a:solidFill>
            <a:srgbClr val="85B7AD">
              <a:alpha val="72130"/>
            </a:srgbClr>
          </a:solidFill>
          <a:ln w="12700">
            <a:miter lim="400000"/>
          </a:ln>
          <a:effectLst>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08" name="02"/>
          <p:cNvSpPr txBox="1"/>
          <p:nvPr/>
        </p:nvSpPr>
        <p:spPr>
          <a:xfrm>
            <a:off x="10870431" y="1699054"/>
            <a:ext cx="2643138" cy="330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20000">
                <a:solidFill>
                  <a:srgbClr val="3B2A1F"/>
                </a:solidFill>
                <a:latin typeface="Fjalla One"/>
                <a:ea typeface="Fjalla One"/>
                <a:cs typeface="Fjalla One"/>
                <a:sym typeface="Fjalla One"/>
              </a:defRPr>
            </a:lvl1pPr>
          </a:lstStyle>
          <a:p>
            <a:r>
              <a:t>02</a:t>
            </a:r>
          </a:p>
        </p:txBody>
      </p:sp>
      <p:sp>
        <p:nvSpPr>
          <p:cNvPr id="209" name="Muchas veces, la insatisfacción y la envidia rompen relaciones familiares, y la discordia, la confusión y la rebelión se apoderan de los hogares. Cuando Lucifer implantó la discordia, ¿qué hubo entre los ángeles? (Ver pág. 6)."/>
          <p:cNvSpPr txBox="1"/>
          <p:nvPr/>
        </p:nvSpPr>
        <p:spPr>
          <a:xfrm>
            <a:off x="3764590" y="6378613"/>
            <a:ext cx="16854820" cy="3606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Fjalla One"/>
                <a:ea typeface="Fjalla One"/>
                <a:cs typeface="Fjalla One"/>
                <a:sym typeface="Fjalla One"/>
              </a:defRPr>
            </a:lvl1pPr>
          </a:lstStyle>
          <a:p>
            <a:r>
              <a:t>Muchas veces, la insatisfacción y la envidia rompen relaciones familiares, y la discordia, la confusión y la rebelión se apoderan de los hogares. Cuando Lucifer implantó la discordia, ¿qué hubo entre los ángeles? (Ver pág. 6). </a:t>
            </a:r>
          </a:p>
        </p:txBody>
      </p:sp>
    </p:spTree>
  </p:cSld>
  <p:clrMapOvr>
    <a:masterClrMapping/>
  </p:clrMapOvr>
  <p:transition spd="med"/>
</p:sld>
</file>

<file path=ppt/theme/theme1.xml><?xml version="1.0" encoding="utf-8"?>
<a:theme xmlns:a="http://schemas.openxmlformats.org/drawingml/2006/main" name="23_ClassicWhite">
  <a:themeElements>
    <a:clrScheme name="23_ClassicWhite">
      <a:dk1>
        <a:srgbClr val="000000"/>
      </a:dk1>
      <a:lt1>
        <a:srgbClr val="FFFFFF"/>
      </a:lt1>
      <a:dk2>
        <a:srgbClr val="5E5E5E"/>
      </a:dk2>
      <a:lt2>
        <a:srgbClr val="D5D5D5"/>
      </a:lt2>
      <a:accent1>
        <a:srgbClr val="3E74D1"/>
      </a:accent1>
      <a:accent2>
        <a:srgbClr val="33C5B9"/>
      </a:accent2>
      <a:accent3>
        <a:srgbClr val="45B53C"/>
      </a:accent3>
      <a:accent4>
        <a:srgbClr val="FFBD16"/>
      </a:accent4>
      <a:accent5>
        <a:srgbClr val="E22146"/>
      </a:accent5>
      <a:accent6>
        <a:srgbClr val="836BB7"/>
      </a:accent6>
      <a:hlink>
        <a:srgbClr val="0000FF"/>
      </a:hlink>
      <a:folHlink>
        <a:srgbClr val="FF00FF"/>
      </a:folHlink>
    </a:clrScheme>
    <a:fontScheme name="23_ClassicWhite">
      <a:majorFont>
        <a:latin typeface="Canela Bold"/>
        <a:ea typeface="Canela Bold"/>
        <a:cs typeface="Canela Bold"/>
      </a:majorFont>
      <a:minorFont>
        <a:latin typeface="Canela Bold"/>
        <a:ea typeface="Canela Bold"/>
        <a:cs typeface="Canela Bold"/>
      </a:minorFont>
    </a:fontScheme>
    <a:fmtScheme name="23_Clas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11303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Graphik"/>
            <a:ea typeface="Graphik"/>
            <a:cs typeface="Graphik"/>
            <a:sym typeface="Graphi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3_ClassicWhite">
  <a:themeElements>
    <a:clrScheme name="23_ClassicWhite">
      <a:dk1>
        <a:srgbClr val="000000"/>
      </a:dk1>
      <a:lt1>
        <a:srgbClr val="FFFFFF"/>
      </a:lt1>
      <a:dk2>
        <a:srgbClr val="5E5E5E"/>
      </a:dk2>
      <a:lt2>
        <a:srgbClr val="D5D5D5"/>
      </a:lt2>
      <a:accent1>
        <a:srgbClr val="3E74D1"/>
      </a:accent1>
      <a:accent2>
        <a:srgbClr val="33C5B9"/>
      </a:accent2>
      <a:accent3>
        <a:srgbClr val="45B53C"/>
      </a:accent3>
      <a:accent4>
        <a:srgbClr val="FFBD16"/>
      </a:accent4>
      <a:accent5>
        <a:srgbClr val="E22146"/>
      </a:accent5>
      <a:accent6>
        <a:srgbClr val="836BB7"/>
      </a:accent6>
      <a:hlink>
        <a:srgbClr val="0000FF"/>
      </a:hlink>
      <a:folHlink>
        <a:srgbClr val="FF00FF"/>
      </a:folHlink>
    </a:clrScheme>
    <a:fontScheme name="23_ClassicWhite">
      <a:majorFont>
        <a:latin typeface="Canela Bold"/>
        <a:ea typeface="Canela Bold"/>
        <a:cs typeface="Canela Bold"/>
      </a:majorFont>
      <a:minorFont>
        <a:latin typeface="Canela Bold"/>
        <a:ea typeface="Canela Bold"/>
        <a:cs typeface="Canela Bold"/>
      </a:minorFont>
    </a:fontScheme>
    <a:fmtScheme name="23_Clas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11303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Graphik"/>
            <a:ea typeface="Graphik"/>
            <a:cs typeface="Graphik"/>
            <a:sym typeface="Graphi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1549</Words>
  <Application>Microsoft Office PowerPoint</Application>
  <PresentationFormat>Personalizar</PresentationFormat>
  <Paragraphs>49</Paragraphs>
  <Slides>28</Slides>
  <Notes>0</Notes>
  <HiddenSlides>0</HiddenSlides>
  <MMClips>0</MMClips>
  <ScaleCrop>false</ScaleCrop>
  <HeadingPairs>
    <vt:vector size="6" baseType="variant">
      <vt:variant>
        <vt:lpstr>Fontes usadas</vt:lpstr>
      </vt:variant>
      <vt:variant>
        <vt:i4>9</vt:i4>
      </vt:variant>
      <vt:variant>
        <vt:lpstr>Tema</vt:lpstr>
      </vt:variant>
      <vt:variant>
        <vt:i4>1</vt:i4>
      </vt:variant>
      <vt:variant>
        <vt:lpstr>Títulos de slides</vt:lpstr>
      </vt:variant>
      <vt:variant>
        <vt:i4>28</vt:i4>
      </vt:variant>
    </vt:vector>
  </HeadingPairs>
  <TitlesOfParts>
    <vt:vector size="38" baseType="lpstr">
      <vt:lpstr>Canela Bold</vt:lpstr>
      <vt:lpstr>Canela Deck Regular</vt:lpstr>
      <vt:lpstr>Canela Regular</vt:lpstr>
      <vt:lpstr>Canela Text Regular</vt:lpstr>
      <vt:lpstr>Graphik</vt:lpstr>
      <vt:lpstr>Graphik Medium</vt:lpstr>
      <vt:lpstr>Graphik Semibold</vt:lpstr>
      <vt:lpstr>Helvetica Neue</vt:lpstr>
      <vt:lpstr>Myriad Pro Bold</vt:lpstr>
      <vt:lpstr>23_ClassicWhite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DSA - Maria Cristina Barbosa</cp:lastModifiedBy>
  <cp:revision>1</cp:revision>
  <dcterms:modified xsi:type="dcterms:W3CDTF">2024-10-29T14:49:31Z</dcterms:modified>
</cp:coreProperties>
</file>