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0"/>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2438338" rtl="0" fontAlgn="auto" latinLnBrk="0" hangingPunct="0">
      <a:lnSpc>
        <a:spcPct val="90000"/>
      </a:lnSpc>
      <a:spcBef>
        <a:spcPts val="2400"/>
      </a:spcBef>
      <a:spcAft>
        <a:spcPts val="0"/>
      </a:spcAft>
      <a:buClrTx/>
      <a:buSzTx/>
      <a:buFontTx/>
      <a:buNone/>
      <a:tabLst/>
      <a:defRPr kumimoji="0" sz="4400" b="0" i="0" u="none" strike="noStrike" cap="none" spc="0" normalizeH="0" baseline="0">
        <a:ln>
          <a:noFill/>
        </a:ln>
        <a:solidFill>
          <a:srgbClr val="000000"/>
        </a:solidFill>
        <a:effectLst/>
        <a:uFillTx/>
        <a:latin typeface="Canela Text Regular"/>
        <a:ea typeface="Canela Text Regular"/>
        <a:cs typeface="Canela Text Regular"/>
        <a:sym typeface="Canela Text Regular"/>
      </a:defRPr>
    </a:lvl1pPr>
    <a:lvl2pPr marL="0" marR="0" indent="457200" algn="l" defTabSz="2438338" rtl="0" fontAlgn="auto" latinLnBrk="0" hangingPunct="0">
      <a:lnSpc>
        <a:spcPct val="90000"/>
      </a:lnSpc>
      <a:spcBef>
        <a:spcPts val="2400"/>
      </a:spcBef>
      <a:spcAft>
        <a:spcPts val="0"/>
      </a:spcAft>
      <a:buClrTx/>
      <a:buSzTx/>
      <a:buFontTx/>
      <a:buNone/>
      <a:tabLst/>
      <a:defRPr kumimoji="0" sz="4400" b="0" i="0" u="none" strike="noStrike" cap="none" spc="0" normalizeH="0" baseline="0">
        <a:ln>
          <a:noFill/>
        </a:ln>
        <a:solidFill>
          <a:srgbClr val="000000"/>
        </a:solidFill>
        <a:effectLst/>
        <a:uFillTx/>
        <a:latin typeface="Canela Text Regular"/>
        <a:ea typeface="Canela Text Regular"/>
        <a:cs typeface="Canela Text Regular"/>
        <a:sym typeface="Canela Text Regular"/>
      </a:defRPr>
    </a:lvl2pPr>
    <a:lvl3pPr marL="0" marR="0" indent="914400" algn="l" defTabSz="2438338" rtl="0" fontAlgn="auto" latinLnBrk="0" hangingPunct="0">
      <a:lnSpc>
        <a:spcPct val="90000"/>
      </a:lnSpc>
      <a:spcBef>
        <a:spcPts val="2400"/>
      </a:spcBef>
      <a:spcAft>
        <a:spcPts val="0"/>
      </a:spcAft>
      <a:buClrTx/>
      <a:buSzTx/>
      <a:buFontTx/>
      <a:buNone/>
      <a:tabLst/>
      <a:defRPr kumimoji="0" sz="4400" b="0" i="0" u="none" strike="noStrike" cap="none" spc="0" normalizeH="0" baseline="0">
        <a:ln>
          <a:noFill/>
        </a:ln>
        <a:solidFill>
          <a:srgbClr val="000000"/>
        </a:solidFill>
        <a:effectLst/>
        <a:uFillTx/>
        <a:latin typeface="Canela Text Regular"/>
        <a:ea typeface="Canela Text Regular"/>
        <a:cs typeface="Canela Text Regular"/>
        <a:sym typeface="Canela Text Regular"/>
      </a:defRPr>
    </a:lvl3pPr>
    <a:lvl4pPr marL="0" marR="0" indent="1371600" algn="l" defTabSz="2438338" rtl="0" fontAlgn="auto" latinLnBrk="0" hangingPunct="0">
      <a:lnSpc>
        <a:spcPct val="90000"/>
      </a:lnSpc>
      <a:spcBef>
        <a:spcPts val="2400"/>
      </a:spcBef>
      <a:spcAft>
        <a:spcPts val="0"/>
      </a:spcAft>
      <a:buClrTx/>
      <a:buSzTx/>
      <a:buFontTx/>
      <a:buNone/>
      <a:tabLst/>
      <a:defRPr kumimoji="0" sz="4400" b="0" i="0" u="none" strike="noStrike" cap="none" spc="0" normalizeH="0" baseline="0">
        <a:ln>
          <a:noFill/>
        </a:ln>
        <a:solidFill>
          <a:srgbClr val="000000"/>
        </a:solidFill>
        <a:effectLst/>
        <a:uFillTx/>
        <a:latin typeface="Canela Text Regular"/>
        <a:ea typeface="Canela Text Regular"/>
        <a:cs typeface="Canela Text Regular"/>
        <a:sym typeface="Canela Text Regular"/>
      </a:defRPr>
    </a:lvl4pPr>
    <a:lvl5pPr marL="0" marR="0" indent="1828800" algn="l" defTabSz="2438338" rtl="0" fontAlgn="auto" latinLnBrk="0" hangingPunct="0">
      <a:lnSpc>
        <a:spcPct val="90000"/>
      </a:lnSpc>
      <a:spcBef>
        <a:spcPts val="2400"/>
      </a:spcBef>
      <a:spcAft>
        <a:spcPts val="0"/>
      </a:spcAft>
      <a:buClrTx/>
      <a:buSzTx/>
      <a:buFontTx/>
      <a:buNone/>
      <a:tabLst/>
      <a:defRPr kumimoji="0" sz="4400" b="0" i="0" u="none" strike="noStrike" cap="none" spc="0" normalizeH="0" baseline="0">
        <a:ln>
          <a:noFill/>
        </a:ln>
        <a:solidFill>
          <a:srgbClr val="000000"/>
        </a:solidFill>
        <a:effectLst/>
        <a:uFillTx/>
        <a:latin typeface="Canela Text Regular"/>
        <a:ea typeface="Canela Text Regular"/>
        <a:cs typeface="Canela Text Regular"/>
        <a:sym typeface="Canela Text Regular"/>
      </a:defRPr>
    </a:lvl5pPr>
    <a:lvl6pPr marL="0" marR="0" indent="2286000" algn="l" defTabSz="2438338" rtl="0" fontAlgn="auto" latinLnBrk="0" hangingPunct="0">
      <a:lnSpc>
        <a:spcPct val="90000"/>
      </a:lnSpc>
      <a:spcBef>
        <a:spcPts val="2400"/>
      </a:spcBef>
      <a:spcAft>
        <a:spcPts val="0"/>
      </a:spcAft>
      <a:buClrTx/>
      <a:buSzTx/>
      <a:buFontTx/>
      <a:buNone/>
      <a:tabLst/>
      <a:defRPr kumimoji="0" sz="4400" b="0" i="0" u="none" strike="noStrike" cap="none" spc="0" normalizeH="0" baseline="0">
        <a:ln>
          <a:noFill/>
        </a:ln>
        <a:solidFill>
          <a:srgbClr val="000000"/>
        </a:solidFill>
        <a:effectLst/>
        <a:uFillTx/>
        <a:latin typeface="Canela Text Regular"/>
        <a:ea typeface="Canela Text Regular"/>
        <a:cs typeface="Canela Text Regular"/>
        <a:sym typeface="Canela Text Regular"/>
      </a:defRPr>
    </a:lvl6pPr>
    <a:lvl7pPr marL="0" marR="0" indent="2743200" algn="l" defTabSz="2438338" rtl="0" fontAlgn="auto" latinLnBrk="0" hangingPunct="0">
      <a:lnSpc>
        <a:spcPct val="90000"/>
      </a:lnSpc>
      <a:spcBef>
        <a:spcPts val="2400"/>
      </a:spcBef>
      <a:spcAft>
        <a:spcPts val="0"/>
      </a:spcAft>
      <a:buClrTx/>
      <a:buSzTx/>
      <a:buFontTx/>
      <a:buNone/>
      <a:tabLst/>
      <a:defRPr kumimoji="0" sz="4400" b="0" i="0" u="none" strike="noStrike" cap="none" spc="0" normalizeH="0" baseline="0">
        <a:ln>
          <a:noFill/>
        </a:ln>
        <a:solidFill>
          <a:srgbClr val="000000"/>
        </a:solidFill>
        <a:effectLst/>
        <a:uFillTx/>
        <a:latin typeface="Canela Text Regular"/>
        <a:ea typeface="Canela Text Regular"/>
        <a:cs typeface="Canela Text Regular"/>
        <a:sym typeface="Canela Text Regular"/>
      </a:defRPr>
    </a:lvl7pPr>
    <a:lvl8pPr marL="0" marR="0" indent="3200400" algn="l" defTabSz="2438338" rtl="0" fontAlgn="auto" latinLnBrk="0" hangingPunct="0">
      <a:lnSpc>
        <a:spcPct val="90000"/>
      </a:lnSpc>
      <a:spcBef>
        <a:spcPts val="2400"/>
      </a:spcBef>
      <a:spcAft>
        <a:spcPts val="0"/>
      </a:spcAft>
      <a:buClrTx/>
      <a:buSzTx/>
      <a:buFontTx/>
      <a:buNone/>
      <a:tabLst/>
      <a:defRPr kumimoji="0" sz="4400" b="0" i="0" u="none" strike="noStrike" cap="none" spc="0" normalizeH="0" baseline="0">
        <a:ln>
          <a:noFill/>
        </a:ln>
        <a:solidFill>
          <a:srgbClr val="000000"/>
        </a:solidFill>
        <a:effectLst/>
        <a:uFillTx/>
        <a:latin typeface="Canela Text Regular"/>
        <a:ea typeface="Canela Text Regular"/>
        <a:cs typeface="Canela Text Regular"/>
        <a:sym typeface="Canela Text Regular"/>
      </a:defRPr>
    </a:lvl8pPr>
    <a:lvl9pPr marL="0" marR="0" indent="3657600" algn="l" defTabSz="2438338" rtl="0" fontAlgn="auto" latinLnBrk="0" hangingPunct="0">
      <a:lnSpc>
        <a:spcPct val="90000"/>
      </a:lnSpc>
      <a:spcBef>
        <a:spcPts val="2400"/>
      </a:spcBef>
      <a:spcAft>
        <a:spcPts val="0"/>
      </a:spcAft>
      <a:buClrTx/>
      <a:buSzTx/>
      <a:buFontTx/>
      <a:buNone/>
      <a:tabLst/>
      <a:defRPr kumimoji="0" sz="4400" b="0" i="0" u="none" strike="noStrike" cap="none" spc="0" normalizeH="0" baseline="0">
        <a:ln>
          <a:noFill/>
        </a:ln>
        <a:solidFill>
          <a:srgbClr val="000000"/>
        </a:solidFill>
        <a:effectLst/>
        <a:uFillTx/>
        <a:latin typeface="Canela Text Regular"/>
        <a:ea typeface="Canela Text Regular"/>
        <a:cs typeface="Canela Text Regular"/>
        <a:sym typeface="Canela Text Regular"/>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Graphik"/>
          <a:ea typeface="Graphik"/>
          <a:cs typeface="Graphik"/>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wholeTbl>
    <a:band2H>
      <a:tcTxStyle/>
      <a:tcStyle>
        <a:tcBdr/>
        <a:fill>
          <a:solidFill>
            <a:srgbClr val="E3E5E8"/>
          </a:solidFill>
        </a:fill>
      </a:tcStyle>
    </a:band2H>
    <a:firstCol>
      <a:tcTxStyle b="on" i="off">
        <a:font>
          <a:latin typeface="Graphik Semibold"/>
          <a:ea typeface="Graphik Semibold"/>
          <a:cs typeface="Graphik Semibold"/>
        </a:font>
        <a:srgbClr val="000000"/>
      </a:tcTxStyle>
      <a:tcStyle>
        <a:tcBdr>
          <a:left>
            <a:ln w="12700" cap="flat">
              <a:solidFill>
                <a:srgbClr val="000000"/>
              </a:solidFill>
              <a:prstDash val="solid"/>
              <a:miter lim="400000"/>
            </a:ln>
          </a:left>
          <a:right>
            <a:ln w="381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Col>
    <a:lastRow>
      <a:tcTxStyle b="on" i="off">
        <a:font>
          <a:latin typeface="Graphik Semibold"/>
          <a:ea typeface="Graphik Semibold"/>
          <a:cs typeface="Graphik Semibold"/>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n" i="off">
        <a:font>
          <a:latin typeface="Graphik Semibold"/>
          <a:ea typeface="Graphik Semibold"/>
          <a:cs typeface="Graphik Semibold"/>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381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Row>
  </a:tblStyle>
  <a:tblStyle styleId="{C7B018BB-80A7-4F77-B60F-C8B233D01FF8}" styleName="">
    <a:tblBg/>
    <a:wholeTbl>
      <a:tcTxStyle b="off" i="off">
        <a:font>
          <a:latin typeface="Graphik"/>
          <a:ea typeface="Graphik"/>
          <a:cs typeface="Graphik"/>
        </a:font>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wholeTbl>
    <a:band2H>
      <a:tcTxStyle/>
      <a:tcStyle>
        <a:tcBdr/>
        <a:fill>
          <a:solidFill>
            <a:srgbClr val="E3E5E8"/>
          </a:solidFill>
        </a:fill>
      </a:tcStyle>
    </a:band2H>
    <a:firstCol>
      <a:tcTxStyle b="on" i="off">
        <a:font>
          <a:latin typeface="Graphik Semibold"/>
          <a:ea typeface="Graphik Semibold"/>
          <a:cs typeface="Graphik Semibold"/>
        </a:font>
        <a:srgbClr val="000000"/>
      </a:tcTxStyle>
      <a:tcStyle>
        <a:tcBdr>
          <a:left>
            <a:ln w="12700" cap="flat">
              <a:solidFill>
                <a:srgbClr val="000000"/>
              </a:solidFill>
              <a:prstDash val="solid"/>
              <a:miter lim="400000"/>
            </a:ln>
          </a:left>
          <a:right>
            <a:ln w="25400" cap="flat">
              <a:solidFill>
                <a:srgbClr val="000000"/>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firstCol>
    <a:lastRow>
      <a:tcTxStyle b="off" i="off">
        <a:font>
          <a:latin typeface="Graphik"/>
          <a:ea typeface="Graphik"/>
          <a:cs typeface="Graphik"/>
        </a:font>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lastRow>
    <a:firstRow>
      <a:tcTxStyle b="on" i="off">
        <a:font>
          <a:latin typeface="Graphik Semibold"/>
          <a:ea typeface="Graphik Semibold"/>
          <a:cs typeface="Graphik Semibold"/>
        </a:font>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solidFill>
            <a:schemeClr val="accent1">
              <a:hueOff val="-217956"/>
              <a:satOff val="14368"/>
              <a:lumOff val="17764"/>
            </a:schemeClr>
          </a:solidFill>
        </a:fill>
      </a:tcStyle>
    </a:firstRow>
  </a:tblStyle>
  <a:tblStyle styleId="{EEE7283C-3CF3-47DC-8721-378D4A62B228}" styleName="">
    <a:tblBg/>
    <a:wholeTbl>
      <a:tcTxStyle b="off" i="off">
        <a:font>
          <a:latin typeface="Graphik"/>
          <a:ea typeface="Graphik"/>
          <a:cs typeface="Graphik"/>
        </a:font>
        <a:srgbClr val="000000"/>
      </a:tcTxStyle>
      <a:tcStyle>
        <a:tcBdr>
          <a:left>
            <a:ln w="12700" cap="flat">
              <a:solidFill>
                <a:srgbClr val="838383"/>
              </a:solidFill>
              <a:prstDash val="solid"/>
              <a:miter lim="400000"/>
            </a:ln>
          </a:left>
          <a:right>
            <a:ln w="12700" cap="flat">
              <a:solidFill>
                <a:srgbClr val="838383"/>
              </a:solidFill>
              <a:prstDash val="solid"/>
              <a:miter lim="400000"/>
            </a:ln>
          </a:right>
          <a:top>
            <a:ln w="12700" cap="flat">
              <a:solidFill>
                <a:srgbClr val="838383"/>
              </a:solidFill>
              <a:prstDash val="solid"/>
              <a:miter lim="400000"/>
            </a:ln>
          </a:top>
          <a:bottom>
            <a:ln w="12700" cap="flat">
              <a:solidFill>
                <a:srgbClr val="838383"/>
              </a:solidFill>
              <a:prstDash val="solid"/>
              <a:miter lim="400000"/>
            </a:ln>
          </a:bottom>
          <a:insideH>
            <a:ln w="12700" cap="flat">
              <a:solidFill>
                <a:srgbClr val="838383"/>
              </a:solidFill>
              <a:prstDash val="solid"/>
              <a:miter lim="400000"/>
            </a:ln>
          </a:insideH>
          <a:insideV>
            <a:ln w="12700" cap="flat">
              <a:solidFill>
                <a:srgbClr val="838383"/>
              </a:solidFill>
              <a:prstDash val="solid"/>
              <a:miter lim="400000"/>
            </a:ln>
          </a:insideV>
        </a:tcBdr>
        <a:fill>
          <a:noFill/>
        </a:fill>
      </a:tcStyle>
    </a:wholeTbl>
    <a:band2H>
      <a:tcTxStyle/>
      <a:tcStyle>
        <a:tcBdr/>
        <a:fill>
          <a:solidFill>
            <a:srgbClr val="ECEEEE"/>
          </a:solidFill>
        </a:fill>
      </a:tcStyle>
    </a:band2H>
    <a:firstCol>
      <a:tcTxStyle b="on" i="off">
        <a:font>
          <a:latin typeface="Graphik Semibold"/>
          <a:ea typeface="Graphik Semibold"/>
          <a:cs typeface="Graphik Semibold"/>
        </a:font>
        <a:srgbClr val="000000"/>
      </a:tcTxStyle>
      <a:tcStyle>
        <a:tcBdr>
          <a:left>
            <a:ln w="12700" cap="flat">
              <a:solidFill>
                <a:srgbClr val="4D4D4D"/>
              </a:solidFill>
              <a:prstDash val="solid"/>
              <a:miter lim="400000"/>
            </a:ln>
          </a:left>
          <a:right>
            <a:ln w="12700" cap="flat">
              <a:solidFill>
                <a:srgbClr val="808080"/>
              </a:solidFill>
              <a:prstDash val="solid"/>
              <a:miter lim="400000"/>
            </a:ln>
          </a:right>
          <a:top>
            <a:ln w="12700" cap="flat">
              <a:solidFill>
                <a:srgbClr val="808080"/>
              </a:solidFill>
              <a:prstDash val="solid"/>
              <a:miter lim="400000"/>
            </a:ln>
          </a:top>
          <a:bottom>
            <a:ln w="12700" cap="flat">
              <a:solidFill>
                <a:srgbClr val="808080"/>
              </a:solidFill>
              <a:prstDash val="solid"/>
              <a:miter lim="400000"/>
            </a:ln>
          </a:bottom>
          <a:insideH>
            <a:ln w="12700" cap="flat">
              <a:solidFill>
                <a:srgbClr val="808080"/>
              </a:solidFill>
              <a:prstDash val="solid"/>
              <a:miter lim="400000"/>
            </a:ln>
          </a:insideH>
          <a:insideV>
            <a:ln w="12700" cap="flat">
              <a:solidFill>
                <a:srgbClr val="808080"/>
              </a:solidFill>
              <a:prstDash val="solid"/>
              <a:miter lim="400000"/>
            </a:ln>
          </a:insideV>
        </a:tcBdr>
        <a:fill>
          <a:solidFill>
            <a:schemeClr val="accent3">
              <a:hueOff val="571091"/>
              <a:satOff val="15926"/>
              <a:lumOff val="22314"/>
            </a:schemeClr>
          </a:solidFill>
        </a:fill>
      </a:tcStyle>
    </a:firstCol>
    <a:lastRow>
      <a:tcTxStyle b="off" i="off">
        <a:font>
          <a:latin typeface="Graphik"/>
          <a:ea typeface="Graphik"/>
          <a:cs typeface="Graphik"/>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rgbClr val="45B43B"/>
              </a:solidFill>
              <a:prstDash val="solid"/>
              <a:miter lim="400000"/>
            </a:ln>
          </a:top>
          <a:bottom>
            <a:ln w="12700" cap="flat">
              <a:solidFill>
                <a:srgbClr val="4D4D4D"/>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n" i="off">
        <a:font>
          <a:latin typeface="Graphik Semibold"/>
          <a:ea typeface="Graphik Semibold"/>
          <a:cs typeface="Graphik Semibold"/>
        </a:font>
        <a:srgbClr val="000000"/>
      </a:tcTxStyle>
      <a:tcStyle>
        <a:tcBdr>
          <a:left>
            <a:ln w="12700" cap="flat">
              <a:solidFill>
                <a:srgbClr val="4D4D4D"/>
              </a:solidFill>
              <a:prstDash val="solid"/>
              <a:miter lim="400000"/>
            </a:ln>
          </a:left>
          <a:right>
            <a:ln w="12700" cap="flat">
              <a:solidFill>
                <a:srgbClr val="4D4D4D"/>
              </a:solidFill>
              <a:prstDash val="solid"/>
              <a:miter lim="400000"/>
            </a:ln>
          </a:right>
          <a:top>
            <a:ln w="12700" cap="flat">
              <a:solidFill>
                <a:srgbClr val="4D4D4D"/>
              </a:solidFill>
              <a:prstDash val="solid"/>
              <a:miter lim="400000"/>
            </a:ln>
          </a:top>
          <a:bottom>
            <a:ln w="12700" cap="flat">
              <a:solidFill>
                <a:srgbClr val="4D4D4D"/>
              </a:solidFill>
              <a:prstDash val="solid"/>
              <a:miter lim="400000"/>
            </a:ln>
          </a:bottom>
          <a:insideH>
            <a:ln w="12700" cap="flat">
              <a:solidFill>
                <a:srgbClr val="4D4D4D"/>
              </a:solidFill>
              <a:prstDash val="solid"/>
              <a:miter lim="400000"/>
            </a:ln>
          </a:insideH>
          <a:insideV>
            <a:ln w="12700" cap="flat">
              <a:solidFill>
                <a:srgbClr val="4D4D4D"/>
              </a:solidFill>
              <a:prstDash val="solid"/>
              <a:miter lim="400000"/>
            </a:ln>
          </a:insideV>
        </a:tcBdr>
        <a:fill>
          <a:solidFill>
            <a:srgbClr val="45B43B"/>
          </a:solidFill>
        </a:fill>
      </a:tcStyle>
    </a:firstRow>
  </a:tblStyle>
  <a:tblStyle styleId="{CF821DB8-F4EB-4A41-A1BA-3FCAFE7338EE}" styleName="">
    <a:tblBg/>
    <a:wholeTbl>
      <a:tcTxStyle b="off" i="off">
        <a:font>
          <a:latin typeface="Graphik"/>
          <a:ea typeface="Graphik"/>
          <a:cs typeface="Graphik"/>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wholeTbl>
    <a:band2H>
      <a:tcTxStyle/>
      <a:tcStyle>
        <a:tcBdr/>
        <a:fill>
          <a:solidFill>
            <a:schemeClr val="accent4">
              <a:hueOff val="349036"/>
              <a:lumOff val="17111"/>
            </a:schemeClr>
          </a:solidFill>
        </a:fill>
      </a:tcStyle>
    </a:band2H>
    <a:firstCol>
      <a:tcTxStyle b="on" i="off">
        <a:font>
          <a:latin typeface="Graphik Semibold"/>
          <a:ea typeface="Graphik Semibold"/>
          <a:cs typeface="Graphik Semibold"/>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FBD17"/>
          </a:solidFill>
        </a:fill>
      </a:tcStyle>
    </a:firstCol>
    <a:lastRow>
      <a:tcTxStyle b="on" i="off">
        <a:font>
          <a:latin typeface="Graphik Semibold"/>
          <a:ea typeface="Graphik Semibold"/>
          <a:cs typeface="Graphik Semibold"/>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38100" cap="flat">
              <a:solidFill>
                <a:srgbClr val="FFBD17"/>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lastRow>
    <a:firstRow>
      <a:tcTxStyle b="on" i="off">
        <a:font>
          <a:latin typeface="Graphik Semibold"/>
          <a:ea typeface="Graphik Semibold"/>
          <a:cs typeface="Graphik Semibold"/>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F8A25"/>
          </a:solidFill>
        </a:fill>
      </a:tcStyle>
    </a:firstRow>
  </a:tblStyle>
  <a:tblStyle styleId="{33BA23B1-9221-436E-865A-0063620EA4FD}" styleName="">
    <a:tblBg/>
    <a:wholeTbl>
      <a:tcTxStyle b="off" i="off">
        <a:font>
          <a:latin typeface="Graphik"/>
          <a:ea typeface="Graphik"/>
          <a:cs typeface="Graphik"/>
        </a:font>
        <a:srgbClr val="000000"/>
      </a:tcTxStyle>
      <a:tcStyle>
        <a:tcBdr>
          <a:left>
            <a:ln w="12700" cap="flat">
              <a:solidFill>
                <a:srgbClr val="5E5E5E"/>
              </a:solidFill>
              <a:prstDash val="solid"/>
              <a:miter lim="400000"/>
            </a:ln>
          </a:left>
          <a:right>
            <a:ln w="12700" cap="flat">
              <a:solidFill>
                <a:srgbClr val="5E5E5E"/>
              </a:solidFill>
              <a:prstDash val="solid"/>
              <a:miter lim="400000"/>
            </a:ln>
          </a:right>
          <a:top>
            <a:ln w="12700" cap="flat">
              <a:solidFill>
                <a:srgbClr val="5E5E5E"/>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noFill/>
        </a:fill>
      </a:tcStyle>
    </a:wholeTbl>
    <a:band2H>
      <a:tcTxStyle/>
      <a:tcStyle>
        <a:tcBdr/>
        <a:fill>
          <a:solidFill>
            <a:srgbClr val="ECEEEF"/>
          </a:solidFill>
        </a:fill>
      </a:tcStyle>
    </a:band2H>
    <a:firstCol>
      <a:tcTxStyle b="on" i="off">
        <a:font>
          <a:latin typeface="Graphik Semibold"/>
          <a:ea typeface="Graphik Semibold"/>
          <a:cs typeface="Graphik Semibold"/>
        </a:font>
        <a:srgbClr val="FFFFFF"/>
      </a:tcTxStyle>
      <a:tcStyle>
        <a:tcBdr>
          <a:left>
            <a:ln w="12700" cap="flat">
              <a:solidFill>
                <a:srgbClr val="A6AAA9"/>
              </a:solidFill>
              <a:prstDash val="solid"/>
              <a:miter lim="400000"/>
            </a:ln>
          </a:left>
          <a:right>
            <a:ln w="12700" cap="flat">
              <a:solidFill>
                <a:srgbClr val="5E5E5E"/>
              </a:solidFill>
              <a:prstDash val="solid"/>
              <a:miter lim="400000"/>
            </a:ln>
          </a:right>
          <a:top>
            <a:ln w="12700" cap="flat">
              <a:solidFill>
                <a:srgbClr val="5E5E5E"/>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solidFill>
            <a:srgbClr val="32C5B9"/>
          </a:solidFill>
        </a:fill>
      </a:tcStyle>
    </a:firstCol>
    <a:lastRow>
      <a:tcTxStyle b="on" i="off">
        <a:font>
          <a:latin typeface="Graphik Semibold"/>
          <a:ea typeface="Graphik Semibold"/>
          <a:cs typeface="Graphik Semibold"/>
        </a:font>
        <a:srgbClr val="000000"/>
      </a:tcTxStyle>
      <a:tcStyle>
        <a:tcBdr>
          <a:left>
            <a:ln w="12700" cap="flat">
              <a:solidFill>
                <a:srgbClr val="A6AAA9"/>
              </a:solidFill>
              <a:prstDash val="solid"/>
              <a:miter lim="400000"/>
            </a:ln>
          </a:left>
          <a:right>
            <a:ln w="12700" cap="flat">
              <a:solidFill>
                <a:srgbClr val="A6AAA9"/>
              </a:solidFill>
              <a:prstDash val="solid"/>
              <a:miter lim="400000"/>
            </a:ln>
          </a:right>
          <a:top>
            <a:ln w="38100" cap="flat">
              <a:solidFill>
                <a:schemeClr val="accent2">
                  <a:hueOff val="240640"/>
                  <a:satOff val="2542"/>
                  <a:lumOff val="-13198"/>
                </a:schemeClr>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FFFFFF"/>
          </a:solidFill>
        </a:fill>
      </a:tcStyle>
    </a:lastRow>
    <a:firstRow>
      <a:tcTxStyle b="on" i="off">
        <a:font>
          <a:latin typeface="Graphik Semibold"/>
          <a:ea typeface="Graphik Semibold"/>
          <a:cs typeface="Graphik Semibold"/>
        </a:font>
        <a:srgbClr val="FFFFFF"/>
      </a:tcTxStyle>
      <a:tcStyle>
        <a:tcBdr>
          <a:left>
            <a:ln w="12700" cap="flat">
              <a:solidFill>
                <a:srgbClr val="5E5E5E"/>
              </a:solidFill>
              <a:prstDash val="solid"/>
              <a:miter lim="400000"/>
            </a:ln>
          </a:left>
          <a:right>
            <a:ln w="12700" cap="flat">
              <a:solidFill>
                <a:srgbClr val="5E5E5E"/>
              </a:solidFill>
              <a:prstDash val="solid"/>
              <a:miter lim="400000"/>
            </a:ln>
          </a:right>
          <a:top>
            <a:ln w="12700" cap="flat">
              <a:solidFill>
                <a:srgbClr val="A6AAA9"/>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solidFill>
            <a:schemeClr val="accent2">
              <a:hueOff val="240640"/>
              <a:satOff val="2542"/>
              <a:lumOff val="-13198"/>
            </a:schemeClr>
          </a:solidFill>
        </a:fill>
      </a:tcStyle>
    </a:firstRow>
  </a:tblStyle>
  <a:tblStyle styleId="{2708684C-4D16-4618-839F-0558EEFCDFE6}" styleName="">
    <a:tblBg/>
    <a:wholeTbl>
      <a:tcTxStyle b="off" i="off">
        <a:font>
          <a:latin typeface="Graphik"/>
          <a:ea typeface="Graphik"/>
          <a:cs typeface="Graphik"/>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wholeTbl>
    <a:band2H>
      <a:tcTxStyle/>
      <a:tcStyle>
        <a:tcBdr/>
        <a:fill>
          <a:solidFill>
            <a:srgbClr val="EDEEEF"/>
          </a:solidFill>
        </a:fill>
      </a:tcStyle>
    </a:band2H>
    <a:firstCol>
      <a:tcTxStyle b="on" i="off">
        <a:font>
          <a:latin typeface="Graphik Semibold"/>
          <a:ea typeface="Graphik Semibold"/>
          <a:cs typeface="Graphik Semibold"/>
        </a:font>
        <a:srgbClr val="000000"/>
      </a:tcTxStyle>
      <a:tcStyle>
        <a:tcBdr>
          <a:left>
            <a:ln w="12700" cap="flat">
              <a:solidFill>
                <a:srgbClr val="6C6C6C"/>
              </a:solidFill>
              <a:prstDash val="solid"/>
              <a:miter lim="400000"/>
            </a:ln>
          </a:left>
          <a:right>
            <a:ln w="254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firstCol>
    <a:lastRow>
      <a:tcTxStyle b="on" i="off">
        <a:font>
          <a:latin typeface="Graphik Semibold"/>
          <a:ea typeface="Graphik Semibold"/>
          <a:cs typeface="Graphik Semibold"/>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25400" cap="flat">
              <a:solidFill>
                <a:srgbClr val="000000"/>
              </a:solidFill>
              <a:prstDash val="solid"/>
              <a:miter lim="400000"/>
            </a:ln>
          </a:top>
          <a:bottom>
            <a:ln w="12700" cap="flat">
              <a:solidFill>
                <a:srgbClr val="6C6C6C"/>
              </a:solidFill>
              <a:prstDash val="solid"/>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lastRow>
    <a:firstRow>
      <a:tcTxStyle b="on" i="off">
        <a:font>
          <a:latin typeface="Graphik Semibold"/>
          <a:ea typeface="Graphik Semibold"/>
          <a:cs typeface="Graphik Semibold"/>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6C6C6C"/>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D6DCE0"/>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40" d="100"/>
          <a:sy n="40" d="100"/>
        </p:scale>
        <p:origin x="754" y="3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SA - Maria Cristina Barbosa" userId="a7deaa94-27fa-4381-b313-ee83126f3c73" providerId="ADAL" clId="{A1F99FB5-7BE0-4492-A0FE-9FCBE2F5D154}"/>
    <pc:docChg chg="modSld">
      <pc:chgData name="DSA - Maria Cristina Barbosa" userId="a7deaa94-27fa-4381-b313-ee83126f3c73" providerId="ADAL" clId="{A1F99FB5-7BE0-4492-A0FE-9FCBE2F5D154}" dt="2024-10-29T15:11:58.886" v="17" actId="1076"/>
      <pc:docMkLst>
        <pc:docMk/>
      </pc:docMkLst>
      <pc:sldChg chg="modSp mod">
        <pc:chgData name="DSA - Maria Cristina Barbosa" userId="a7deaa94-27fa-4381-b313-ee83126f3c73" providerId="ADAL" clId="{A1F99FB5-7BE0-4492-A0FE-9FCBE2F5D154}" dt="2024-10-29T15:08:07.666" v="0" actId="1076"/>
        <pc:sldMkLst>
          <pc:docMk/>
          <pc:sldMk cId="0" sldId="263"/>
        </pc:sldMkLst>
        <pc:spChg chg="mod">
          <ac:chgData name="DSA - Maria Cristina Barbosa" userId="a7deaa94-27fa-4381-b313-ee83126f3c73" providerId="ADAL" clId="{A1F99FB5-7BE0-4492-A0FE-9FCBE2F5D154}" dt="2024-10-29T15:08:07.666" v="0" actId="1076"/>
          <ac:spMkLst>
            <pc:docMk/>
            <pc:sldMk cId="0" sldId="263"/>
            <ac:spMk id="207" creationId="{00000000-0000-0000-0000-000000000000}"/>
          </ac:spMkLst>
        </pc:spChg>
      </pc:sldChg>
      <pc:sldChg chg="modSp mod">
        <pc:chgData name="DSA - Maria Cristina Barbosa" userId="a7deaa94-27fa-4381-b313-ee83126f3c73" providerId="ADAL" clId="{A1F99FB5-7BE0-4492-A0FE-9FCBE2F5D154}" dt="2024-10-29T15:11:58.886" v="17" actId="1076"/>
        <pc:sldMkLst>
          <pc:docMk/>
          <pc:sldMk cId="0" sldId="268"/>
        </pc:sldMkLst>
        <pc:spChg chg="mod">
          <ac:chgData name="DSA - Maria Cristina Barbosa" userId="a7deaa94-27fa-4381-b313-ee83126f3c73" providerId="ADAL" clId="{A1F99FB5-7BE0-4492-A0FE-9FCBE2F5D154}" dt="2024-10-29T15:11:58.886" v="17" actId="1076"/>
          <ac:spMkLst>
            <pc:docMk/>
            <pc:sldMk cId="0" sldId="268"/>
            <ac:spMk id="229" creationId="{00000000-0000-0000-0000-000000000000}"/>
          </ac:spMkLst>
        </pc:spChg>
        <pc:spChg chg="mod">
          <ac:chgData name="DSA - Maria Cristina Barbosa" userId="a7deaa94-27fa-4381-b313-ee83126f3c73" providerId="ADAL" clId="{A1F99FB5-7BE0-4492-A0FE-9FCBE2F5D154}" dt="2024-10-29T15:11:58.083" v="16" actId="1076"/>
          <ac:spMkLst>
            <pc:docMk/>
            <pc:sldMk cId="0" sldId="268"/>
            <ac:spMk id="231" creationId="{00000000-0000-0000-0000-000000000000}"/>
          </ac:spMkLst>
        </pc:spChg>
      </pc:sldChg>
      <pc:sldChg chg="modSp mod">
        <pc:chgData name="DSA - Maria Cristina Barbosa" userId="a7deaa94-27fa-4381-b313-ee83126f3c73" providerId="ADAL" clId="{A1F99FB5-7BE0-4492-A0FE-9FCBE2F5D154}" dt="2024-10-29T15:08:32.913" v="2" actId="1076"/>
        <pc:sldMkLst>
          <pc:docMk/>
          <pc:sldMk cId="0" sldId="274"/>
        </pc:sldMkLst>
        <pc:spChg chg="mod">
          <ac:chgData name="DSA - Maria Cristina Barbosa" userId="a7deaa94-27fa-4381-b313-ee83126f3c73" providerId="ADAL" clId="{A1F99FB5-7BE0-4492-A0FE-9FCBE2F5D154}" dt="2024-10-29T15:08:29.139" v="1" actId="1076"/>
          <ac:spMkLst>
            <pc:docMk/>
            <pc:sldMk cId="0" sldId="274"/>
            <ac:spMk id="265" creationId="{00000000-0000-0000-0000-000000000000}"/>
          </ac:spMkLst>
        </pc:spChg>
        <pc:spChg chg="mod">
          <ac:chgData name="DSA - Maria Cristina Barbosa" userId="a7deaa94-27fa-4381-b313-ee83126f3c73" providerId="ADAL" clId="{A1F99FB5-7BE0-4492-A0FE-9FCBE2F5D154}" dt="2024-10-29T15:08:32.913" v="2" actId="1076"/>
          <ac:spMkLst>
            <pc:docMk/>
            <pc:sldMk cId="0" sldId="274"/>
            <ac:spMk id="266" creationId="{00000000-0000-0000-0000-000000000000}"/>
          </ac:spMkLst>
        </pc:spChg>
      </pc:sldChg>
      <pc:sldChg chg="modSp mod">
        <pc:chgData name="DSA - Maria Cristina Barbosa" userId="a7deaa94-27fa-4381-b313-ee83126f3c73" providerId="ADAL" clId="{A1F99FB5-7BE0-4492-A0FE-9FCBE2F5D154}" dt="2024-10-29T15:08:53.877" v="4" actId="1076"/>
        <pc:sldMkLst>
          <pc:docMk/>
          <pc:sldMk cId="0" sldId="275"/>
        </pc:sldMkLst>
        <pc:spChg chg="mod">
          <ac:chgData name="DSA - Maria Cristina Barbosa" userId="a7deaa94-27fa-4381-b313-ee83126f3c73" providerId="ADAL" clId="{A1F99FB5-7BE0-4492-A0FE-9FCBE2F5D154}" dt="2024-10-29T15:08:49.422" v="3" actId="1076"/>
          <ac:spMkLst>
            <pc:docMk/>
            <pc:sldMk cId="0" sldId="275"/>
            <ac:spMk id="271" creationId="{00000000-0000-0000-0000-000000000000}"/>
          </ac:spMkLst>
        </pc:spChg>
        <pc:spChg chg="mod">
          <ac:chgData name="DSA - Maria Cristina Barbosa" userId="a7deaa94-27fa-4381-b313-ee83126f3c73" providerId="ADAL" clId="{A1F99FB5-7BE0-4492-A0FE-9FCBE2F5D154}" dt="2024-10-29T15:08:53.877" v="4" actId="1076"/>
          <ac:spMkLst>
            <pc:docMk/>
            <pc:sldMk cId="0" sldId="275"/>
            <ac:spMk id="272" creationId="{00000000-0000-0000-0000-000000000000}"/>
          </ac:spMkLst>
        </pc:spChg>
      </pc:sldChg>
      <pc:sldChg chg="modSp mod">
        <pc:chgData name="DSA - Maria Cristina Barbosa" userId="a7deaa94-27fa-4381-b313-ee83126f3c73" providerId="ADAL" clId="{A1F99FB5-7BE0-4492-A0FE-9FCBE2F5D154}" dt="2024-10-29T15:09:13.493" v="6" actId="1076"/>
        <pc:sldMkLst>
          <pc:docMk/>
          <pc:sldMk cId="0" sldId="279"/>
        </pc:sldMkLst>
        <pc:spChg chg="mod">
          <ac:chgData name="DSA - Maria Cristina Barbosa" userId="a7deaa94-27fa-4381-b313-ee83126f3c73" providerId="ADAL" clId="{A1F99FB5-7BE0-4492-A0FE-9FCBE2F5D154}" dt="2024-10-29T15:09:09.269" v="5" actId="1076"/>
          <ac:spMkLst>
            <pc:docMk/>
            <pc:sldMk cId="0" sldId="279"/>
            <ac:spMk id="292" creationId="{00000000-0000-0000-0000-000000000000}"/>
          </ac:spMkLst>
        </pc:spChg>
        <pc:spChg chg="mod">
          <ac:chgData name="DSA - Maria Cristina Barbosa" userId="a7deaa94-27fa-4381-b313-ee83126f3c73" providerId="ADAL" clId="{A1F99FB5-7BE0-4492-A0FE-9FCBE2F5D154}" dt="2024-10-29T15:09:13.493" v="6" actId="1076"/>
          <ac:spMkLst>
            <pc:docMk/>
            <pc:sldMk cId="0" sldId="279"/>
            <ac:spMk id="293" creationId="{00000000-0000-0000-0000-000000000000}"/>
          </ac:spMkLst>
        </pc:spChg>
      </pc:sldChg>
      <pc:sldChg chg="modSp mod">
        <pc:chgData name="DSA - Maria Cristina Barbosa" userId="a7deaa94-27fa-4381-b313-ee83126f3c73" providerId="ADAL" clId="{A1F99FB5-7BE0-4492-A0FE-9FCBE2F5D154}" dt="2024-10-29T15:09:32.923" v="8" actId="1076"/>
        <pc:sldMkLst>
          <pc:docMk/>
          <pc:sldMk cId="0" sldId="284"/>
        </pc:sldMkLst>
        <pc:spChg chg="mod">
          <ac:chgData name="DSA - Maria Cristina Barbosa" userId="a7deaa94-27fa-4381-b313-ee83126f3c73" providerId="ADAL" clId="{A1F99FB5-7BE0-4492-A0FE-9FCBE2F5D154}" dt="2024-10-29T15:09:26.756" v="7" actId="1076"/>
          <ac:spMkLst>
            <pc:docMk/>
            <pc:sldMk cId="0" sldId="284"/>
            <ac:spMk id="317" creationId="{00000000-0000-0000-0000-000000000000}"/>
          </ac:spMkLst>
        </pc:spChg>
        <pc:spChg chg="mod">
          <ac:chgData name="DSA - Maria Cristina Barbosa" userId="a7deaa94-27fa-4381-b313-ee83126f3c73" providerId="ADAL" clId="{A1F99FB5-7BE0-4492-A0FE-9FCBE2F5D154}" dt="2024-10-29T15:09:32.923" v="8" actId="1076"/>
          <ac:spMkLst>
            <pc:docMk/>
            <pc:sldMk cId="0" sldId="284"/>
            <ac:spMk id="318" creationId="{00000000-0000-0000-0000-000000000000}"/>
          </ac:spMkLst>
        </pc:spChg>
      </pc:sldChg>
      <pc:sldChg chg="modSp mod">
        <pc:chgData name="DSA - Maria Cristina Barbosa" userId="a7deaa94-27fa-4381-b313-ee83126f3c73" providerId="ADAL" clId="{A1F99FB5-7BE0-4492-A0FE-9FCBE2F5D154}" dt="2024-10-29T15:11:30.280" v="15" actId="1076"/>
        <pc:sldMkLst>
          <pc:docMk/>
          <pc:sldMk cId="0" sldId="289"/>
        </pc:sldMkLst>
        <pc:spChg chg="mod">
          <ac:chgData name="DSA - Maria Cristina Barbosa" userId="a7deaa94-27fa-4381-b313-ee83126f3c73" providerId="ADAL" clId="{A1F99FB5-7BE0-4492-A0FE-9FCBE2F5D154}" dt="2024-10-29T15:09:56.872" v="9" actId="1076"/>
          <ac:spMkLst>
            <pc:docMk/>
            <pc:sldMk cId="0" sldId="289"/>
            <ac:spMk id="344" creationId="{00000000-0000-0000-0000-000000000000}"/>
          </ac:spMkLst>
        </pc:spChg>
        <pc:spChg chg="mod">
          <ac:chgData name="DSA - Maria Cristina Barbosa" userId="a7deaa94-27fa-4381-b313-ee83126f3c73" providerId="ADAL" clId="{A1F99FB5-7BE0-4492-A0FE-9FCBE2F5D154}" dt="2024-10-29T15:11:24.817" v="14" actId="1076"/>
          <ac:spMkLst>
            <pc:docMk/>
            <pc:sldMk cId="0" sldId="289"/>
            <ac:spMk id="345" creationId="{00000000-0000-0000-0000-000000000000}"/>
          </ac:spMkLst>
        </pc:spChg>
        <pc:spChg chg="mod">
          <ac:chgData name="DSA - Maria Cristina Barbosa" userId="a7deaa94-27fa-4381-b313-ee83126f3c73" providerId="ADAL" clId="{A1F99FB5-7BE0-4492-A0FE-9FCBE2F5D154}" dt="2024-10-29T15:11:30.280" v="15" actId="1076"/>
          <ac:spMkLst>
            <pc:docMk/>
            <pc:sldMk cId="0" sldId="289"/>
            <ac:spMk id="346" creationId="{00000000-0000-0000-0000-000000000000}"/>
          </ac:spMkLst>
        </pc:spChg>
      </pc:sldChg>
      <pc:sldChg chg="modSp mod">
        <pc:chgData name="DSA - Maria Cristina Barbosa" userId="a7deaa94-27fa-4381-b313-ee83126f3c73" providerId="ADAL" clId="{A1F99FB5-7BE0-4492-A0FE-9FCBE2F5D154}" dt="2024-10-29T15:10:53.768" v="13" actId="1076"/>
        <pc:sldMkLst>
          <pc:docMk/>
          <pc:sldMk cId="0" sldId="290"/>
        </pc:sldMkLst>
        <pc:spChg chg="mod">
          <ac:chgData name="DSA - Maria Cristina Barbosa" userId="a7deaa94-27fa-4381-b313-ee83126f3c73" providerId="ADAL" clId="{A1F99FB5-7BE0-4492-A0FE-9FCBE2F5D154}" dt="2024-10-29T15:10:53.768" v="13" actId="1076"/>
          <ac:spMkLst>
            <pc:docMk/>
            <pc:sldMk cId="0" sldId="290"/>
            <ac:spMk id="351" creationId="{00000000-0000-0000-0000-000000000000}"/>
          </ac:spMkLst>
        </pc:spChg>
        <pc:spChg chg="mod">
          <ac:chgData name="DSA - Maria Cristina Barbosa" userId="a7deaa94-27fa-4381-b313-ee83126f3c73" providerId="ADAL" clId="{A1F99FB5-7BE0-4492-A0FE-9FCBE2F5D154}" dt="2024-10-29T15:10:31.479" v="12" actId="1076"/>
          <ac:spMkLst>
            <pc:docMk/>
            <pc:sldMk cId="0" sldId="290"/>
            <ac:spMk id="352"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8" name="Shape 168"/>
          <p:cNvSpPr>
            <a:spLocks noGrp="1" noRot="1" noChangeAspect="1"/>
          </p:cNvSpPr>
          <p:nvPr>
            <p:ph type="sldImg"/>
          </p:nvPr>
        </p:nvSpPr>
        <p:spPr>
          <a:xfrm>
            <a:off x="1143000" y="685800"/>
            <a:ext cx="4572000" cy="3429000"/>
          </a:xfrm>
          <a:prstGeom prst="rect">
            <a:avLst/>
          </a:prstGeom>
        </p:spPr>
        <p:txBody>
          <a:bodyPr/>
          <a:lstStyle/>
          <a:p>
            <a:endParaRPr/>
          </a:p>
        </p:txBody>
      </p:sp>
      <p:sp>
        <p:nvSpPr>
          <p:cNvPr id="169" name="Shape 169"/>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ítulo">
    <p:spTree>
      <p:nvGrpSpPr>
        <p:cNvPr id="1" name=""/>
        <p:cNvGrpSpPr/>
        <p:nvPr/>
      </p:nvGrpSpPr>
      <p:grpSpPr>
        <a:xfrm>
          <a:off x="0" y="0"/>
          <a:ext cx="0" cy="0"/>
          <a:chOff x="0" y="0"/>
          <a:chExt cx="0" cy="0"/>
        </a:xfrm>
      </p:grpSpPr>
      <p:sp>
        <p:nvSpPr>
          <p:cNvPr id="11" name="Autor y fecha"/>
          <p:cNvSpPr txBox="1">
            <a:spLocks noGrp="1"/>
          </p:cNvSpPr>
          <p:nvPr>
            <p:ph type="body" sz="quarter" idx="21" hasCustomPrompt="1"/>
          </p:nvPr>
        </p:nvSpPr>
        <p:spPr>
          <a:xfrm>
            <a:off x="1219200" y="11986162"/>
            <a:ext cx="21945599" cy="605791"/>
          </a:xfrm>
          <a:prstGeom prst="rect">
            <a:avLst/>
          </a:prstGeom>
        </p:spPr>
        <p:txBody>
          <a:bodyPr/>
          <a:lstStyle>
            <a:lvl1pPr marL="0" indent="0" algn="ctr" defTabSz="825500">
              <a:lnSpc>
                <a:spcPct val="100000"/>
              </a:lnSpc>
              <a:spcBef>
                <a:spcPts val="0"/>
              </a:spcBef>
              <a:buSzTx/>
              <a:buNone/>
              <a:defRPr sz="3000" spc="-29">
                <a:latin typeface="Graphik Medium"/>
                <a:ea typeface="Graphik Medium"/>
                <a:cs typeface="Graphik Medium"/>
                <a:sym typeface="Graphik Medium"/>
              </a:defRPr>
            </a:lvl1pPr>
          </a:lstStyle>
          <a:p>
            <a:r>
              <a:t>Autor y fecha</a:t>
            </a:r>
          </a:p>
        </p:txBody>
      </p:sp>
      <p:sp>
        <p:nvSpPr>
          <p:cNvPr id="12" name="Título de presentación"/>
          <p:cNvSpPr txBox="1">
            <a:spLocks noGrp="1"/>
          </p:cNvSpPr>
          <p:nvPr>
            <p:ph type="title" hasCustomPrompt="1"/>
          </p:nvPr>
        </p:nvSpPr>
        <p:spPr>
          <a:xfrm>
            <a:off x="1219200" y="3543300"/>
            <a:ext cx="21945600" cy="4267200"/>
          </a:xfrm>
          <a:prstGeom prst="rect">
            <a:avLst/>
          </a:prstGeom>
        </p:spPr>
        <p:txBody>
          <a:bodyPr anchor="b"/>
          <a:lstStyle>
            <a:lvl1pPr>
              <a:defRPr sz="12800" spc="-128"/>
            </a:lvl1pPr>
          </a:lstStyle>
          <a:p>
            <a:r>
              <a:t>Título de presentación</a:t>
            </a:r>
          </a:p>
        </p:txBody>
      </p:sp>
      <p:sp>
        <p:nvSpPr>
          <p:cNvPr id="13" name="Nivel de texto 1…"/>
          <p:cNvSpPr txBox="1">
            <a:spLocks noGrp="1"/>
          </p:cNvSpPr>
          <p:nvPr>
            <p:ph type="body" sz="quarter" idx="1" hasCustomPrompt="1"/>
          </p:nvPr>
        </p:nvSpPr>
        <p:spPr>
          <a:xfrm>
            <a:off x="1219200" y="7567579"/>
            <a:ext cx="21945600" cy="2250593"/>
          </a:xfrm>
          <a:prstGeom prst="rect">
            <a:avLst/>
          </a:prstGeom>
        </p:spPr>
        <p:txBody>
          <a:bodyPr/>
          <a:lstStyle>
            <a:lvl1pPr marL="0" indent="0" algn="ctr" defTabSz="825500">
              <a:lnSpc>
                <a:spcPct val="100000"/>
              </a:lnSpc>
              <a:spcBef>
                <a:spcPts val="0"/>
              </a:spcBef>
              <a:buSzTx/>
              <a:buNone/>
              <a:defRPr sz="6000" spc="-59">
                <a:latin typeface="Graphik Semibold"/>
                <a:ea typeface="Graphik Semibold"/>
                <a:cs typeface="Graphik Semibold"/>
                <a:sym typeface="Graphik Semibold"/>
              </a:defRPr>
            </a:lvl1pPr>
            <a:lvl2pPr marL="0" indent="457200" algn="ctr" defTabSz="825500">
              <a:lnSpc>
                <a:spcPct val="100000"/>
              </a:lnSpc>
              <a:spcBef>
                <a:spcPts val="0"/>
              </a:spcBef>
              <a:buSzTx/>
              <a:buNone/>
              <a:defRPr sz="6000" spc="-59">
                <a:latin typeface="Graphik Semibold"/>
                <a:ea typeface="Graphik Semibold"/>
                <a:cs typeface="Graphik Semibold"/>
                <a:sym typeface="Graphik Semibold"/>
              </a:defRPr>
            </a:lvl2pPr>
            <a:lvl3pPr marL="0" indent="914400" algn="ctr" defTabSz="825500">
              <a:lnSpc>
                <a:spcPct val="100000"/>
              </a:lnSpc>
              <a:spcBef>
                <a:spcPts val="0"/>
              </a:spcBef>
              <a:buSzTx/>
              <a:buNone/>
              <a:defRPr sz="6000" spc="-59">
                <a:latin typeface="Graphik Semibold"/>
                <a:ea typeface="Graphik Semibold"/>
                <a:cs typeface="Graphik Semibold"/>
                <a:sym typeface="Graphik Semibold"/>
              </a:defRPr>
            </a:lvl3pPr>
            <a:lvl4pPr marL="0" indent="1371600" algn="ctr" defTabSz="825500">
              <a:lnSpc>
                <a:spcPct val="100000"/>
              </a:lnSpc>
              <a:spcBef>
                <a:spcPts val="0"/>
              </a:spcBef>
              <a:buSzTx/>
              <a:buNone/>
              <a:defRPr sz="6000" spc="-59">
                <a:latin typeface="Graphik Semibold"/>
                <a:ea typeface="Graphik Semibold"/>
                <a:cs typeface="Graphik Semibold"/>
                <a:sym typeface="Graphik Semibold"/>
              </a:defRPr>
            </a:lvl4pPr>
            <a:lvl5pPr marL="0" indent="1828800" algn="ctr" defTabSz="825500">
              <a:lnSpc>
                <a:spcPct val="100000"/>
              </a:lnSpc>
              <a:spcBef>
                <a:spcPts val="0"/>
              </a:spcBef>
              <a:buSzTx/>
              <a:buNone/>
              <a:defRPr sz="6000" spc="-59">
                <a:latin typeface="Graphik Semibold"/>
                <a:ea typeface="Graphik Semibold"/>
                <a:cs typeface="Graphik Semibold"/>
                <a:sym typeface="Graphik Semibold"/>
              </a:defRPr>
            </a:lvl5pPr>
          </a:lstStyle>
          <a:p>
            <a:r>
              <a:t>Subtítulo de presentación</a:t>
            </a:r>
          </a:p>
          <a:p>
            <a:pPr lvl="1"/>
            <a:endParaRPr/>
          </a:p>
          <a:p>
            <a:pPr lvl="2"/>
            <a:endParaRPr/>
          </a:p>
          <a:p>
            <a:pPr lvl="3"/>
            <a:endParaRPr/>
          </a:p>
          <a:p>
            <a:pPr lvl="4"/>
            <a:endParaRPr/>
          </a:p>
        </p:txBody>
      </p:sp>
      <p:sp>
        <p:nvSpPr>
          <p:cNvPr id="14" name="Número de diapositiva"/>
          <p:cNvSpPr txBox="1">
            <a:spLocks noGrp="1"/>
          </p:cNvSpPr>
          <p:nvPr>
            <p:ph type="sldNum" sz="quarter" idx="2"/>
          </p:nvPr>
        </p:nvSpPr>
        <p:spPr>
          <a:xfrm>
            <a:off x="12001499" y="12700000"/>
            <a:ext cx="388621" cy="429261"/>
          </a:xfrm>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Sólo título">
    <p:spTree>
      <p:nvGrpSpPr>
        <p:cNvPr id="1" name=""/>
        <p:cNvGrpSpPr/>
        <p:nvPr/>
      </p:nvGrpSpPr>
      <p:grpSpPr>
        <a:xfrm>
          <a:off x="0" y="0"/>
          <a:ext cx="0" cy="0"/>
          <a:chOff x="0" y="0"/>
          <a:chExt cx="0" cy="0"/>
        </a:xfrm>
      </p:grpSpPr>
      <p:sp>
        <p:nvSpPr>
          <p:cNvPr id="99" name="Título de diapositiva"/>
          <p:cNvSpPr txBox="1">
            <a:spLocks noGrp="1"/>
          </p:cNvSpPr>
          <p:nvPr>
            <p:ph type="title" hasCustomPrompt="1"/>
          </p:nvPr>
        </p:nvSpPr>
        <p:spPr>
          <a:prstGeom prst="rect">
            <a:avLst/>
          </a:prstGeom>
        </p:spPr>
        <p:txBody>
          <a:bodyPr/>
          <a:lstStyle/>
          <a:p>
            <a:r>
              <a:t>Título de diapositiva</a:t>
            </a:r>
          </a:p>
        </p:txBody>
      </p:sp>
      <p:sp>
        <p:nvSpPr>
          <p:cNvPr id="100" name="Subtítulo de diapositiva"/>
          <p:cNvSpPr txBox="1">
            <a:spLocks noGrp="1"/>
          </p:cNvSpPr>
          <p:nvPr>
            <p:ph type="body" sz="quarter" idx="21" hasCustomPrompt="1"/>
          </p:nvPr>
        </p:nvSpPr>
        <p:spPr>
          <a:xfrm>
            <a:off x="1219200" y="2384648"/>
            <a:ext cx="21945602" cy="832613"/>
          </a:xfrm>
          <a:prstGeom prst="rect">
            <a:avLst/>
          </a:prstGeom>
        </p:spPr>
        <p:txBody>
          <a:bodyPr/>
          <a:lstStyle>
            <a:lvl1pPr marL="0" indent="0" algn="ctr" defTabSz="825500">
              <a:lnSpc>
                <a:spcPct val="100000"/>
              </a:lnSpc>
              <a:spcBef>
                <a:spcPts val="0"/>
              </a:spcBef>
              <a:buSzTx/>
              <a:buNone/>
              <a:defRPr spc="-44">
                <a:latin typeface="Graphik Semibold"/>
                <a:ea typeface="Graphik Semibold"/>
                <a:cs typeface="Graphik Semibold"/>
                <a:sym typeface="Graphik Semibold"/>
              </a:defRPr>
            </a:lvl1pPr>
          </a:lstStyle>
          <a:p>
            <a:r>
              <a:t>Subtítulo de diapositiva</a:t>
            </a:r>
          </a:p>
        </p:txBody>
      </p:sp>
      <p:sp>
        <p:nvSpPr>
          <p:cNvPr id="101" name="Número de diapositiva"/>
          <p:cNvSpPr txBox="1">
            <a:spLocks noGrp="1"/>
          </p:cNvSpPr>
          <p:nvPr>
            <p:ph type="sldNum" sz="quarter" idx="2"/>
          </p:nvPr>
        </p:nvSpPr>
        <p:spPr>
          <a:xfrm>
            <a:off x="12001499" y="12700000"/>
            <a:ext cx="388621" cy="429261"/>
          </a:xfrm>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Agenda">
    <p:spTree>
      <p:nvGrpSpPr>
        <p:cNvPr id="1" name=""/>
        <p:cNvGrpSpPr/>
        <p:nvPr/>
      </p:nvGrpSpPr>
      <p:grpSpPr>
        <a:xfrm>
          <a:off x="0" y="0"/>
          <a:ext cx="0" cy="0"/>
          <a:chOff x="0" y="0"/>
          <a:chExt cx="0" cy="0"/>
        </a:xfrm>
      </p:grpSpPr>
      <p:sp>
        <p:nvSpPr>
          <p:cNvPr id="108" name="Título de agenda"/>
          <p:cNvSpPr txBox="1">
            <a:spLocks noGrp="1"/>
          </p:cNvSpPr>
          <p:nvPr>
            <p:ph type="title" hasCustomPrompt="1"/>
          </p:nvPr>
        </p:nvSpPr>
        <p:spPr>
          <a:prstGeom prst="rect">
            <a:avLst/>
          </a:prstGeom>
        </p:spPr>
        <p:txBody>
          <a:bodyPr/>
          <a:lstStyle/>
          <a:p>
            <a:r>
              <a:t>Título de agenda</a:t>
            </a:r>
          </a:p>
        </p:txBody>
      </p:sp>
      <p:sp>
        <p:nvSpPr>
          <p:cNvPr id="109" name="Nivel de texto 1…"/>
          <p:cNvSpPr txBox="1">
            <a:spLocks noGrp="1"/>
          </p:cNvSpPr>
          <p:nvPr>
            <p:ph type="body" idx="1" hasCustomPrompt="1"/>
          </p:nvPr>
        </p:nvSpPr>
        <p:spPr>
          <a:xfrm>
            <a:off x="1219200" y="4013200"/>
            <a:ext cx="21945600" cy="8385548"/>
          </a:xfrm>
          <a:prstGeom prst="rect">
            <a:avLst/>
          </a:prstGeom>
        </p:spPr>
        <p:txBody>
          <a:bodyPr/>
          <a:lstStyle>
            <a:lvl1pPr marL="0" indent="0" defTabSz="825500">
              <a:lnSpc>
                <a:spcPct val="100000"/>
              </a:lnSpc>
              <a:buSzTx/>
              <a:buNone/>
              <a:defRPr sz="6800" spc="-136">
                <a:latin typeface="Canela Deck Regular"/>
                <a:ea typeface="Canela Deck Regular"/>
                <a:cs typeface="Canela Deck Regular"/>
                <a:sym typeface="Canela Deck Regular"/>
              </a:defRPr>
            </a:lvl1pPr>
            <a:lvl2pPr marL="0" indent="457200" defTabSz="825500">
              <a:lnSpc>
                <a:spcPct val="100000"/>
              </a:lnSpc>
              <a:buSzTx/>
              <a:buNone/>
              <a:defRPr sz="6800" spc="-136">
                <a:latin typeface="Canela Deck Regular"/>
                <a:ea typeface="Canela Deck Regular"/>
                <a:cs typeface="Canela Deck Regular"/>
                <a:sym typeface="Canela Deck Regular"/>
              </a:defRPr>
            </a:lvl2pPr>
            <a:lvl3pPr marL="0" indent="914400" defTabSz="825500">
              <a:lnSpc>
                <a:spcPct val="100000"/>
              </a:lnSpc>
              <a:buSzTx/>
              <a:buNone/>
              <a:defRPr sz="6800" spc="-136">
                <a:latin typeface="Canela Deck Regular"/>
                <a:ea typeface="Canela Deck Regular"/>
                <a:cs typeface="Canela Deck Regular"/>
                <a:sym typeface="Canela Deck Regular"/>
              </a:defRPr>
            </a:lvl3pPr>
            <a:lvl4pPr marL="0" indent="1371600" defTabSz="825500">
              <a:lnSpc>
                <a:spcPct val="100000"/>
              </a:lnSpc>
              <a:buSzTx/>
              <a:buNone/>
              <a:defRPr sz="6800" spc="-136">
                <a:latin typeface="Canela Deck Regular"/>
                <a:ea typeface="Canela Deck Regular"/>
                <a:cs typeface="Canela Deck Regular"/>
                <a:sym typeface="Canela Deck Regular"/>
              </a:defRPr>
            </a:lvl4pPr>
            <a:lvl5pPr marL="0" indent="1828800" defTabSz="825500">
              <a:lnSpc>
                <a:spcPct val="100000"/>
              </a:lnSpc>
              <a:buSzTx/>
              <a:buNone/>
              <a:defRPr sz="6800" spc="-136">
                <a:latin typeface="Canela Deck Regular"/>
                <a:ea typeface="Canela Deck Regular"/>
                <a:cs typeface="Canela Deck Regular"/>
                <a:sym typeface="Canela Deck Regular"/>
              </a:defRPr>
            </a:lvl5pPr>
          </a:lstStyle>
          <a:p>
            <a:r>
              <a:t>Temas de agenda</a:t>
            </a:r>
          </a:p>
          <a:p>
            <a:pPr lvl="1"/>
            <a:endParaRPr/>
          </a:p>
          <a:p>
            <a:pPr lvl="2"/>
            <a:endParaRPr/>
          </a:p>
          <a:p>
            <a:pPr lvl="3"/>
            <a:endParaRPr/>
          </a:p>
          <a:p>
            <a:pPr lvl="4"/>
            <a:endParaRPr/>
          </a:p>
        </p:txBody>
      </p:sp>
      <p:sp>
        <p:nvSpPr>
          <p:cNvPr id="110" name="Subtítulo de agenda"/>
          <p:cNvSpPr txBox="1">
            <a:spLocks noGrp="1"/>
          </p:cNvSpPr>
          <p:nvPr>
            <p:ph type="body" sz="quarter" idx="21" hasCustomPrompt="1"/>
          </p:nvPr>
        </p:nvSpPr>
        <p:spPr>
          <a:xfrm>
            <a:off x="1219200" y="2387115"/>
            <a:ext cx="21945602" cy="832613"/>
          </a:xfrm>
          <a:prstGeom prst="rect">
            <a:avLst/>
          </a:prstGeom>
        </p:spPr>
        <p:txBody>
          <a:bodyPr/>
          <a:lstStyle>
            <a:lvl1pPr marL="0" indent="0" algn="ctr" defTabSz="825500">
              <a:lnSpc>
                <a:spcPct val="100000"/>
              </a:lnSpc>
              <a:spcBef>
                <a:spcPts val="0"/>
              </a:spcBef>
              <a:buSzTx/>
              <a:buNone/>
              <a:defRPr spc="-44">
                <a:latin typeface="Graphik Semibold"/>
                <a:ea typeface="Graphik Semibold"/>
                <a:cs typeface="Graphik Semibold"/>
                <a:sym typeface="Graphik Semibold"/>
              </a:defRPr>
            </a:lvl1pPr>
          </a:lstStyle>
          <a:p>
            <a:r>
              <a:t>Subtítulo de agenda</a:t>
            </a:r>
          </a:p>
        </p:txBody>
      </p:sp>
      <p:sp>
        <p:nvSpPr>
          <p:cNvPr id="111" name="Número de diapositiva"/>
          <p:cNvSpPr txBox="1">
            <a:spLocks noGrp="1"/>
          </p:cNvSpPr>
          <p:nvPr>
            <p:ph type="sldNum" sz="quarter" idx="2"/>
          </p:nvPr>
        </p:nvSpPr>
        <p:spPr>
          <a:xfrm>
            <a:off x="12001499" y="12700000"/>
            <a:ext cx="388621" cy="429261"/>
          </a:xfrm>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Declaración">
    <p:spTree>
      <p:nvGrpSpPr>
        <p:cNvPr id="1" name=""/>
        <p:cNvGrpSpPr/>
        <p:nvPr/>
      </p:nvGrpSpPr>
      <p:grpSpPr>
        <a:xfrm>
          <a:off x="0" y="0"/>
          <a:ext cx="0" cy="0"/>
          <a:chOff x="0" y="0"/>
          <a:chExt cx="0" cy="0"/>
        </a:xfrm>
      </p:grpSpPr>
      <p:sp>
        <p:nvSpPr>
          <p:cNvPr id="118" name="Nivel de texto 1…"/>
          <p:cNvSpPr txBox="1">
            <a:spLocks noGrp="1"/>
          </p:cNvSpPr>
          <p:nvPr>
            <p:ph type="body" idx="1" hasCustomPrompt="1"/>
          </p:nvPr>
        </p:nvSpPr>
        <p:spPr>
          <a:xfrm>
            <a:off x="1219200" y="3251200"/>
            <a:ext cx="21945600" cy="6604000"/>
          </a:xfrm>
          <a:prstGeom prst="rect">
            <a:avLst/>
          </a:prstGeom>
        </p:spPr>
        <p:txBody>
          <a:bodyPr anchor="ctr"/>
          <a:lstStyle>
            <a:lvl1pPr marL="0" indent="0" algn="ctr" defTabSz="2438400">
              <a:lnSpc>
                <a:spcPct val="80000"/>
              </a:lnSpc>
              <a:spcBef>
                <a:spcPts val="0"/>
              </a:spcBef>
              <a:buSzTx/>
              <a:buNone/>
              <a:defRPr sz="12800">
                <a:latin typeface="Canela Regular"/>
                <a:ea typeface="Canela Regular"/>
                <a:cs typeface="Canela Regular"/>
                <a:sym typeface="Canela Regular"/>
              </a:defRPr>
            </a:lvl1pPr>
            <a:lvl2pPr marL="0" indent="457200" algn="ctr" defTabSz="2438400">
              <a:lnSpc>
                <a:spcPct val="80000"/>
              </a:lnSpc>
              <a:spcBef>
                <a:spcPts val="0"/>
              </a:spcBef>
              <a:buSzTx/>
              <a:buNone/>
              <a:defRPr sz="12800">
                <a:latin typeface="Canela Regular"/>
                <a:ea typeface="Canela Regular"/>
                <a:cs typeface="Canela Regular"/>
                <a:sym typeface="Canela Regular"/>
              </a:defRPr>
            </a:lvl2pPr>
            <a:lvl3pPr marL="0" indent="914400" algn="ctr" defTabSz="2438400">
              <a:lnSpc>
                <a:spcPct val="80000"/>
              </a:lnSpc>
              <a:spcBef>
                <a:spcPts val="0"/>
              </a:spcBef>
              <a:buSzTx/>
              <a:buNone/>
              <a:defRPr sz="12800">
                <a:latin typeface="Canela Regular"/>
                <a:ea typeface="Canela Regular"/>
                <a:cs typeface="Canela Regular"/>
                <a:sym typeface="Canela Regular"/>
              </a:defRPr>
            </a:lvl3pPr>
            <a:lvl4pPr marL="0" indent="1371600" algn="ctr" defTabSz="2438400">
              <a:lnSpc>
                <a:spcPct val="80000"/>
              </a:lnSpc>
              <a:spcBef>
                <a:spcPts val="0"/>
              </a:spcBef>
              <a:buSzTx/>
              <a:buNone/>
              <a:defRPr sz="12800">
                <a:latin typeface="Canela Regular"/>
                <a:ea typeface="Canela Regular"/>
                <a:cs typeface="Canela Regular"/>
                <a:sym typeface="Canela Regular"/>
              </a:defRPr>
            </a:lvl4pPr>
            <a:lvl5pPr marL="0" indent="1828800" algn="ctr" defTabSz="2438400">
              <a:lnSpc>
                <a:spcPct val="80000"/>
              </a:lnSpc>
              <a:spcBef>
                <a:spcPts val="0"/>
              </a:spcBef>
              <a:buSzTx/>
              <a:buNone/>
              <a:defRPr sz="12800">
                <a:latin typeface="Canela Regular"/>
                <a:ea typeface="Canela Regular"/>
                <a:cs typeface="Canela Regular"/>
                <a:sym typeface="Canela Regular"/>
              </a:defRPr>
            </a:lvl5pPr>
          </a:lstStyle>
          <a:p>
            <a:r>
              <a:t>Declaración</a:t>
            </a:r>
          </a:p>
          <a:p>
            <a:pPr lvl="1"/>
            <a:endParaRPr/>
          </a:p>
          <a:p>
            <a:pPr lvl="2"/>
            <a:endParaRPr/>
          </a:p>
          <a:p>
            <a:pPr lvl="3"/>
            <a:endParaRPr/>
          </a:p>
          <a:p>
            <a:pPr lvl="4"/>
            <a:endParaRPr/>
          </a:p>
        </p:txBody>
      </p:sp>
      <p:sp>
        <p:nvSpPr>
          <p:cNvPr id="119"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Dato (grande)">
    <p:spTree>
      <p:nvGrpSpPr>
        <p:cNvPr id="1" name=""/>
        <p:cNvGrpSpPr/>
        <p:nvPr/>
      </p:nvGrpSpPr>
      <p:grpSpPr>
        <a:xfrm>
          <a:off x="0" y="0"/>
          <a:ext cx="0" cy="0"/>
          <a:chOff x="0" y="0"/>
          <a:chExt cx="0" cy="0"/>
        </a:xfrm>
      </p:grpSpPr>
      <p:sp>
        <p:nvSpPr>
          <p:cNvPr id="126" name="Información del dato"/>
          <p:cNvSpPr txBox="1">
            <a:spLocks noGrp="1"/>
          </p:cNvSpPr>
          <p:nvPr>
            <p:ph type="body" sz="quarter" idx="21" hasCustomPrompt="1"/>
          </p:nvPr>
        </p:nvSpPr>
        <p:spPr>
          <a:xfrm>
            <a:off x="1219200" y="8462239"/>
            <a:ext cx="21945602" cy="832613"/>
          </a:xfrm>
          <a:prstGeom prst="rect">
            <a:avLst/>
          </a:prstGeom>
        </p:spPr>
        <p:txBody>
          <a:bodyPr/>
          <a:lstStyle>
            <a:lvl1pPr marL="0" indent="0" algn="ctr" defTabSz="825500">
              <a:lnSpc>
                <a:spcPct val="100000"/>
              </a:lnSpc>
              <a:spcBef>
                <a:spcPts val="0"/>
              </a:spcBef>
              <a:buSzTx/>
              <a:buNone/>
              <a:defRPr spc="-44">
                <a:latin typeface="Graphik Semibold"/>
                <a:ea typeface="Graphik Semibold"/>
                <a:cs typeface="Graphik Semibold"/>
                <a:sym typeface="Graphik Semibold"/>
              </a:defRPr>
            </a:lvl1pPr>
          </a:lstStyle>
          <a:p>
            <a:r>
              <a:t>Información del dato</a:t>
            </a:r>
          </a:p>
        </p:txBody>
      </p:sp>
      <p:sp>
        <p:nvSpPr>
          <p:cNvPr id="127" name="Nivel de texto 1…"/>
          <p:cNvSpPr txBox="1">
            <a:spLocks noGrp="1"/>
          </p:cNvSpPr>
          <p:nvPr>
            <p:ph type="body" sz="half" idx="1" hasCustomPrompt="1"/>
          </p:nvPr>
        </p:nvSpPr>
        <p:spPr>
          <a:xfrm>
            <a:off x="1219200" y="4214484"/>
            <a:ext cx="21945600" cy="4269708"/>
          </a:xfrm>
          <a:prstGeom prst="rect">
            <a:avLst/>
          </a:prstGeom>
        </p:spPr>
        <p:txBody>
          <a:bodyPr anchor="b"/>
          <a:lstStyle>
            <a:lvl1pPr marL="0" indent="0" algn="ctr" defTabSz="2438400">
              <a:lnSpc>
                <a:spcPct val="80000"/>
              </a:lnSpc>
              <a:spcBef>
                <a:spcPts val="0"/>
              </a:spcBef>
              <a:buSzTx/>
              <a:buNone/>
              <a:defRPr sz="22400">
                <a:latin typeface="+mn-lt"/>
                <a:ea typeface="+mn-ea"/>
                <a:cs typeface="+mn-cs"/>
                <a:sym typeface="Canela Bold"/>
              </a:defRPr>
            </a:lvl1pPr>
            <a:lvl2pPr marL="0" indent="457200" algn="ctr" defTabSz="2438400">
              <a:lnSpc>
                <a:spcPct val="80000"/>
              </a:lnSpc>
              <a:spcBef>
                <a:spcPts val="0"/>
              </a:spcBef>
              <a:buSzTx/>
              <a:buNone/>
              <a:defRPr sz="22400">
                <a:latin typeface="+mn-lt"/>
                <a:ea typeface="+mn-ea"/>
                <a:cs typeface="+mn-cs"/>
                <a:sym typeface="Canela Bold"/>
              </a:defRPr>
            </a:lvl2pPr>
            <a:lvl3pPr marL="0" indent="914400" algn="ctr" defTabSz="2438400">
              <a:lnSpc>
                <a:spcPct val="80000"/>
              </a:lnSpc>
              <a:spcBef>
                <a:spcPts val="0"/>
              </a:spcBef>
              <a:buSzTx/>
              <a:buNone/>
              <a:defRPr sz="22400">
                <a:latin typeface="+mn-lt"/>
                <a:ea typeface="+mn-ea"/>
                <a:cs typeface="+mn-cs"/>
                <a:sym typeface="Canela Bold"/>
              </a:defRPr>
            </a:lvl3pPr>
            <a:lvl4pPr marL="0" indent="1371600" algn="ctr" defTabSz="2438400">
              <a:lnSpc>
                <a:spcPct val="80000"/>
              </a:lnSpc>
              <a:spcBef>
                <a:spcPts val="0"/>
              </a:spcBef>
              <a:buSzTx/>
              <a:buNone/>
              <a:defRPr sz="22400">
                <a:latin typeface="+mn-lt"/>
                <a:ea typeface="+mn-ea"/>
                <a:cs typeface="+mn-cs"/>
                <a:sym typeface="Canela Bold"/>
              </a:defRPr>
            </a:lvl4pPr>
            <a:lvl5pPr marL="0" indent="1828800" algn="ctr" defTabSz="2438400">
              <a:lnSpc>
                <a:spcPct val="80000"/>
              </a:lnSpc>
              <a:spcBef>
                <a:spcPts val="0"/>
              </a:spcBef>
              <a:buSzTx/>
              <a:buNone/>
              <a:defRPr sz="22400">
                <a:latin typeface="+mn-lt"/>
                <a:ea typeface="+mn-ea"/>
                <a:cs typeface="+mn-cs"/>
                <a:sym typeface="Canela Bold"/>
              </a:defRPr>
            </a:lvl5pPr>
          </a:lstStyle>
          <a:p>
            <a:r>
              <a:t>100%</a:t>
            </a:r>
          </a:p>
          <a:p>
            <a:pPr lvl="1"/>
            <a:endParaRPr/>
          </a:p>
          <a:p>
            <a:pPr lvl="2"/>
            <a:endParaRPr/>
          </a:p>
          <a:p>
            <a:pPr lvl="3"/>
            <a:endParaRPr/>
          </a:p>
          <a:p>
            <a:pPr lvl="4"/>
            <a:endParaRPr/>
          </a:p>
        </p:txBody>
      </p:sp>
      <p:sp>
        <p:nvSpPr>
          <p:cNvPr id="128"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Cita">
    <p:spTree>
      <p:nvGrpSpPr>
        <p:cNvPr id="1" name=""/>
        <p:cNvGrpSpPr/>
        <p:nvPr/>
      </p:nvGrpSpPr>
      <p:grpSpPr>
        <a:xfrm>
          <a:off x="0" y="0"/>
          <a:ext cx="0" cy="0"/>
          <a:chOff x="0" y="0"/>
          <a:chExt cx="0" cy="0"/>
        </a:xfrm>
      </p:grpSpPr>
      <p:sp>
        <p:nvSpPr>
          <p:cNvPr id="135" name="Atribución"/>
          <p:cNvSpPr txBox="1">
            <a:spLocks noGrp="1"/>
          </p:cNvSpPr>
          <p:nvPr>
            <p:ph type="body" sz="quarter" idx="21" hasCustomPrompt="1"/>
          </p:nvPr>
        </p:nvSpPr>
        <p:spPr>
          <a:xfrm>
            <a:off x="1219200" y="11100053"/>
            <a:ext cx="21945602" cy="832613"/>
          </a:xfrm>
          <a:prstGeom prst="rect">
            <a:avLst/>
          </a:prstGeom>
        </p:spPr>
        <p:txBody>
          <a:bodyPr anchor="ctr"/>
          <a:lstStyle>
            <a:lvl1pPr marL="0" indent="0" algn="ctr" defTabSz="825500">
              <a:lnSpc>
                <a:spcPct val="100000"/>
              </a:lnSpc>
              <a:spcBef>
                <a:spcPts val="0"/>
              </a:spcBef>
              <a:buSzTx/>
              <a:buNone/>
              <a:defRPr spc="-44">
                <a:latin typeface="Graphik Semibold"/>
                <a:ea typeface="Graphik Semibold"/>
                <a:cs typeface="Graphik Semibold"/>
                <a:sym typeface="Graphik Semibold"/>
              </a:defRPr>
            </a:lvl1pPr>
          </a:lstStyle>
          <a:p>
            <a:r>
              <a:t>Atribución</a:t>
            </a:r>
          </a:p>
        </p:txBody>
      </p:sp>
      <p:sp>
        <p:nvSpPr>
          <p:cNvPr id="136" name="Nivel de texto 1…"/>
          <p:cNvSpPr txBox="1">
            <a:spLocks noGrp="1"/>
          </p:cNvSpPr>
          <p:nvPr>
            <p:ph type="body" sz="half" idx="1" hasCustomPrompt="1"/>
          </p:nvPr>
        </p:nvSpPr>
        <p:spPr>
          <a:xfrm>
            <a:off x="1219200" y="4178300"/>
            <a:ext cx="21945600" cy="4416425"/>
          </a:xfrm>
          <a:prstGeom prst="rect">
            <a:avLst/>
          </a:prstGeom>
        </p:spPr>
        <p:txBody>
          <a:bodyPr anchor="ctr"/>
          <a:lstStyle>
            <a:lvl1pPr marL="0" indent="0" algn="ctr" defTabSz="2438400">
              <a:lnSpc>
                <a:spcPct val="80000"/>
              </a:lnSpc>
              <a:spcBef>
                <a:spcPts val="0"/>
              </a:spcBef>
              <a:buSzTx/>
              <a:buNone/>
              <a:defRPr sz="8400">
                <a:latin typeface="+mn-lt"/>
                <a:ea typeface="+mn-ea"/>
                <a:cs typeface="+mn-cs"/>
                <a:sym typeface="Canela Bold"/>
              </a:defRPr>
            </a:lvl1pPr>
            <a:lvl2pPr marL="0" indent="457200" algn="ctr" defTabSz="2438400">
              <a:lnSpc>
                <a:spcPct val="80000"/>
              </a:lnSpc>
              <a:spcBef>
                <a:spcPts val="0"/>
              </a:spcBef>
              <a:buSzTx/>
              <a:buNone/>
              <a:defRPr sz="8400">
                <a:latin typeface="+mn-lt"/>
                <a:ea typeface="+mn-ea"/>
                <a:cs typeface="+mn-cs"/>
                <a:sym typeface="Canela Bold"/>
              </a:defRPr>
            </a:lvl2pPr>
            <a:lvl3pPr marL="0" indent="914400" algn="ctr" defTabSz="2438400">
              <a:lnSpc>
                <a:spcPct val="80000"/>
              </a:lnSpc>
              <a:spcBef>
                <a:spcPts val="0"/>
              </a:spcBef>
              <a:buSzTx/>
              <a:buNone/>
              <a:defRPr sz="8400">
                <a:latin typeface="+mn-lt"/>
                <a:ea typeface="+mn-ea"/>
                <a:cs typeface="+mn-cs"/>
                <a:sym typeface="Canela Bold"/>
              </a:defRPr>
            </a:lvl3pPr>
            <a:lvl4pPr marL="0" indent="1371600" algn="ctr" defTabSz="2438400">
              <a:lnSpc>
                <a:spcPct val="80000"/>
              </a:lnSpc>
              <a:spcBef>
                <a:spcPts val="0"/>
              </a:spcBef>
              <a:buSzTx/>
              <a:buNone/>
              <a:defRPr sz="8400">
                <a:latin typeface="+mn-lt"/>
                <a:ea typeface="+mn-ea"/>
                <a:cs typeface="+mn-cs"/>
                <a:sym typeface="Canela Bold"/>
              </a:defRPr>
            </a:lvl4pPr>
            <a:lvl5pPr marL="0" indent="1828800" algn="ctr" defTabSz="2438400">
              <a:lnSpc>
                <a:spcPct val="80000"/>
              </a:lnSpc>
              <a:spcBef>
                <a:spcPts val="0"/>
              </a:spcBef>
              <a:buSzTx/>
              <a:buNone/>
              <a:defRPr sz="8400">
                <a:latin typeface="+mn-lt"/>
                <a:ea typeface="+mn-ea"/>
                <a:cs typeface="+mn-cs"/>
                <a:sym typeface="Canela Bold"/>
              </a:defRPr>
            </a:lvl5pPr>
          </a:lstStyle>
          <a:p>
            <a:r>
              <a:t>“Frase celebre”</a:t>
            </a:r>
          </a:p>
          <a:p>
            <a:pPr lvl="1"/>
            <a:endParaRPr/>
          </a:p>
          <a:p>
            <a:pPr lvl="2"/>
            <a:endParaRPr/>
          </a:p>
          <a:p>
            <a:pPr lvl="3"/>
            <a:endParaRPr/>
          </a:p>
          <a:p>
            <a:pPr lvl="4"/>
            <a:endParaRPr/>
          </a:p>
        </p:txBody>
      </p:sp>
      <p:sp>
        <p:nvSpPr>
          <p:cNvPr id="137" name="Número de diapositiva"/>
          <p:cNvSpPr txBox="1">
            <a:spLocks noGrp="1"/>
          </p:cNvSpPr>
          <p:nvPr>
            <p:ph type="sldNum" sz="quarter" idx="2"/>
          </p:nvPr>
        </p:nvSpPr>
        <p:spPr>
          <a:xfrm>
            <a:off x="12001499" y="12700000"/>
            <a:ext cx="388621" cy="429261"/>
          </a:xfrm>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type="tx">
  <p:cSld name="3 fotos">
    <p:spTree>
      <p:nvGrpSpPr>
        <p:cNvPr id="1" name=""/>
        <p:cNvGrpSpPr/>
        <p:nvPr/>
      </p:nvGrpSpPr>
      <p:grpSpPr>
        <a:xfrm>
          <a:off x="0" y="0"/>
          <a:ext cx="0" cy="0"/>
          <a:chOff x="0" y="0"/>
          <a:chExt cx="0" cy="0"/>
        </a:xfrm>
      </p:grpSpPr>
      <p:sp>
        <p:nvSpPr>
          <p:cNvPr id="144" name="Mar al atardecer con el cielo de fondo 2"/>
          <p:cNvSpPr>
            <a:spLocks noGrp="1"/>
          </p:cNvSpPr>
          <p:nvPr>
            <p:ph type="pic" sz="quarter" idx="21"/>
          </p:nvPr>
        </p:nvSpPr>
        <p:spPr>
          <a:xfrm>
            <a:off x="15744825" y="5581752"/>
            <a:ext cx="7365408" cy="8280401"/>
          </a:xfrm>
          <a:prstGeom prst="rect">
            <a:avLst/>
          </a:prstGeom>
        </p:spPr>
        <p:txBody>
          <a:bodyPr lIns="91439" tIns="45719" rIns="91439" bIns="45719">
            <a:noAutofit/>
          </a:bodyPr>
          <a:lstStyle/>
          <a:p>
            <a:endParaRPr/>
          </a:p>
        </p:txBody>
      </p:sp>
      <p:sp>
        <p:nvSpPr>
          <p:cNvPr id="145" name="Mar al atardecer con el cielo de fondo 1"/>
          <p:cNvSpPr>
            <a:spLocks noGrp="1"/>
          </p:cNvSpPr>
          <p:nvPr>
            <p:ph type="pic" sz="quarter" idx="22"/>
          </p:nvPr>
        </p:nvSpPr>
        <p:spPr>
          <a:xfrm>
            <a:off x="15363825" y="1270000"/>
            <a:ext cx="8115300" cy="5409006"/>
          </a:xfrm>
          <a:prstGeom prst="rect">
            <a:avLst/>
          </a:prstGeom>
        </p:spPr>
        <p:txBody>
          <a:bodyPr lIns="91439" tIns="45719" rIns="91439" bIns="45719">
            <a:noAutofit/>
          </a:bodyPr>
          <a:lstStyle/>
          <a:p>
            <a:endParaRPr/>
          </a:p>
        </p:txBody>
      </p:sp>
      <p:sp>
        <p:nvSpPr>
          <p:cNvPr id="146" name="Playa y mar al atardecer"/>
          <p:cNvSpPr>
            <a:spLocks noGrp="1"/>
          </p:cNvSpPr>
          <p:nvPr>
            <p:ph type="pic" idx="23"/>
          </p:nvPr>
        </p:nvSpPr>
        <p:spPr>
          <a:xfrm>
            <a:off x="-63500" y="1270000"/>
            <a:ext cx="16764000" cy="11176000"/>
          </a:xfrm>
          <a:prstGeom prst="rect">
            <a:avLst/>
          </a:prstGeom>
        </p:spPr>
        <p:txBody>
          <a:bodyPr lIns="91439" tIns="45719" rIns="91439" bIns="45719">
            <a:noAutofit/>
          </a:bodyPr>
          <a:lstStyle/>
          <a:p>
            <a:endParaRPr/>
          </a:p>
        </p:txBody>
      </p:sp>
      <p:sp>
        <p:nvSpPr>
          <p:cNvPr id="147" name="Número de diapositiva"/>
          <p:cNvSpPr txBox="1">
            <a:spLocks noGrp="1"/>
          </p:cNvSpPr>
          <p:nvPr>
            <p:ph type="sldNum" sz="quarter" idx="2"/>
          </p:nvPr>
        </p:nvSpPr>
        <p:spPr>
          <a:xfrm>
            <a:off x="12001499" y="12700000"/>
            <a:ext cx="388621" cy="429261"/>
          </a:xfrm>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type="tx">
  <p:cSld name="Foto">
    <p:spTree>
      <p:nvGrpSpPr>
        <p:cNvPr id="1" name=""/>
        <p:cNvGrpSpPr/>
        <p:nvPr/>
      </p:nvGrpSpPr>
      <p:grpSpPr>
        <a:xfrm>
          <a:off x="0" y="0"/>
          <a:ext cx="0" cy="0"/>
          <a:chOff x="0" y="0"/>
          <a:chExt cx="0" cy="0"/>
        </a:xfrm>
      </p:grpSpPr>
      <p:sp>
        <p:nvSpPr>
          <p:cNvPr id="154" name="playa y mar al atardecer"/>
          <p:cNvSpPr>
            <a:spLocks noGrp="1"/>
          </p:cNvSpPr>
          <p:nvPr>
            <p:ph type="pic" idx="21"/>
          </p:nvPr>
        </p:nvSpPr>
        <p:spPr>
          <a:xfrm>
            <a:off x="1270000" y="-423334"/>
            <a:ext cx="21844000" cy="14562668"/>
          </a:xfrm>
          <a:prstGeom prst="rect">
            <a:avLst/>
          </a:prstGeom>
        </p:spPr>
        <p:txBody>
          <a:bodyPr lIns="91439" tIns="45719" rIns="91439" bIns="45719">
            <a:noAutofit/>
          </a:bodyPr>
          <a:lstStyle/>
          <a:p>
            <a:endParaRPr/>
          </a:p>
        </p:txBody>
      </p:sp>
      <p:sp>
        <p:nvSpPr>
          <p:cNvPr id="155" name="Número de diapositiva"/>
          <p:cNvSpPr txBox="1">
            <a:spLocks noGrp="1"/>
          </p:cNvSpPr>
          <p:nvPr>
            <p:ph type="sldNum" sz="quarter" idx="2"/>
          </p:nvPr>
        </p:nvSpPr>
        <p:spPr>
          <a:xfrm>
            <a:off x="12001499" y="12700000"/>
            <a:ext cx="388621" cy="429261"/>
          </a:xfrm>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type="tx">
  <p:cSld name="En blanco">
    <p:spTree>
      <p:nvGrpSpPr>
        <p:cNvPr id="1" name=""/>
        <p:cNvGrpSpPr/>
        <p:nvPr/>
      </p:nvGrpSpPr>
      <p:grpSpPr>
        <a:xfrm>
          <a:off x="0" y="0"/>
          <a:ext cx="0" cy="0"/>
          <a:chOff x="0" y="0"/>
          <a:chExt cx="0" cy="0"/>
        </a:xfrm>
      </p:grpSpPr>
      <p:sp>
        <p:nvSpPr>
          <p:cNvPr id="162" name="Número de diapositiva"/>
          <p:cNvSpPr txBox="1">
            <a:spLocks noGrp="1"/>
          </p:cNvSpPr>
          <p:nvPr>
            <p:ph type="sldNum" sz="quarter" idx="2"/>
          </p:nvPr>
        </p:nvSpPr>
        <p:spPr>
          <a:xfrm>
            <a:off x="12001499" y="12700000"/>
            <a:ext cx="388621" cy="429261"/>
          </a:xfrm>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ítulo y foto">
    <p:spTree>
      <p:nvGrpSpPr>
        <p:cNvPr id="1" name=""/>
        <p:cNvGrpSpPr/>
        <p:nvPr/>
      </p:nvGrpSpPr>
      <p:grpSpPr>
        <a:xfrm>
          <a:off x="0" y="0"/>
          <a:ext cx="0" cy="0"/>
          <a:chOff x="0" y="0"/>
          <a:chExt cx="0" cy="0"/>
        </a:xfrm>
      </p:grpSpPr>
      <p:sp>
        <p:nvSpPr>
          <p:cNvPr id="21" name="Playa y mar al atardecer"/>
          <p:cNvSpPr>
            <a:spLocks noGrp="1"/>
          </p:cNvSpPr>
          <p:nvPr>
            <p:ph type="pic" idx="21"/>
          </p:nvPr>
        </p:nvSpPr>
        <p:spPr>
          <a:xfrm>
            <a:off x="0" y="-1270000"/>
            <a:ext cx="24384000" cy="16256000"/>
          </a:xfrm>
          <a:prstGeom prst="rect">
            <a:avLst/>
          </a:prstGeom>
        </p:spPr>
        <p:txBody>
          <a:bodyPr lIns="91439" tIns="45719" rIns="91439" bIns="45719">
            <a:noAutofit/>
          </a:bodyPr>
          <a:lstStyle/>
          <a:p>
            <a:endParaRPr/>
          </a:p>
        </p:txBody>
      </p:sp>
      <p:sp>
        <p:nvSpPr>
          <p:cNvPr id="22" name="Título de presentación"/>
          <p:cNvSpPr txBox="1">
            <a:spLocks noGrp="1"/>
          </p:cNvSpPr>
          <p:nvPr>
            <p:ph type="title" hasCustomPrompt="1"/>
          </p:nvPr>
        </p:nvSpPr>
        <p:spPr>
          <a:xfrm>
            <a:off x="1219200" y="3543300"/>
            <a:ext cx="21945600" cy="4267200"/>
          </a:xfrm>
          <a:prstGeom prst="rect">
            <a:avLst/>
          </a:prstGeom>
        </p:spPr>
        <p:txBody>
          <a:bodyPr anchor="b"/>
          <a:lstStyle>
            <a:lvl1pPr>
              <a:defRPr sz="12800" spc="-128">
                <a:solidFill>
                  <a:srgbClr val="FFFFFF"/>
                </a:solidFill>
              </a:defRPr>
            </a:lvl1pPr>
          </a:lstStyle>
          <a:p>
            <a:r>
              <a:t>Título de presentación</a:t>
            </a:r>
          </a:p>
        </p:txBody>
      </p:sp>
      <p:sp>
        <p:nvSpPr>
          <p:cNvPr id="23" name="Nivel de texto 1…"/>
          <p:cNvSpPr txBox="1">
            <a:spLocks noGrp="1"/>
          </p:cNvSpPr>
          <p:nvPr>
            <p:ph type="body" sz="quarter" idx="1" hasCustomPrompt="1"/>
          </p:nvPr>
        </p:nvSpPr>
        <p:spPr>
          <a:xfrm>
            <a:off x="1219200" y="7569200"/>
            <a:ext cx="21945600" cy="2252112"/>
          </a:xfrm>
          <a:prstGeom prst="rect">
            <a:avLst/>
          </a:prstGeom>
        </p:spPr>
        <p:txBody>
          <a:bodyPr/>
          <a:lstStyle>
            <a:lvl1pPr marL="0" indent="0" algn="ctr" defTabSz="825500">
              <a:lnSpc>
                <a:spcPct val="100000"/>
              </a:lnSpc>
              <a:spcBef>
                <a:spcPts val="0"/>
              </a:spcBef>
              <a:buSzTx/>
              <a:buNone/>
              <a:defRPr sz="6000" spc="-59">
                <a:solidFill>
                  <a:srgbClr val="FFFFFF"/>
                </a:solidFill>
                <a:latin typeface="Graphik Semibold"/>
                <a:ea typeface="Graphik Semibold"/>
                <a:cs typeface="Graphik Semibold"/>
                <a:sym typeface="Graphik Semibold"/>
              </a:defRPr>
            </a:lvl1pPr>
            <a:lvl2pPr marL="0" indent="457200" algn="ctr" defTabSz="825500">
              <a:lnSpc>
                <a:spcPct val="100000"/>
              </a:lnSpc>
              <a:spcBef>
                <a:spcPts val="0"/>
              </a:spcBef>
              <a:buSzTx/>
              <a:buNone/>
              <a:defRPr sz="6000" spc="-59">
                <a:solidFill>
                  <a:srgbClr val="FFFFFF"/>
                </a:solidFill>
                <a:latin typeface="Graphik Semibold"/>
                <a:ea typeface="Graphik Semibold"/>
                <a:cs typeface="Graphik Semibold"/>
                <a:sym typeface="Graphik Semibold"/>
              </a:defRPr>
            </a:lvl2pPr>
            <a:lvl3pPr marL="0" indent="914400" algn="ctr" defTabSz="825500">
              <a:lnSpc>
                <a:spcPct val="100000"/>
              </a:lnSpc>
              <a:spcBef>
                <a:spcPts val="0"/>
              </a:spcBef>
              <a:buSzTx/>
              <a:buNone/>
              <a:defRPr sz="6000" spc="-59">
                <a:solidFill>
                  <a:srgbClr val="FFFFFF"/>
                </a:solidFill>
                <a:latin typeface="Graphik Semibold"/>
                <a:ea typeface="Graphik Semibold"/>
                <a:cs typeface="Graphik Semibold"/>
                <a:sym typeface="Graphik Semibold"/>
              </a:defRPr>
            </a:lvl3pPr>
            <a:lvl4pPr marL="0" indent="1371600" algn="ctr" defTabSz="825500">
              <a:lnSpc>
                <a:spcPct val="100000"/>
              </a:lnSpc>
              <a:spcBef>
                <a:spcPts val="0"/>
              </a:spcBef>
              <a:buSzTx/>
              <a:buNone/>
              <a:defRPr sz="6000" spc="-59">
                <a:solidFill>
                  <a:srgbClr val="FFFFFF"/>
                </a:solidFill>
                <a:latin typeface="Graphik Semibold"/>
                <a:ea typeface="Graphik Semibold"/>
                <a:cs typeface="Graphik Semibold"/>
                <a:sym typeface="Graphik Semibold"/>
              </a:defRPr>
            </a:lvl4pPr>
            <a:lvl5pPr marL="0" indent="1828800" algn="ctr" defTabSz="825500">
              <a:lnSpc>
                <a:spcPct val="100000"/>
              </a:lnSpc>
              <a:spcBef>
                <a:spcPts val="0"/>
              </a:spcBef>
              <a:buSzTx/>
              <a:buNone/>
              <a:defRPr sz="6000" spc="-59">
                <a:solidFill>
                  <a:srgbClr val="FFFFFF"/>
                </a:solidFill>
                <a:latin typeface="Graphik Semibold"/>
                <a:ea typeface="Graphik Semibold"/>
                <a:cs typeface="Graphik Semibold"/>
                <a:sym typeface="Graphik Semibold"/>
              </a:defRPr>
            </a:lvl5pPr>
          </a:lstStyle>
          <a:p>
            <a:r>
              <a:t>Subtítulo de presentación</a:t>
            </a:r>
          </a:p>
          <a:p>
            <a:pPr lvl="1"/>
            <a:endParaRPr/>
          </a:p>
          <a:p>
            <a:pPr lvl="2"/>
            <a:endParaRPr/>
          </a:p>
          <a:p>
            <a:pPr lvl="3"/>
            <a:endParaRPr/>
          </a:p>
          <a:p>
            <a:pPr lvl="4"/>
            <a:endParaRPr/>
          </a:p>
        </p:txBody>
      </p:sp>
      <p:sp>
        <p:nvSpPr>
          <p:cNvPr id="24" name="Autor y fecha"/>
          <p:cNvSpPr txBox="1">
            <a:spLocks noGrp="1"/>
          </p:cNvSpPr>
          <p:nvPr>
            <p:ph type="body" sz="quarter" idx="22" hasCustomPrompt="1"/>
          </p:nvPr>
        </p:nvSpPr>
        <p:spPr>
          <a:xfrm>
            <a:off x="1219200" y="11988800"/>
            <a:ext cx="21945602" cy="605791"/>
          </a:xfrm>
          <a:prstGeom prst="rect">
            <a:avLst/>
          </a:prstGeom>
        </p:spPr>
        <p:txBody>
          <a:bodyPr/>
          <a:lstStyle>
            <a:lvl1pPr marL="0" indent="0" algn="ctr" defTabSz="825500">
              <a:lnSpc>
                <a:spcPct val="100000"/>
              </a:lnSpc>
              <a:spcBef>
                <a:spcPts val="0"/>
              </a:spcBef>
              <a:buSzTx/>
              <a:buNone/>
              <a:defRPr sz="3000" spc="-29">
                <a:solidFill>
                  <a:srgbClr val="FFFFFF"/>
                </a:solidFill>
                <a:latin typeface="Graphik Medium"/>
                <a:ea typeface="Graphik Medium"/>
                <a:cs typeface="Graphik Medium"/>
                <a:sym typeface="Graphik Medium"/>
              </a:defRPr>
            </a:lvl1pPr>
          </a:lstStyle>
          <a:p>
            <a:r>
              <a:t>Autor y fecha</a:t>
            </a:r>
          </a:p>
        </p:txBody>
      </p:sp>
      <p:sp>
        <p:nvSpPr>
          <p:cNvPr id="25" name="Número de diapositiva"/>
          <p:cNvSpPr txBox="1">
            <a:spLocks noGrp="1"/>
          </p:cNvSpPr>
          <p:nvPr>
            <p:ph type="sldNum" sz="quarter" idx="2"/>
          </p:nvPr>
        </p:nvSpPr>
        <p:spPr>
          <a:prstGeom prst="rect">
            <a:avLst/>
          </a:prstGeom>
        </p:spPr>
        <p:txBody>
          <a:bodyPr/>
          <a:lstStyle>
            <a:lvl1pPr>
              <a:defRPr>
                <a:solidFill>
                  <a:srgbClr val="FFFFFF"/>
                </a:solidFill>
              </a:defRPr>
            </a:lvl1pPr>
          </a:lstStyle>
          <a:p>
            <a:fld id="{86CB4B4D-7CA3-9044-876B-883B54F8677D}" type="slidenum">
              <a:t>‹nº›</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ítulo y foto alternativa">
    <p:spTree>
      <p:nvGrpSpPr>
        <p:cNvPr id="1" name=""/>
        <p:cNvGrpSpPr/>
        <p:nvPr/>
      </p:nvGrpSpPr>
      <p:grpSpPr>
        <a:xfrm>
          <a:off x="0" y="0"/>
          <a:ext cx="0" cy="0"/>
          <a:chOff x="0" y="0"/>
          <a:chExt cx="0" cy="0"/>
        </a:xfrm>
      </p:grpSpPr>
      <p:sp>
        <p:nvSpPr>
          <p:cNvPr id="32" name="Título de diapositiva"/>
          <p:cNvSpPr txBox="1">
            <a:spLocks noGrp="1"/>
          </p:cNvSpPr>
          <p:nvPr>
            <p:ph type="title" hasCustomPrompt="1"/>
          </p:nvPr>
        </p:nvSpPr>
        <p:spPr>
          <a:xfrm>
            <a:off x="1215495" y="4585102"/>
            <a:ext cx="9757338" cy="2540001"/>
          </a:xfrm>
          <a:prstGeom prst="rect">
            <a:avLst/>
          </a:prstGeom>
        </p:spPr>
        <p:txBody>
          <a:bodyPr anchor="b"/>
          <a:lstStyle/>
          <a:p>
            <a:r>
              <a:t>Título de diapositiva</a:t>
            </a:r>
          </a:p>
        </p:txBody>
      </p:sp>
      <p:sp>
        <p:nvSpPr>
          <p:cNvPr id="33" name="Mar al atardecer con el cielo de fondo"/>
          <p:cNvSpPr>
            <a:spLocks noGrp="1"/>
          </p:cNvSpPr>
          <p:nvPr>
            <p:ph type="pic" idx="21"/>
          </p:nvPr>
        </p:nvSpPr>
        <p:spPr>
          <a:xfrm>
            <a:off x="9283700" y="1270000"/>
            <a:ext cx="16751300" cy="11176000"/>
          </a:xfrm>
          <a:prstGeom prst="rect">
            <a:avLst/>
          </a:prstGeom>
        </p:spPr>
        <p:txBody>
          <a:bodyPr lIns="91439" tIns="45719" rIns="91439" bIns="45719">
            <a:noAutofit/>
          </a:bodyPr>
          <a:lstStyle/>
          <a:p>
            <a:endParaRPr/>
          </a:p>
        </p:txBody>
      </p:sp>
      <p:sp>
        <p:nvSpPr>
          <p:cNvPr id="34" name="Nivel de texto 1…"/>
          <p:cNvSpPr txBox="1">
            <a:spLocks noGrp="1"/>
          </p:cNvSpPr>
          <p:nvPr>
            <p:ph type="body" sz="quarter" idx="1" hasCustomPrompt="1"/>
          </p:nvPr>
        </p:nvSpPr>
        <p:spPr>
          <a:xfrm>
            <a:off x="1219200" y="7016750"/>
            <a:ext cx="9753600" cy="5416550"/>
          </a:xfrm>
          <a:prstGeom prst="rect">
            <a:avLst/>
          </a:prstGeom>
        </p:spPr>
        <p:txBody>
          <a:bodyPr/>
          <a:lstStyle>
            <a:lvl1pPr marL="0" indent="0" algn="ctr" defTabSz="825500">
              <a:lnSpc>
                <a:spcPct val="100000"/>
              </a:lnSpc>
              <a:spcBef>
                <a:spcPts val="0"/>
              </a:spcBef>
              <a:buSzTx/>
              <a:buNone/>
              <a:defRPr spc="-44">
                <a:latin typeface="Graphik Semibold"/>
                <a:ea typeface="Graphik Semibold"/>
                <a:cs typeface="Graphik Semibold"/>
                <a:sym typeface="Graphik Semibold"/>
              </a:defRPr>
            </a:lvl1pPr>
            <a:lvl2pPr marL="0" indent="457200" algn="ctr" defTabSz="825500">
              <a:lnSpc>
                <a:spcPct val="100000"/>
              </a:lnSpc>
              <a:spcBef>
                <a:spcPts val="0"/>
              </a:spcBef>
              <a:buSzTx/>
              <a:buNone/>
              <a:defRPr spc="-44">
                <a:latin typeface="Graphik Semibold"/>
                <a:ea typeface="Graphik Semibold"/>
                <a:cs typeface="Graphik Semibold"/>
                <a:sym typeface="Graphik Semibold"/>
              </a:defRPr>
            </a:lvl2pPr>
            <a:lvl3pPr marL="0" indent="914400" algn="ctr" defTabSz="825500">
              <a:lnSpc>
                <a:spcPct val="100000"/>
              </a:lnSpc>
              <a:spcBef>
                <a:spcPts val="0"/>
              </a:spcBef>
              <a:buSzTx/>
              <a:buNone/>
              <a:defRPr spc="-44">
                <a:latin typeface="Graphik Semibold"/>
                <a:ea typeface="Graphik Semibold"/>
                <a:cs typeface="Graphik Semibold"/>
                <a:sym typeface="Graphik Semibold"/>
              </a:defRPr>
            </a:lvl3pPr>
            <a:lvl4pPr marL="0" indent="1371600" algn="ctr" defTabSz="825500">
              <a:lnSpc>
                <a:spcPct val="100000"/>
              </a:lnSpc>
              <a:spcBef>
                <a:spcPts val="0"/>
              </a:spcBef>
              <a:buSzTx/>
              <a:buNone/>
              <a:defRPr spc="-44">
                <a:latin typeface="Graphik Semibold"/>
                <a:ea typeface="Graphik Semibold"/>
                <a:cs typeface="Graphik Semibold"/>
                <a:sym typeface="Graphik Semibold"/>
              </a:defRPr>
            </a:lvl4pPr>
            <a:lvl5pPr marL="0" indent="1828800" algn="ctr" defTabSz="825500">
              <a:lnSpc>
                <a:spcPct val="100000"/>
              </a:lnSpc>
              <a:spcBef>
                <a:spcPts val="0"/>
              </a:spcBef>
              <a:buSzTx/>
              <a:buNone/>
              <a:defRPr spc="-44">
                <a:latin typeface="Graphik Semibold"/>
                <a:ea typeface="Graphik Semibold"/>
                <a:cs typeface="Graphik Semibold"/>
                <a:sym typeface="Graphik Semibold"/>
              </a:defRPr>
            </a:lvl5pPr>
          </a:lstStyle>
          <a:p>
            <a:r>
              <a:t>Subtítulo de diapositiva</a:t>
            </a:r>
          </a:p>
          <a:p>
            <a:pPr lvl="1"/>
            <a:endParaRPr/>
          </a:p>
          <a:p>
            <a:pPr lvl="2"/>
            <a:endParaRPr/>
          </a:p>
          <a:p>
            <a:pPr lvl="3"/>
            <a:endParaRPr/>
          </a:p>
          <a:p>
            <a:pPr lvl="4"/>
            <a:endParaRPr/>
          </a:p>
        </p:txBody>
      </p:sp>
      <p:sp>
        <p:nvSpPr>
          <p:cNvPr id="35"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ítulo y viñetas">
    <p:spTree>
      <p:nvGrpSpPr>
        <p:cNvPr id="1" name=""/>
        <p:cNvGrpSpPr/>
        <p:nvPr/>
      </p:nvGrpSpPr>
      <p:grpSpPr>
        <a:xfrm>
          <a:off x="0" y="0"/>
          <a:ext cx="0" cy="0"/>
          <a:chOff x="0" y="0"/>
          <a:chExt cx="0" cy="0"/>
        </a:xfrm>
      </p:grpSpPr>
      <p:sp>
        <p:nvSpPr>
          <p:cNvPr id="42" name="Título de diapositiva"/>
          <p:cNvSpPr txBox="1">
            <a:spLocks noGrp="1"/>
          </p:cNvSpPr>
          <p:nvPr>
            <p:ph type="title" hasCustomPrompt="1"/>
          </p:nvPr>
        </p:nvSpPr>
        <p:spPr>
          <a:prstGeom prst="rect">
            <a:avLst/>
          </a:prstGeom>
        </p:spPr>
        <p:txBody>
          <a:bodyPr/>
          <a:lstStyle/>
          <a:p>
            <a:r>
              <a:t>Título de diapositiva</a:t>
            </a:r>
          </a:p>
        </p:txBody>
      </p:sp>
      <p:sp>
        <p:nvSpPr>
          <p:cNvPr id="43" name="Nivel de texto 1…"/>
          <p:cNvSpPr txBox="1">
            <a:spLocks noGrp="1"/>
          </p:cNvSpPr>
          <p:nvPr>
            <p:ph type="body" idx="1" hasCustomPrompt="1"/>
          </p:nvPr>
        </p:nvSpPr>
        <p:spPr>
          <a:prstGeom prst="rect">
            <a:avLst/>
          </a:prstGeom>
        </p:spPr>
        <p:txBody>
          <a:bodyPr/>
          <a:lstStyle/>
          <a:p>
            <a:r>
              <a:t>Texto en viñeta de diapositiva</a:t>
            </a:r>
          </a:p>
          <a:p>
            <a:pPr lvl="1"/>
            <a:endParaRPr/>
          </a:p>
          <a:p>
            <a:pPr lvl="2"/>
            <a:endParaRPr/>
          </a:p>
          <a:p>
            <a:pPr lvl="3"/>
            <a:endParaRPr/>
          </a:p>
          <a:p>
            <a:pPr lvl="4"/>
            <a:endParaRPr/>
          </a:p>
        </p:txBody>
      </p:sp>
      <p:sp>
        <p:nvSpPr>
          <p:cNvPr id="44" name="Subtítulo de diapositiva"/>
          <p:cNvSpPr txBox="1">
            <a:spLocks noGrp="1"/>
          </p:cNvSpPr>
          <p:nvPr>
            <p:ph type="body" sz="quarter" idx="21" hasCustomPrompt="1"/>
          </p:nvPr>
        </p:nvSpPr>
        <p:spPr>
          <a:xfrm>
            <a:off x="1219200" y="2384648"/>
            <a:ext cx="21945602" cy="832613"/>
          </a:xfrm>
          <a:prstGeom prst="rect">
            <a:avLst/>
          </a:prstGeom>
        </p:spPr>
        <p:txBody>
          <a:bodyPr/>
          <a:lstStyle>
            <a:lvl1pPr marL="0" indent="0" algn="ctr" defTabSz="825500">
              <a:lnSpc>
                <a:spcPct val="100000"/>
              </a:lnSpc>
              <a:spcBef>
                <a:spcPts val="0"/>
              </a:spcBef>
              <a:buSzTx/>
              <a:buNone/>
              <a:defRPr spc="-44">
                <a:latin typeface="Graphik Semibold"/>
                <a:ea typeface="Graphik Semibold"/>
                <a:cs typeface="Graphik Semibold"/>
                <a:sym typeface="Graphik Semibold"/>
              </a:defRPr>
            </a:lvl1pPr>
          </a:lstStyle>
          <a:p>
            <a:r>
              <a:t>Subtítulo de diapositiva</a:t>
            </a:r>
          </a:p>
        </p:txBody>
      </p:sp>
      <p:sp>
        <p:nvSpPr>
          <p:cNvPr id="45"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Viñetas">
    <p:spTree>
      <p:nvGrpSpPr>
        <p:cNvPr id="1" name=""/>
        <p:cNvGrpSpPr/>
        <p:nvPr/>
      </p:nvGrpSpPr>
      <p:grpSpPr>
        <a:xfrm>
          <a:off x="0" y="0"/>
          <a:ext cx="0" cy="0"/>
          <a:chOff x="0" y="0"/>
          <a:chExt cx="0" cy="0"/>
        </a:xfrm>
      </p:grpSpPr>
      <p:sp>
        <p:nvSpPr>
          <p:cNvPr id="52" name="Nivel de texto 1…"/>
          <p:cNvSpPr txBox="1">
            <a:spLocks noGrp="1"/>
          </p:cNvSpPr>
          <p:nvPr>
            <p:ph type="body" idx="1" hasCustomPrompt="1"/>
          </p:nvPr>
        </p:nvSpPr>
        <p:spPr>
          <a:xfrm>
            <a:off x="1219200" y="4013200"/>
            <a:ext cx="21945600" cy="8487148"/>
          </a:xfrm>
          <a:prstGeom prst="rect">
            <a:avLst/>
          </a:prstGeom>
        </p:spPr>
        <p:txBody>
          <a:bodyPr numCol="2" spcCol="2558384"/>
          <a:lstStyle/>
          <a:p>
            <a:r>
              <a:t>Texto en viñeta de diapositiva</a:t>
            </a:r>
          </a:p>
          <a:p>
            <a:pPr lvl="1"/>
            <a:endParaRPr/>
          </a:p>
          <a:p>
            <a:pPr lvl="2"/>
            <a:endParaRPr/>
          </a:p>
          <a:p>
            <a:pPr lvl="3"/>
            <a:endParaRPr/>
          </a:p>
          <a:p>
            <a:pPr lvl="4"/>
            <a:endParaRPr/>
          </a:p>
        </p:txBody>
      </p:sp>
      <p:sp>
        <p:nvSpPr>
          <p:cNvPr id="53" name="Número de diapositiva"/>
          <p:cNvSpPr txBox="1">
            <a:spLocks noGrp="1"/>
          </p:cNvSpPr>
          <p:nvPr>
            <p:ph type="sldNum" sz="quarter" idx="2"/>
          </p:nvPr>
        </p:nvSpPr>
        <p:spPr>
          <a:xfrm>
            <a:off x="12001499" y="12700000"/>
            <a:ext cx="388621" cy="429261"/>
          </a:xfrm>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ítulo, viñetas y foto">
    <p:spTree>
      <p:nvGrpSpPr>
        <p:cNvPr id="1" name=""/>
        <p:cNvGrpSpPr/>
        <p:nvPr/>
      </p:nvGrpSpPr>
      <p:grpSpPr>
        <a:xfrm>
          <a:off x="0" y="0"/>
          <a:ext cx="0" cy="0"/>
          <a:chOff x="0" y="0"/>
          <a:chExt cx="0" cy="0"/>
        </a:xfrm>
      </p:grpSpPr>
      <p:sp>
        <p:nvSpPr>
          <p:cNvPr id="60" name="Título de diapositiva"/>
          <p:cNvSpPr txBox="1">
            <a:spLocks noGrp="1"/>
          </p:cNvSpPr>
          <p:nvPr>
            <p:ph type="title" hasCustomPrompt="1"/>
          </p:nvPr>
        </p:nvSpPr>
        <p:spPr>
          <a:xfrm>
            <a:off x="1219200" y="774700"/>
            <a:ext cx="9753600" cy="1600200"/>
          </a:xfrm>
          <a:prstGeom prst="rect">
            <a:avLst/>
          </a:prstGeom>
        </p:spPr>
        <p:txBody>
          <a:bodyPr/>
          <a:lstStyle/>
          <a:p>
            <a:r>
              <a:t>Título de diapositiva</a:t>
            </a:r>
          </a:p>
        </p:txBody>
      </p:sp>
      <p:sp>
        <p:nvSpPr>
          <p:cNvPr id="61" name="Mar al atardecer con el cielo de fondo"/>
          <p:cNvSpPr>
            <a:spLocks noGrp="1"/>
          </p:cNvSpPr>
          <p:nvPr>
            <p:ph type="pic" idx="21"/>
          </p:nvPr>
        </p:nvSpPr>
        <p:spPr>
          <a:xfrm>
            <a:off x="12192644" y="718588"/>
            <a:ext cx="10972801" cy="12329624"/>
          </a:xfrm>
          <a:prstGeom prst="rect">
            <a:avLst/>
          </a:prstGeom>
        </p:spPr>
        <p:txBody>
          <a:bodyPr lIns="91439" tIns="45719" rIns="91439" bIns="45719">
            <a:noAutofit/>
          </a:bodyPr>
          <a:lstStyle/>
          <a:p>
            <a:endParaRPr/>
          </a:p>
        </p:txBody>
      </p:sp>
      <p:sp>
        <p:nvSpPr>
          <p:cNvPr id="62" name="Subtítulo de diapositiva"/>
          <p:cNvSpPr txBox="1">
            <a:spLocks noGrp="1"/>
          </p:cNvSpPr>
          <p:nvPr>
            <p:ph type="body" sz="quarter" idx="22" hasCustomPrompt="1"/>
          </p:nvPr>
        </p:nvSpPr>
        <p:spPr>
          <a:xfrm>
            <a:off x="1219200" y="2387600"/>
            <a:ext cx="9757569" cy="832612"/>
          </a:xfrm>
          <a:prstGeom prst="rect">
            <a:avLst/>
          </a:prstGeom>
        </p:spPr>
        <p:txBody>
          <a:bodyPr/>
          <a:lstStyle>
            <a:lvl1pPr marL="0" indent="0" algn="ctr" defTabSz="825500">
              <a:lnSpc>
                <a:spcPct val="100000"/>
              </a:lnSpc>
              <a:spcBef>
                <a:spcPts val="0"/>
              </a:spcBef>
              <a:buSzTx/>
              <a:buNone/>
              <a:defRPr spc="-44">
                <a:latin typeface="Graphik Semibold"/>
                <a:ea typeface="Graphik Semibold"/>
                <a:cs typeface="Graphik Semibold"/>
                <a:sym typeface="Graphik Semibold"/>
              </a:defRPr>
            </a:lvl1pPr>
          </a:lstStyle>
          <a:p>
            <a:r>
              <a:t>Subtítulo de diapositiva</a:t>
            </a:r>
          </a:p>
        </p:txBody>
      </p:sp>
      <p:sp>
        <p:nvSpPr>
          <p:cNvPr id="63" name="Nivel de texto 1…"/>
          <p:cNvSpPr txBox="1">
            <a:spLocks noGrp="1"/>
          </p:cNvSpPr>
          <p:nvPr>
            <p:ph type="body" sz="half" idx="1" hasCustomPrompt="1"/>
          </p:nvPr>
        </p:nvSpPr>
        <p:spPr>
          <a:xfrm>
            <a:off x="1219200" y="4023221"/>
            <a:ext cx="9757569" cy="8384679"/>
          </a:xfrm>
          <a:prstGeom prst="rect">
            <a:avLst/>
          </a:prstGeom>
        </p:spPr>
        <p:txBody>
          <a:bodyPr/>
          <a:lstStyle/>
          <a:p>
            <a:r>
              <a:t>Texto en viñeta de diapositiva</a:t>
            </a:r>
          </a:p>
          <a:p>
            <a:pPr lvl="1"/>
            <a:endParaRPr/>
          </a:p>
          <a:p>
            <a:pPr lvl="2"/>
            <a:endParaRPr/>
          </a:p>
          <a:p>
            <a:pPr lvl="3"/>
            <a:endParaRPr/>
          </a:p>
          <a:p>
            <a:pPr lvl="4"/>
            <a:endParaRPr/>
          </a:p>
        </p:txBody>
      </p:sp>
      <p:sp>
        <p:nvSpPr>
          <p:cNvPr id="64" name="Número de diapositiva"/>
          <p:cNvSpPr txBox="1">
            <a:spLocks noGrp="1"/>
          </p:cNvSpPr>
          <p:nvPr>
            <p:ph type="sldNum" sz="quarter" idx="2"/>
          </p:nvPr>
        </p:nvSpPr>
        <p:spPr>
          <a:xfrm>
            <a:off x="12004039" y="12700000"/>
            <a:ext cx="388621" cy="429261"/>
          </a:xfrm>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Título, viñetas, y video en vivo (pequeño)">
    <p:spTree>
      <p:nvGrpSpPr>
        <p:cNvPr id="1" name=""/>
        <p:cNvGrpSpPr/>
        <p:nvPr/>
      </p:nvGrpSpPr>
      <p:grpSpPr>
        <a:xfrm>
          <a:off x="0" y="0"/>
          <a:ext cx="0" cy="0"/>
          <a:chOff x="0" y="0"/>
          <a:chExt cx="0" cy="0"/>
        </a:xfrm>
      </p:grpSpPr>
      <p:sp>
        <p:nvSpPr>
          <p:cNvPr id="71" name="Título de diapositiva"/>
          <p:cNvSpPr txBox="1">
            <a:spLocks noGrp="1"/>
          </p:cNvSpPr>
          <p:nvPr>
            <p:ph type="title" hasCustomPrompt="1"/>
          </p:nvPr>
        </p:nvSpPr>
        <p:spPr>
          <a:xfrm>
            <a:off x="1219200" y="774700"/>
            <a:ext cx="9753600" cy="1600200"/>
          </a:xfrm>
          <a:prstGeom prst="rect">
            <a:avLst/>
          </a:prstGeom>
        </p:spPr>
        <p:txBody>
          <a:bodyPr/>
          <a:lstStyle/>
          <a:p>
            <a:r>
              <a:t>Título de diapositiva</a:t>
            </a:r>
          </a:p>
        </p:txBody>
      </p:sp>
      <p:sp>
        <p:nvSpPr>
          <p:cNvPr id="72" name="Subtítulo de diapositiva"/>
          <p:cNvSpPr txBox="1">
            <a:spLocks noGrp="1"/>
          </p:cNvSpPr>
          <p:nvPr>
            <p:ph type="body" sz="quarter" idx="21" hasCustomPrompt="1"/>
          </p:nvPr>
        </p:nvSpPr>
        <p:spPr>
          <a:xfrm>
            <a:off x="1219200" y="2387600"/>
            <a:ext cx="9757569" cy="832612"/>
          </a:xfrm>
          <a:prstGeom prst="rect">
            <a:avLst/>
          </a:prstGeom>
        </p:spPr>
        <p:txBody>
          <a:bodyPr/>
          <a:lstStyle>
            <a:lvl1pPr marL="0" indent="0" algn="ctr" defTabSz="825500">
              <a:lnSpc>
                <a:spcPct val="100000"/>
              </a:lnSpc>
              <a:spcBef>
                <a:spcPts val="0"/>
              </a:spcBef>
              <a:buSzTx/>
              <a:buNone/>
              <a:defRPr spc="-44">
                <a:latin typeface="Graphik Semibold"/>
                <a:ea typeface="Graphik Semibold"/>
                <a:cs typeface="Graphik Semibold"/>
                <a:sym typeface="Graphik Semibold"/>
              </a:defRPr>
            </a:lvl1pPr>
          </a:lstStyle>
          <a:p>
            <a:r>
              <a:t>Subtítulo de diapositiva</a:t>
            </a:r>
          </a:p>
        </p:txBody>
      </p:sp>
      <p:sp>
        <p:nvSpPr>
          <p:cNvPr id="73" name="Nivel de texto 1…"/>
          <p:cNvSpPr txBox="1">
            <a:spLocks noGrp="1"/>
          </p:cNvSpPr>
          <p:nvPr>
            <p:ph type="body" sz="half" idx="1" hasCustomPrompt="1"/>
          </p:nvPr>
        </p:nvSpPr>
        <p:spPr>
          <a:xfrm>
            <a:off x="1219200" y="4023221"/>
            <a:ext cx="9757569" cy="8384679"/>
          </a:xfrm>
          <a:prstGeom prst="rect">
            <a:avLst/>
          </a:prstGeom>
        </p:spPr>
        <p:txBody>
          <a:bodyPr/>
          <a:lstStyle/>
          <a:p>
            <a:r>
              <a:t>Texto en viñeta de diapositiva</a:t>
            </a:r>
          </a:p>
          <a:p>
            <a:pPr lvl="1"/>
            <a:endParaRPr/>
          </a:p>
          <a:p>
            <a:pPr lvl="2"/>
            <a:endParaRPr/>
          </a:p>
          <a:p>
            <a:pPr lvl="3"/>
            <a:endParaRPr/>
          </a:p>
          <a:p>
            <a:pPr lvl="4"/>
            <a:endParaRPr/>
          </a:p>
        </p:txBody>
      </p:sp>
      <p:sp>
        <p:nvSpPr>
          <p:cNvPr id="74" name="Número de diapositiva"/>
          <p:cNvSpPr txBox="1">
            <a:spLocks noGrp="1"/>
          </p:cNvSpPr>
          <p:nvPr>
            <p:ph type="sldNum" sz="quarter" idx="2"/>
          </p:nvPr>
        </p:nvSpPr>
        <p:spPr>
          <a:xfrm>
            <a:off x="12004039" y="12700000"/>
            <a:ext cx="388621" cy="429261"/>
          </a:xfrm>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Título, viñetas, y video en vivo (grande)">
    <p:spTree>
      <p:nvGrpSpPr>
        <p:cNvPr id="1" name=""/>
        <p:cNvGrpSpPr/>
        <p:nvPr/>
      </p:nvGrpSpPr>
      <p:grpSpPr>
        <a:xfrm>
          <a:off x="0" y="0"/>
          <a:ext cx="0" cy="0"/>
          <a:chOff x="0" y="0"/>
          <a:chExt cx="0" cy="0"/>
        </a:xfrm>
      </p:grpSpPr>
      <p:sp>
        <p:nvSpPr>
          <p:cNvPr id="81" name="Título de diapositiva"/>
          <p:cNvSpPr txBox="1">
            <a:spLocks noGrp="1"/>
          </p:cNvSpPr>
          <p:nvPr>
            <p:ph type="title" hasCustomPrompt="1"/>
          </p:nvPr>
        </p:nvSpPr>
        <p:spPr>
          <a:xfrm>
            <a:off x="1219200" y="774700"/>
            <a:ext cx="9753600" cy="1600200"/>
          </a:xfrm>
          <a:prstGeom prst="rect">
            <a:avLst/>
          </a:prstGeom>
        </p:spPr>
        <p:txBody>
          <a:bodyPr/>
          <a:lstStyle/>
          <a:p>
            <a:r>
              <a:t>Título de diapositiva</a:t>
            </a:r>
          </a:p>
        </p:txBody>
      </p:sp>
      <p:sp>
        <p:nvSpPr>
          <p:cNvPr id="82" name="Subtítulo de diapositiva"/>
          <p:cNvSpPr txBox="1">
            <a:spLocks noGrp="1"/>
          </p:cNvSpPr>
          <p:nvPr>
            <p:ph type="body" sz="quarter" idx="21" hasCustomPrompt="1"/>
          </p:nvPr>
        </p:nvSpPr>
        <p:spPr>
          <a:xfrm>
            <a:off x="1219200" y="2387600"/>
            <a:ext cx="9757569" cy="832612"/>
          </a:xfrm>
          <a:prstGeom prst="rect">
            <a:avLst/>
          </a:prstGeom>
        </p:spPr>
        <p:txBody>
          <a:bodyPr/>
          <a:lstStyle>
            <a:lvl1pPr marL="0" indent="0" algn="ctr" defTabSz="825500">
              <a:lnSpc>
                <a:spcPct val="100000"/>
              </a:lnSpc>
              <a:spcBef>
                <a:spcPts val="0"/>
              </a:spcBef>
              <a:buSzTx/>
              <a:buNone/>
              <a:defRPr spc="-44">
                <a:latin typeface="Graphik Semibold"/>
                <a:ea typeface="Graphik Semibold"/>
                <a:cs typeface="Graphik Semibold"/>
                <a:sym typeface="Graphik Semibold"/>
              </a:defRPr>
            </a:lvl1pPr>
          </a:lstStyle>
          <a:p>
            <a:r>
              <a:t>Subtítulo de diapositiva</a:t>
            </a:r>
          </a:p>
        </p:txBody>
      </p:sp>
      <p:sp>
        <p:nvSpPr>
          <p:cNvPr id="83" name="Nivel de texto 1…"/>
          <p:cNvSpPr txBox="1">
            <a:spLocks noGrp="1"/>
          </p:cNvSpPr>
          <p:nvPr>
            <p:ph type="body" sz="half" idx="1" hasCustomPrompt="1"/>
          </p:nvPr>
        </p:nvSpPr>
        <p:spPr>
          <a:xfrm>
            <a:off x="1219200" y="4023221"/>
            <a:ext cx="9757569" cy="8384679"/>
          </a:xfrm>
          <a:prstGeom prst="rect">
            <a:avLst/>
          </a:prstGeom>
        </p:spPr>
        <p:txBody>
          <a:bodyPr/>
          <a:lstStyle/>
          <a:p>
            <a:r>
              <a:t>Texto en viñeta de diapositiva</a:t>
            </a:r>
          </a:p>
          <a:p>
            <a:pPr lvl="1"/>
            <a:endParaRPr/>
          </a:p>
          <a:p>
            <a:pPr lvl="2"/>
            <a:endParaRPr/>
          </a:p>
          <a:p>
            <a:pPr lvl="3"/>
            <a:endParaRPr/>
          </a:p>
          <a:p>
            <a:pPr lvl="4"/>
            <a:endParaRPr/>
          </a:p>
        </p:txBody>
      </p:sp>
      <p:sp>
        <p:nvSpPr>
          <p:cNvPr id="84" name="Número de diapositiva"/>
          <p:cNvSpPr txBox="1">
            <a:spLocks noGrp="1"/>
          </p:cNvSpPr>
          <p:nvPr>
            <p:ph type="sldNum" sz="quarter" idx="2"/>
          </p:nvPr>
        </p:nvSpPr>
        <p:spPr>
          <a:xfrm>
            <a:off x="12004039" y="12700000"/>
            <a:ext cx="388621" cy="429261"/>
          </a:xfrm>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Sección">
    <p:spTree>
      <p:nvGrpSpPr>
        <p:cNvPr id="1" name=""/>
        <p:cNvGrpSpPr/>
        <p:nvPr/>
      </p:nvGrpSpPr>
      <p:grpSpPr>
        <a:xfrm>
          <a:off x="0" y="0"/>
          <a:ext cx="0" cy="0"/>
          <a:chOff x="0" y="0"/>
          <a:chExt cx="0" cy="0"/>
        </a:xfrm>
      </p:grpSpPr>
      <p:sp>
        <p:nvSpPr>
          <p:cNvPr id="91" name="Título de sección"/>
          <p:cNvSpPr txBox="1">
            <a:spLocks noGrp="1"/>
          </p:cNvSpPr>
          <p:nvPr>
            <p:ph type="title" hasCustomPrompt="1"/>
          </p:nvPr>
        </p:nvSpPr>
        <p:spPr>
          <a:xfrm>
            <a:off x="1219200" y="3242270"/>
            <a:ext cx="21945600" cy="6604001"/>
          </a:xfrm>
          <a:prstGeom prst="rect">
            <a:avLst/>
          </a:prstGeom>
        </p:spPr>
        <p:txBody>
          <a:bodyPr anchor="ctr"/>
          <a:lstStyle>
            <a:lvl1pPr>
              <a:defRPr sz="12800" spc="0"/>
            </a:lvl1pPr>
          </a:lstStyle>
          <a:p>
            <a:r>
              <a:t>Título de sección</a:t>
            </a:r>
          </a:p>
        </p:txBody>
      </p:sp>
      <p:sp>
        <p:nvSpPr>
          <p:cNvPr id="92" name="Número de diapositiva"/>
          <p:cNvSpPr txBox="1">
            <a:spLocks noGrp="1"/>
          </p:cNvSpPr>
          <p:nvPr>
            <p:ph type="sldNum" sz="quarter" idx="2"/>
          </p:nvPr>
        </p:nvSpPr>
        <p:spPr>
          <a:xfrm>
            <a:off x="12001499" y="12700000"/>
            <a:ext cx="388621" cy="429261"/>
          </a:xfrm>
          <a:prstGeom prst="rect">
            <a:avLst/>
          </a:prstGeom>
        </p:spPr>
        <p:txBody>
          <a:bodyPr/>
          <a:lstStyle/>
          <a:p>
            <a:fld id="{86CB4B4D-7CA3-9044-876B-883B54F8677D}" type="slidenum">
              <a:t>‹nº›</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ítulo de diapositiva"/>
          <p:cNvSpPr txBox="1">
            <a:spLocks noGrp="1"/>
          </p:cNvSpPr>
          <p:nvPr>
            <p:ph type="title" hasCustomPrompt="1"/>
          </p:nvPr>
        </p:nvSpPr>
        <p:spPr>
          <a:xfrm>
            <a:off x="1219200" y="774700"/>
            <a:ext cx="21945600" cy="17272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p>
            <a:r>
              <a:t>Título de diapositiva</a:t>
            </a:r>
          </a:p>
        </p:txBody>
      </p:sp>
      <p:sp>
        <p:nvSpPr>
          <p:cNvPr id="3" name="Nivel de texto 1…"/>
          <p:cNvSpPr txBox="1">
            <a:spLocks noGrp="1"/>
          </p:cNvSpPr>
          <p:nvPr>
            <p:ph type="body" idx="1" hasCustomPrompt="1"/>
          </p:nvPr>
        </p:nvSpPr>
        <p:spPr>
          <a:xfrm>
            <a:off x="1219200" y="4013200"/>
            <a:ext cx="21948577" cy="84836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p>
            <a:r>
              <a:t>Texto en viñeta de diapositiva</a:t>
            </a:r>
          </a:p>
          <a:p>
            <a:pPr lvl="1"/>
            <a:endParaRPr/>
          </a:p>
          <a:p>
            <a:pPr lvl="2"/>
            <a:endParaRPr/>
          </a:p>
          <a:p>
            <a:pPr lvl="3"/>
            <a:endParaRPr/>
          </a:p>
          <a:p>
            <a:pPr lvl="4"/>
            <a:endParaRPr/>
          </a:p>
        </p:txBody>
      </p:sp>
      <p:sp>
        <p:nvSpPr>
          <p:cNvPr id="4" name="Número de diapositiva"/>
          <p:cNvSpPr txBox="1">
            <a:spLocks noGrp="1"/>
          </p:cNvSpPr>
          <p:nvPr>
            <p:ph type="sldNum" sz="quarter" idx="2"/>
          </p:nvPr>
        </p:nvSpPr>
        <p:spPr>
          <a:xfrm>
            <a:off x="11997689" y="12700000"/>
            <a:ext cx="388621" cy="429261"/>
          </a:xfrm>
          <a:prstGeom prst="rect">
            <a:avLst/>
          </a:prstGeom>
          <a:ln w="12700">
            <a:miter lim="400000"/>
          </a:ln>
        </p:spPr>
        <p:txBody>
          <a:bodyPr wrap="none" lIns="50800" tIns="50800" rIns="50800" bIns="50800" anchor="b">
            <a:spAutoFit/>
          </a:bodyPr>
          <a:lstStyle>
            <a:lvl1pPr algn="ctr" defTabSz="584200">
              <a:lnSpc>
                <a:spcPct val="100000"/>
              </a:lnSpc>
              <a:spcBef>
                <a:spcPts val="0"/>
              </a:spcBef>
              <a:defRPr sz="2000">
                <a:solidFill>
                  <a:srgbClr val="5E5E5E"/>
                </a:solidFill>
                <a:latin typeface="Graphik"/>
                <a:ea typeface="Graphik"/>
                <a:cs typeface="Graphik"/>
                <a:sym typeface="Graphik"/>
              </a:defRPr>
            </a:lvl1pPr>
          </a:lstStyle>
          <a:p>
            <a:fld id="{86CB4B4D-7CA3-9044-876B-883B54F8677D}" type="slidenum">
              <a:t>‹nº›</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p:transition spd="med"/>
  <p:txStyles>
    <p:titleStyle>
      <a:lvl1pPr marL="0" marR="0" indent="0" algn="ctr" defTabSz="2438400" rtl="0" latinLnBrk="0">
        <a:lnSpc>
          <a:spcPct val="80000"/>
        </a:lnSpc>
        <a:spcBef>
          <a:spcPts val="0"/>
        </a:spcBef>
        <a:spcAft>
          <a:spcPts val="0"/>
        </a:spcAft>
        <a:buClrTx/>
        <a:buSzTx/>
        <a:buFontTx/>
        <a:buNone/>
        <a:tabLst/>
        <a:defRPr sz="8400" b="0" i="0" u="none" strike="noStrike" cap="none" spc="-84" baseline="0">
          <a:solidFill>
            <a:srgbClr val="000000"/>
          </a:solidFill>
          <a:uFillTx/>
          <a:latin typeface="+mn-lt"/>
          <a:ea typeface="+mn-ea"/>
          <a:cs typeface="+mn-cs"/>
          <a:sym typeface="Canela Bold"/>
        </a:defRPr>
      </a:lvl1pPr>
      <a:lvl2pPr marL="0" marR="0" indent="457200" algn="ctr" defTabSz="2438400" rtl="0" latinLnBrk="0">
        <a:lnSpc>
          <a:spcPct val="80000"/>
        </a:lnSpc>
        <a:spcBef>
          <a:spcPts val="0"/>
        </a:spcBef>
        <a:spcAft>
          <a:spcPts val="0"/>
        </a:spcAft>
        <a:buClrTx/>
        <a:buSzTx/>
        <a:buFontTx/>
        <a:buNone/>
        <a:tabLst/>
        <a:defRPr sz="8400" b="0" i="0" u="none" strike="noStrike" cap="none" spc="-84" baseline="0">
          <a:solidFill>
            <a:srgbClr val="000000"/>
          </a:solidFill>
          <a:uFillTx/>
          <a:latin typeface="+mn-lt"/>
          <a:ea typeface="+mn-ea"/>
          <a:cs typeface="+mn-cs"/>
          <a:sym typeface="Canela Bold"/>
        </a:defRPr>
      </a:lvl2pPr>
      <a:lvl3pPr marL="0" marR="0" indent="914400" algn="ctr" defTabSz="2438400" rtl="0" latinLnBrk="0">
        <a:lnSpc>
          <a:spcPct val="80000"/>
        </a:lnSpc>
        <a:spcBef>
          <a:spcPts val="0"/>
        </a:spcBef>
        <a:spcAft>
          <a:spcPts val="0"/>
        </a:spcAft>
        <a:buClrTx/>
        <a:buSzTx/>
        <a:buFontTx/>
        <a:buNone/>
        <a:tabLst/>
        <a:defRPr sz="8400" b="0" i="0" u="none" strike="noStrike" cap="none" spc="-84" baseline="0">
          <a:solidFill>
            <a:srgbClr val="000000"/>
          </a:solidFill>
          <a:uFillTx/>
          <a:latin typeface="+mn-lt"/>
          <a:ea typeface="+mn-ea"/>
          <a:cs typeface="+mn-cs"/>
          <a:sym typeface="Canela Bold"/>
        </a:defRPr>
      </a:lvl3pPr>
      <a:lvl4pPr marL="0" marR="0" indent="1371600" algn="ctr" defTabSz="2438400" rtl="0" latinLnBrk="0">
        <a:lnSpc>
          <a:spcPct val="80000"/>
        </a:lnSpc>
        <a:spcBef>
          <a:spcPts val="0"/>
        </a:spcBef>
        <a:spcAft>
          <a:spcPts val="0"/>
        </a:spcAft>
        <a:buClrTx/>
        <a:buSzTx/>
        <a:buFontTx/>
        <a:buNone/>
        <a:tabLst/>
        <a:defRPr sz="8400" b="0" i="0" u="none" strike="noStrike" cap="none" spc="-84" baseline="0">
          <a:solidFill>
            <a:srgbClr val="000000"/>
          </a:solidFill>
          <a:uFillTx/>
          <a:latin typeface="+mn-lt"/>
          <a:ea typeface="+mn-ea"/>
          <a:cs typeface="+mn-cs"/>
          <a:sym typeface="Canela Bold"/>
        </a:defRPr>
      </a:lvl4pPr>
      <a:lvl5pPr marL="0" marR="0" indent="1828800" algn="ctr" defTabSz="2438400" rtl="0" latinLnBrk="0">
        <a:lnSpc>
          <a:spcPct val="80000"/>
        </a:lnSpc>
        <a:spcBef>
          <a:spcPts val="0"/>
        </a:spcBef>
        <a:spcAft>
          <a:spcPts val="0"/>
        </a:spcAft>
        <a:buClrTx/>
        <a:buSzTx/>
        <a:buFontTx/>
        <a:buNone/>
        <a:tabLst/>
        <a:defRPr sz="8400" b="0" i="0" u="none" strike="noStrike" cap="none" spc="-84" baseline="0">
          <a:solidFill>
            <a:srgbClr val="000000"/>
          </a:solidFill>
          <a:uFillTx/>
          <a:latin typeface="+mn-lt"/>
          <a:ea typeface="+mn-ea"/>
          <a:cs typeface="+mn-cs"/>
          <a:sym typeface="Canela Bold"/>
        </a:defRPr>
      </a:lvl5pPr>
      <a:lvl6pPr marL="0" marR="0" indent="2286000" algn="ctr" defTabSz="2438400" rtl="0" latinLnBrk="0">
        <a:lnSpc>
          <a:spcPct val="80000"/>
        </a:lnSpc>
        <a:spcBef>
          <a:spcPts val="0"/>
        </a:spcBef>
        <a:spcAft>
          <a:spcPts val="0"/>
        </a:spcAft>
        <a:buClrTx/>
        <a:buSzTx/>
        <a:buFontTx/>
        <a:buNone/>
        <a:tabLst/>
        <a:defRPr sz="8400" b="0" i="0" u="none" strike="noStrike" cap="none" spc="-84" baseline="0">
          <a:solidFill>
            <a:srgbClr val="000000"/>
          </a:solidFill>
          <a:uFillTx/>
          <a:latin typeface="+mn-lt"/>
          <a:ea typeface="+mn-ea"/>
          <a:cs typeface="+mn-cs"/>
          <a:sym typeface="Canela Bold"/>
        </a:defRPr>
      </a:lvl6pPr>
      <a:lvl7pPr marL="0" marR="0" indent="2743200" algn="ctr" defTabSz="2438400" rtl="0" latinLnBrk="0">
        <a:lnSpc>
          <a:spcPct val="80000"/>
        </a:lnSpc>
        <a:spcBef>
          <a:spcPts val="0"/>
        </a:spcBef>
        <a:spcAft>
          <a:spcPts val="0"/>
        </a:spcAft>
        <a:buClrTx/>
        <a:buSzTx/>
        <a:buFontTx/>
        <a:buNone/>
        <a:tabLst/>
        <a:defRPr sz="8400" b="0" i="0" u="none" strike="noStrike" cap="none" spc="-84" baseline="0">
          <a:solidFill>
            <a:srgbClr val="000000"/>
          </a:solidFill>
          <a:uFillTx/>
          <a:latin typeface="+mn-lt"/>
          <a:ea typeface="+mn-ea"/>
          <a:cs typeface="+mn-cs"/>
          <a:sym typeface="Canela Bold"/>
        </a:defRPr>
      </a:lvl7pPr>
      <a:lvl8pPr marL="0" marR="0" indent="3200400" algn="ctr" defTabSz="2438400" rtl="0" latinLnBrk="0">
        <a:lnSpc>
          <a:spcPct val="80000"/>
        </a:lnSpc>
        <a:spcBef>
          <a:spcPts val="0"/>
        </a:spcBef>
        <a:spcAft>
          <a:spcPts val="0"/>
        </a:spcAft>
        <a:buClrTx/>
        <a:buSzTx/>
        <a:buFontTx/>
        <a:buNone/>
        <a:tabLst/>
        <a:defRPr sz="8400" b="0" i="0" u="none" strike="noStrike" cap="none" spc="-84" baseline="0">
          <a:solidFill>
            <a:srgbClr val="000000"/>
          </a:solidFill>
          <a:uFillTx/>
          <a:latin typeface="+mn-lt"/>
          <a:ea typeface="+mn-ea"/>
          <a:cs typeface="+mn-cs"/>
          <a:sym typeface="Canela Bold"/>
        </a:defRPr>
      </a:lvl8pPr>
      <a:lvl9pPr marL="0" marR="0" indent="3657600" algn="ctr" defTabSz="2438400" rtl="0" latinLnBrk="0">
        <a:lnSpc>
          <a:spcPct val="80000"/>
        </a:lnSpc>
        <a:spcBef>
          <a:spcPts val="0"/>
        </a:spcBef>
        <a:spcAft>
          <a:spcPts val="0"/>
        </a:spcAft>
        <a:buClrTx/>
        <a:buSzTx/>
        <a:buFontTx/>
        <a:buNone/>
        <a:tabLst/>
        <a:defRPr sz="8400" b="0" i="0" u="none" strike="noStrike" cap="none" spc="-84" baseline="0">
          <a:solidFill>
            <a:srgbClr val="000000"/>
          </a:solidFill>
          <a:uFillTx/>
          <a:latin typeface="+mn-lt"/>
          <a:ea typeface="+mn-ea"/>
          <a:cs typeface="+mn-cs"/>
          <a:sym typeface="Canela Bold"/>
        </a:defRPr>
      </a:lvl9pPr>
    </p:titleStyle>
    <p:bodyStyle>
      <a:lvl1pPr marL="546100" marR="0" indent="-546100" algn="l" defTabSz="2438338" rtl="0" latinLnBrk="0">
        <a:lnSpc>
          <a:spcPct val="90000"/>
        </a:lnSpc>
        <a:spcBef>
          <a:spcPts val="2400"/>
        </a:spcBef>
        <a:spcAft>
          <a:spcPts val="0"/>
        </a:spcAft>
        <a:buClrTx/>
        <a:buSzPct val="150000"/>
        <a:buFontTx/>
        <a:buChar char="•"/>
        <a:tabLst/>
        <a:defRPr sz="4400" b="0" i="0" u="none" strike="noStrike" cap="none" spc="0" baseline="0">
          <a:solidFill>
            <a:srgbClr val="000000"/>
          </a:solidFill>
          <a:uFillTx/>
          <a:latin typeface="Canela Text Regular"/>
          <a:ea typeface="Canela Text Regular"/>
          <a:cs typeface="Canela Text Regular"/>
          <a:sym typeface="Canela Text Regular"/>
        </a:defRPr>
      </a:lvl1pPr>
      <a:lvl2pPr marL="1092200" marR="0" indent="-546100" algn="l" defTabSz="2438338" rtl="0" latinLnBrk="0">
        <a:lnSpc>
          <a:spcPct val="90000"/>
        </a:lnSpc>
        <a:spcBef>
          <a:spcPts val="2400"/>
        </a:spcBef>
        <a:spcAft>
          <a:spcPts val="0"/>
        </a:spcAft>
        <a:buClrTx/>
        <a:buSzPct val="150000"/>
        <a:buFontTx/>
        <a:buChar char="•"/>
        <a:tabLst/>
        <a:defRPr sz="4400" b="0" i="0" u="none" strike="noStrike" cap="none" spc="0" baseline="0">
          <a:solidFill>
            <a:srgbClr val="000000"/>
          </a:solidFill>
          <a:uFillTx/>
          <a:latin typeface="Canela Text Regular"/>
          <a:ea typeface="Canela Text Regular"/>
          <a:cs typeface="Canela Text Regular"/>
          <a:sym typeface="Canela Text Regular"/>
        </a:defRPr>
      </a:lvl2pPr>
      <a:lvl3pPr marL="1638300" marR="0" indent="-546100" algn="l" defTabSz="2438338" rtl="0" latinLnBrk="0">
        <a:lnSpc>
          <a:spcPct val="90000"/>
        </a:lnSpc>
        <a:spcBef>
          <a:spcPts val="2400"/>
        </a:spcBef>
        <a:spcAft>
          <a:spcPts val="0"/>
        </a:spcAft>
        <a:buClrTx/>
        <a:buSzPct val="150000"/>
        <a:buFontTx/>
        <a:buChar char="•"/>
        <a:tabLst/>
        <a:defRPr sz="4400" b="0" i="0" u="none" strike="noStrike" cap="none" spc="0" baseline="0">
          <a:solidFill>
            <a:srgbClr val="000000"/>
          </a:solidFill>
          <a:uFillTx/>
          <a:latin typeface="Canela Text Regular"/>
          <a:ea typeface="Canela Text Regular"/>
          <a:cs typeface="Canela Text Regular"/>
          <a:sym typeface="Canela Text Regular"/>
        </a:defRPr>
      </a:lvl3pPr>
      <a:lvl4pPr marL="2184400" marR="0" indent="-546100" algn="l" defTabSz="2438338" rtl="0" latinLnBrk="0">
        <a:lnSpc>
          <a:spcPct val="90000"/>
        </a:lnSpc>
        <a:spcBef>
          <a:spcPts val="2400"/>
        </a:spcBef>
        <a:spcAft>
          <a:spcPts val="0"/>
        </a:spcAft>
        <a:buClrTx/>
        <a:buSzPct val="150000"/>
        <a:buFontTx/>
        <a:buChar char="•"/>
        <a:tabLst/>
        <a:defRPr sz="4400" b="0" i="0" u="none" strike="noStrike" cap="none" spc="0" baseline="0">
          <a:solidFill>
            <a:srgbClr val="000000"/>
          </a:solidFill>
          <a:uFillTx/>
          <a:latin typeface="Canela Text Regular"/>
          <a:ea typeface="Canela Text Regular"/>
          <a:cs typeface="Canela Text Regular"/>
          <a:sym typeface="Canela Text Regular"/>
        </a:defRPr>
      </a:lvl4pPr>
      <a:lvl5pPr marL="2730500" marR="0" indent="-546100" algn="l" defTabSz="2438338" rtl="0" latinLnBrk="0">
        <a:lnSpc>
          <a:spcPct val="90000"/>
        </a:lnSpc>
        <a:spcBef>
          <a:spcPts val="2400"/>
        </a:spcBef>
        <a:spcAft>
          <a:spcPts val="0"/>
        </a:spcAft>
        <a:buClrTx/>
        <a:buSzPct val="150000"/>
        <a:buFontTx/>
        <a:buChar char="•"/>
        <a:tabLst/>
        <a:defRPr sz="4400" b="0" i="0" u="none" strike="noStrike" cap="none" spc="0" baseline="0">
          <a:solidFill>
            <a:srgbClr val="000000"/>
          </a:solidFill>
          <a:uFillTx/>
          <a:latin typeface="Canela Text Regular"/>
          <a:ea typeface="Canela Text Regular"/>
          <a:cs typeface="Canela Text Regular"/>
          <a:sym typeface="Canela Text Regular"/>
        </a:defRPr>
      </a:lvl5pPr>
      <a:lvl6pPr marL="3276600" marR="0" indent="-546100" algn="l" defTabSz="2438338" rtl="0" latinLnBrk="0">
        <a:lnSpc>
          <a:spcPct val="90000"/>
        </a:lnSpc>
        <a:spcBef>
          <a:spcPts val="2400"/>
        </a:spcBef>
        <a:spcAft>
          <a:spcPts val="0"/>
        </a:spcAft>
        <a:buClrTx/>
        <a:buSzPct val="150000"/>
        <a:buFontTx/>
        <a:buChar char="•"/>
        <a:tabLst/>
        <a:defRPr sz="4400" b="0" i="0" u="none" strike="noStrike" cap="none" spc="0" baseline="0">
          <a:solidFill>
            <a:srgbClr val="000000"/>
          </a:solidFill>
          <a:uFillTx/>
          <a:latin typeface="Canela Text Regular"/>
          <a:ea typeface="Canela Text Regular"/>
          <a:cs typeface="Canela Text Regular"/>
          <a:sym typeface="Canela Text Regular"/>
        </a:defRPr>
      </a:lvl6pPr>
      <a:lvl7pPr marL="3822700" marR="0" indent="-546100" algn="l" defTabSz="2438338" rtl="0" latinLnBrk="0">
        <a:lnSpc>
          <a:spcPct val="90000"/>
        </a:lnSpc>
        <a:spcBef>
          <a:spcPts val="2400"/>
        </a:spcBef>
        <a:spcAft>
          <a:spcPts val="0"/>
        </a:spcAft>
        <a:buClrTx/>
        <a:buSzPct val="150000"/>
        <a:buFontTx/>
        <a:buChar char="•"/>
        <a:tabLst/>
        <a:defRPr sz="4400" b="0" i="0" u="none" strike="noStrike" cap="none" spc="0" baseline="0">
          <a:solidFill>
            <a:srgbClr val="000000"/>
          </a:solidFill>
          <a:uFillTx/>
          <a:latin typeface="Canela Text Regular"/>
          <a:ea typeface="Canela Text Regular"/>
          <a:cs typeface="Canela Text Regular"/>
          <a:sym typeface="Canela Text Regular"/>
        </a:defRPr>
      </a:lvl7pPr>
      <a:lvl8pPr marL="4368800" marR="0" indent="-546100" algn="l" defTabSz="2438338" rtl="0" latinLnBrk="0">
        <a:lnSpc>
          <a:spcPct val="90000"/>
        </a:lnSpc>
        <a:spcBef>
          <a:spcPts val="2400"/>
        </a:spcBef>
        <a:spcAft>
          <a:spcPts val="0"/>
        </a:spcAft>
        <a:buClrTx/>
        <a:buSzPct val="150000"/>
        <a:buFontTx/>
        <a:buChar char="•"/>
        <a:tabLst/>
        <a:defRPr sz="4400" b="0" i="0" u="none" strike="noStrike" cap="none" spc="0" baseline="0">
          <a:solidFill>
            <a:srgbClr val="000000"/>
          </a:solidFill>
          <a:uFillTx/>
          <a:latin typeface="Canela Text Regular"/>
          <a:ea typeface="Canela Text Regular"/>
          <a:cs typeface="Canela Text Regular"/>
          <a:sym typeface="Canela Text Regular"/>
        </a:defRPr>
      </a:lvl8pPr>
      <a:lvl9pPr marL="4914900" marR="0" indent="-546100" algn="l" defTabSz="2438338" rtl="0" latinLnBrk="0">
        <a:lnSpc>
          <a:spcPct val="90000"/>
        </a:lnSpc>
        <a:spcBef>
          <a:spcPts val="2400"/>
        </a:spcBef>
        <a:spcAft>
          <a:spcPts val="0"/>
        </a:spcAft>
        <a:buClrTx/>
        <a:buSzPct val="150000"/>
        <a:buFontTx/>
        <a:buChar char="•"/>
        <a:tabLst/>
        <a:defRPr sz="4400" b="0" i="0" u="none" strike="noStrike" cap="none" spc="0" baseline="0">
          <a:solidFill>
            <a:srgbClr val="000000"/>
          </a:solidFill>
          <a:uFillTx/>
          <a:latin typeface="Canela Text Regular"/>
          <a:ea typeface="Canela Text Regular"/>
          <a:cs typeface="Canela Text Regular"/>
          <a:sym typeface="Canela Text Regular"/>
        </a:defRPr>
      </a:lvl9pPr>
    </p:bodyStyle>
    <p:otherStyle>
      <a:lvl1pPr marL="0" marR="0" indent="0" algn="ctr" defTabSz="584200" rtl="0" latinLnBrk="0">
        <a:lnSpc>
          <a:spcPct val="100000"/>
        </a:lnSpc>
        <a:spcBef>
          <a:spcPts val="0"/>
        </a:spcBef>
        <a:spcAft>
          <a:spcPts val="0"/>
        </a:spcAft>
        <a:buClrTx/>
        <a:buSzTx/>
        <a:buFontTx/>
        <a:buNone/>
        <a:tabLst/>
        <a:defRPr sz="2000" b="0" i="0" u="none" strike="noStrike" cap="none" spc="0" baseline="0">
          <a:solidFill>
            <a:schemeClr val="tx1"/>
          </a:solidFill>
          <a:uFillTx/>
          <a:latin typeface="+mn-lt"/>
          <a:ea typeface="+mn-ea"/>
          <a:cs typeface="+mn-cs"/>
          <a:sym typeface="Graphik"/>
        </a:defRPr>
      </a:lvl1pPr>
      <a:lvl2pPr marL="0" marR="0" indent="457200" algn="ctr" defTabSz="584200" rtl="0" latinLnBrk="0">
        <a:lnSpc>
          <a:spcPct val="100000"/>
        </a:lnSpc>
        <a:spcBef>
          <a:spcPts val="0"/>
        </a:spcBef>
        <a:spcAft>
          <a:spcPts val="0"/>
        </a:spcAft>
        <a:buClrTx/>
        <a:buSzTx/>
        <a:buFontTx/>
        <a:buNone/>
        <a:tabLst/>
        <a:defRPr sz="2000" b="0" i="0" u="none" strike="noStrike" cap="none" spc="0" baseline="0">
          <a:solidFill>
            <a:schemeClr val="tx1"/>
          </a:solidFill>
          <a:uFillTx/>
          <a:latin typeface="+mn-lt"/>
          <a:ea typeface="+mn-ea"/>
          <a:cs typeface="+mn-cs"/>
          <a:sym typeface="Graphik"/>
        </a:defRPr>
      </a:lvl2pPr>
      <a:lvl3pPr marL="0" marR="0" indent="914400" algn="ctr" defTabSz="584200" rtl="0" latinLnBrk="0">
        <a:lnSpc>
          <a:spcPct val="100000"/>
        </a:lnSpc>
        <a:spcBef>
          <a:spcPts val="0"/>
        </a:spcBef>
        <a:spcAft>
          <a:spcPts val="0"/>
        </a:spcAft>
        <a:buClrTx/>
        <a:buSzTx/>
        <a:buFontTx/>
        <a:buNone/>
        <a:tabLst/>
        <a:defRPr sz="2000" b="0" i="0" u="none" strike="noStrike" cap="none" spc="0" baseline="0">
          <a:solidFill>
            <a:schemeClr val="tx1"/>
          </a:solidFill>
          <a:uFillTx/>
          <a:latin typeface="+mn-lt"/>
          <a:ea typeface="+mn-ea"/>
          <a:cs typeface="+mn-cs"/>
          <a:sym typeface="Graphik"/>
        </a:defRPr>
      </a:lvl3pPr>
      <a:lvl4pPr marL="0" marR="0" indent="1371600" algn="ctr" defTabSz="584200" rtl="0" latinLnBrk="0">
        <a:lnSpc>
          <a:spcPct val="100000"/>
        </a:lnSpc>
        <a:spcBef>
          <a:spcPts val="0"/>
        </a:spcBef>
        <a:spcAft>
          <a:spcPts val="0"/>
        </a:spcAft>
        <a:buClrTx/>
        <a:buSzTx/>
        <a:buFontTx/>
        <a:buNone/>
        <a:tabLst/>
        <a:defRPr sz="2000" b="0" i="0" u="none" strike="noStrike" cap="none" spc="0" baseline="0">
          <a:solidFill>
            <a:schemeClr val="tx1"/>
          </a:solidFill>
          <a:uFillTx/>
          <a:latin typeface="+mn-lt"/>
          <a:ea typeface="+mn-ea"/>
          <a:cs typeface="+mn-cs"/>
          <a:sym typeface="Graphik"/>
        </a:defRPr>
      </a:lvl4pPr>
      <a:lvl5pPr marL="0" marR="0" indent="1828800" algn="ctr" defTabSz="584200" rtl="0" latinLnBrk="0">
        <a:lnSpc>
          <a:spcPct val="100000"/>
        </a:lnSpc>
        <a:spcBef>
          <a:spcPts val="0"/>
        </a:spcBef>
        <a:spcAft>
          <a:spcPts val="0"/>
        </a:spcAft>
        <a:buClrTx/>
        <a:buSzTx/>
        <a:buFontTx/>
        <a:buNone/>
        <a:tabLst/>
        <a:defRPr sz="2000" b="0" i="0" u="none" strike="noStrike" cap="none" spc="0" baseline="0">
          <a:solidFill>
            <a:schemeClr val="tx1"/>
          </a:solidFill>
          <a:uFillTx/>
          <a:latin typeface="+mn-lt"/>
          <a:ea typeface="+mn-ea"/>
          <a:cs typeface="+mn-cs"/>
          <a:sym typeface="Graphik"/>
        </a:defRPr>
      </a:lvl5pPr>
      <a:lvl6pPr marL="0" marR="0" indent="2286000" algn="ctr" defTabSz="584200" rtl="0" latinLnBrk="0">
        <a:lnSpc>
          <a:spcPct val="100000"/>
        </a:lnSpc>
        <a:spcBef>
          <a:spcPts val="0"/>
        </a:spcBef>
        <a:spcAft>
          <a:spcPts val="0"/>
        </a:spcAft>
        <a:buClrTx/>
        <a:buSzTx/>
        <a:buFontTx/>
        <a:buNone/>
        <a:tabLst/>
        <a:defRPr sz="2000" b="0" i="0" u="none" strike="noStrike" cap="none" spc="0" baseline="0">
          <a:solidFill>
            <a:schemeClr val="tx1"/>
          </a:solidFill>
          <a:uFillTx/>
          <a:latin typeface="+mn-lt"/>
          <a:ea typeface="+mn-ea"/>
          <a:cs typeface="+mn-cs"/>
          <a:sym typeface="Graphik"/>
        </a:defRPr>
      </a:lvl6pPr>
      <a:lvl7pPr marL="0" marR="0" indent="2743200" algn="ctr" defTabSz="584200" rtl="0" latinLnBrk="0">
        <a:lnSpc>
          <a:spcPct val="100000"/>
        </a:lnSpc>
        <a:spcBef>
          <a:spcPts val="0"/>
        </a:spcBef>
        <a:spcAft>
          <a:spcPts val="0"/>
        </a:spcAft>
        <a:buClrTx/>
        <a:buSzTx/>
        <a:buFontTx/>
        <a:buNone/>
        <a:tabLst/>
        <a:defRPr sz="2000" b="0" i="0" u="none" strike="noStrike" cap="none" spc="0" baseline="0">
          <a:solidFill>
            <a:schemeClr val="tx1"/>
          </a:solidFill>
          <a:uFillTx/>
          <a:latin typeface="+mn-lt"/>
          <a:ea typeface="+mn-ea"/>
          <a:cs typeface="+mn-cs"/>
          <a:sym typeface="Graphik"/>
        </a:defRPr>
      </a:lvl7pPr>
      <a:lvl8pPr marL="0" marR="0" indent="3200400" algn="ctr" defTabSz="584200" rtl="0" latinLnBrk="0">
        <a:lnSpc>
          <a:spcPct val="100000"/>
        </a:lnSpc>
        <a:spcBef>
          <a:spcPts val="0"/>
        </a:spcBef>
        <a:spcAft>
          <a:spcPts val="0"/>
        </a:spcAft>
        <a:buClrTx/>
        <a:buSzTx/>
        <a:buFontTx/>
        <a:buNone/>
        <a:tabLst/>
        <a:defRPr sz="2000" b="0" i="0" u="none" strike="noStrike" cap="none" spc="0" baseline="0">
          <a:solidFill>
            <a:schemeClr val="tx1"/>
          </a:solidFill>
          <a:uFillTx/>
          <a:latin typeface="+mn-lt"/>
          <a:ea typeface="+mn-ea"/>
          <a:cs typeface="+mn-cs"/>
          <a:sym typeface="Graphik"/>
        </a:defRPr>
      </a:lvl8pPr>
      <a:lvl9pPr marL="0" marR="0" indent="3657600" algn="ctr" defTabSz="584200" rtl="0" latinLnBrk="0">
        <a:lnSpc>
          <a:spcPct val="100000"/>
        </a:lnSpc>
        <a:spcBef>
          <a:spcPts val="0"/>
        </a:spcBef>
        <a:spcAft>
          <a:spcPts val="0"/>
        </a:spcAft>
        <a:buClrTx/>
        <a:buSzTx/>
        <a:buFontTx/>
        <a:buNone/>
        <a:tabLst/>
        <a:defRPr sz="2000" b="0" i="0" u="none" strike="noStrike" cap="none" spc="0" baseline="0">
          <a:solidFill>
            <a:schemeClr val="tx1"/>
          </a:solidFill>
          <a:uFillTx/>
          <a:latin typeface="+mn-lt"/>
          <a:ea typeface="+mn-ea"/>
          <a:cs typeface="+mn-cs"/>
          <a:sym typeface="Graphik"/>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7.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7.xml"/></Relationships>
</file>

<file path=ppt/slides/_rels/slide2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2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7.xml"/></Relationships>
</file>

<file path=ppt/slides/_rels/slide2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2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2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2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2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7.xml"/></Relationships>
</file>

<file path=ppt/slides/_rels/slide2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2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2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3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3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7.xml"/></Relationships>
</file>

<file path=ppt/slides/_rels/slide3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3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3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3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3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7.xml"/></Relationships>
</file>

<file path=ppt/slides/_rels/slide3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3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1" name="001.jpg" descr="001.jpg"/>
          <p:cNvPicPr>
            <a:picLocks noChangeAspect="1"/>
          </p:cNvPicPr>
          <p:nvPr/>
        </p:nvPicPr>
        <p:blipFill>
          <a:blip r:embed="rId2"/>
          <a:stretch>
            <a:fillRect/>
          </a:stretch>
        </p:blipFill>
        <p:spPr>
          <a:xfrm>
            <a:off x="0" y="0"/>
            <a:ext cx="24384000" cy="13716000"/>
          </a:xfrm>
          <a:prstGeom prst="rect">
            <a:avLst/>
          </a:prstGeom>
          <a:ln w="12700">
            <a:miter lim="400000"/>
          </a:ln>
        </p:spPr>
      </p:pic>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6"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17" name="Rectángulo"/>
          <p:cNvSpPr/>
          <p:nvPr/>
        </p:nvSpPr>
        <p:spPr>
          <a:xfrm>
            <a:off x="1067836" y="3641900"/>
            <a:ext cx="22248328" cy="6844136"/>
          </a:xfrm>
          <a:prstGeom prst="rect">
            <a:avLst/>
          </a:prstGeom>
          <a:solidFill>
            <a:srgbClr val="FFFFFF"/>
          </a:solidFill>
          <a:ln w="12700">
            <a:miter lim="400000"/>
          </a:ln>
          <a:effectLst>
            <a:outerShdw blurRad="190500" dist="12700" dir="5400000" rotWithShape="0">
              <a:srgbClr val="000000"/>
            </a:outerShdw>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18" name="El gran adversario trató entonces de obtener por medio de la astucia lo que no había logrado por medio de la fuerza. La persecución cesó, y su lugar lo ocuparon las peligrosas ______________ de la ______________ temporal y los __________ mundanos. Se ind"/>
          <p:cNvSpPr txBox="1"/>
          <p:nvPr/>
        </p:nvSpPr>
        <p:spPr>
          <a:xfrm>
            <a:off x="2183054" y="4568418"/>
            <a:ext cx="20017891" cy="49911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t>El gran adversario trató entonces de obtener por medio de la astucia lo que no había logrado por medio de la fuerza. La persecución cesó, y su lugar lo ocuparon las peligrosas ______________ de la ______________ temporal y los __________ mundanos. Se indujo a los idólatras a aceptar parte de la fe cristiana mientras rechazaban otras verdades esenciales.</a:t>
            </a:r>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0"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21" name="Rectángulo"/>
          <p:cNvSpPr/>
          <p:nvPr/>
        </p:nvSpPr>
        <p:spPr>
          <a:xfrm>
            <a:off x="1067836" y="3618482"/>
            <a:ext cx="22248328" cy="6890972"/>
          </a:xfrm>
          <a:prstGeom prst="rect">
            <a:avLst/>
          </a:prstGeom>
          <a:solidFill>
            <a:srgbClr val="FFFFFF"/>
          </a:solidFill>
          <a:ln w="12700">
            <a:miter lim="400000"/>
          </a:ln>
          <a:effectLst>
            <a:outerShdw blurRad="190500" dist="12700" dir="5400000" rotWithShape="0">
              <a:srgbClr val="000000"/>
            </a:outerShdw>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22" name="Profesaban aceptar a Jesús como Hijo de Dios y creer en su muerte y su resurrección; pero no estaban convencidos de pecado y no sentían necesidad de arrepentirse ni de cambiar su corazón. Con algunas concesiones de su parte, propusieron que los cristiano"/>
          <p:cNvSpPr txBox="1"/>
          <p:nvPr/>
        </p:nvSpPr>
        <p:spPr>
          <a:xfrm>
            <a:off x="2570858" y="4568418"/>
            <a:ext cx="19242284" cy="49911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t>Profesaban aceptar a Jesús como Hijo de Dios y creer en su muerte y su resurrección; pero no estaban convencidos de pecado y no sentían necesidad de arrepentirse ni de cambiar su corazón. Con algunas concesiones de su parte, propusieron que los cristianos también las hicieran para que todos se pudieran unir sobre la plataforma de la fe en Cristo. [...] </a:t>
            </a:r>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4"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25" name="Rectángulo"/>
          <p:cNvSpPr/>
          <p:nvPr/>
        </p:nvSpPr>
        <p:spPr>
          <a:xfrm>
            <a:off x="1067836" y="3797493"/>
            <a:ext cx="22248328" cy="6121013"/>
          </a:xfrm>
          <a:prstGeom prst="rect">
            <a:avLst/>
          </a:prstGeom>
          <a:solidFill>
            <a:srgbClr val="FFFFFF"/>
          </a:solidFill>
          <a:ln w="12700">
            <a:miter lim="400000"/>
          </a:ln>
          <a:effectLst>
            <a:outerShdw blurRad="190500" dist="12700" dir="5400000" rotWithShape="0">
              <a:srgbClr val="000000"/>
            </a:outerShdw>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26" name="A medida que los seguidores de Cristo se unían con los idólatras, la religión cristiana se ____________ y la iglesia perdió su pureza y su poder. Hubo __________ , sin embargo, que no fueron desviados por esos engaños. Conservaron su ___________ al Autor"/>
          <p:cNvSpPr txBox="1"/>
          <p:nvPr/>
        </p:nvSpPr>
        <p:spPr>
          <a:xfrm>
            <a:off x="3170868" y="4781550"/>
            <a:ext cx="18042264" cy="41529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t>A medida que los seguidores de Cristo se unían con los idólatras, la religión cristiana se ____________ y la iglesia perdió su pureza y su poder. Hubo __________ , sin embargo, que no fueron desviados por esos engaños. Conservaron su ___________ al Autor de la verdad y solo adoraban a Dios. </a:t>
            </a:r>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8"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29" name="Rectángulo"/>
          <p:cNvSpPr/>
          <p:nvPr/>
        </p:nvSpPr>
        <p:spPr>
          <a:xfrm>
            <a:off x="1067835" y="3641900"/>
            <a:ext cx="22248328" cy="6844136"/>
          </a:xfrm>
          <a:prstGeom prst="rect">
            <a:avLst/>
          </a:prstGeom>
          <a:solidFill>
            <a:srgbClr val="FFFFFF"/>
          </a:solidFill>
          <a:ln w="12700">
            <a:miter lim="400000"/>
          </a:ln>
          <a:effectLst>
            <a:outerShdw blurRad="190500" dist="12700" dir="5400000" rotWithShape="0">
              <a:srgbClr val="000000"/>
            </a:outerShdw>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30" name="El gran adversario trató entonces de obtener por medio de la astucia lo que no había logrado por medio de la fuerza. La persecución cesó, y su lugar lo ocuparon las peligrosas ______________ de la ______________ temporal y los __________ mundanos. Se ind"/>
          <p:cNvSpPr txBox="1"/>
          <p:nvPr/>
        </p:nvSpPr>
        <p:spPr>
          <a:xfrm>
            <a:off x="2183054" y="4568418"/>
            <a:ext cx="20017891" cy="49911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t>El gran adversario trató entonces de obtener por medio de la astucia lo que no había logrado por medio de la fuerza. La persecución cesó, y su lugar lo ocuparon las peligrosas ______________ de la ______________ temporal y los __________ mundanos. Se indujo a los idólatras a aceptar parte de la fe cristiana mientras rechazaban otras verdades esenciales.</a:t>
            </a:r>
          </a:p>
        </p:txBody>
      </p:sp>
      <p:sp>
        <p:nvSpPr>
          <p:cNvPr id="231" name="tentaciones"/>
          <p:cNvSpPr txBox="1"/>
          <p:nvPr/>
        </p:nvSpPr>
        <p:spPr>
          <a:xfrm>
            <a:off x="14196263" y="6136867"/>
            <a:ext cx="4419284" cy="927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ctr" defTabSz="457200">
              <a:lnSpc>
                <a:spcPct val="100000"/>
              </a:lnSpc>
              <a:spcBef>
                <a:spcPts val="1200"/>
              </a:spcBef>
              <a:defRPr sz="6500">
                <a:solidFill>
                  <a:srgbClr val="A62B17"/>
                </a:solidFill>
                <a:latin typeface="Myriad Pro Bold"/>
                <a:ea typeface="Myriad Pro Bold"/>
                <a:cs typeface="Myriad Pro Bold"/>
                <a:sym typeface="Myriad Pro Bold"/>
              </a:defRPr>
            </a:lvl1pPr>
          </a:lstStyle>
          <a:p>
            <a:pPr>
              <a:defRPr sz="5500">
                <a:solidFill>
                  <a:srgbClr val="000000"/>
                </a:solidFill>
                <a:latin typeface="MyriadPro-Regular"/>
                <a:ea typeface="MyriadPro-Regular"/>
                <a:cs typeface="MyriadPro-Regular"/>
                <a:sym typeface="MyriadPro-Regular"/>
              </a:defRPr>
            </a:pPr>
            <a:r>
              <a:rPr sz="6500" dirty="0" err="1">
                <a:solidFill>
                  <a:srgbClr val="A62B17"/>
                </a:solidFill>
                <a:latin typeface="Myriad Pro Bold"/>
                <a:ea typeface="Myriad Pro Bold"/>
                <a:cs typeface="Myriad Pro Bold"/>
                <a:sym typeface="Myriad Pro Bold"/>
              </a:rPr>
              <a:t>tentaciones</a:t>
            </a:r>
            <a:endParaRPr sz="6500" dirty="0">
              <a:solidFill>
                <a:srgbClr val="A62B17"/>
              </a:solidFill>
              <a:latin typeface="Myriad Pro Bold"/>
              <a:ea typeface="Myriad Pro Bold"/>
              <a:cs typeface="Myriad Pro Bold"/>
              <a:sym typeface="Myriad Pro Bold"/>
            </a:endParaRPr>
          </a:p>
        </p:txBody>
      </p:sp>
      <p:sp>
        <p:nvSpPr>
          <p:cNvPr id="232" name="prosperidad"/>
          <p:cNvSpPr txBox="1"/>
          <p:nvPr/>
        </p:nvSpPr>
        <p:spPr>
          <a:xfrm>
            <a:off x="2517268" y="6897479"/>
            <a:ext cx="4638867" cy="927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ctr" defTabSz="457200">
              <a:lnSpc>
                <a:spcPct val="100000"/>
              </a:lnSpc>
              <a:spcBef>
                <a:spcPts val="1200"/>
              </a:spcBef>
              <a:defRPr sz="6500">
                <a:solidFill>
                  <a:srgbClr val="A62B17"/>
                </a:solidFill>
                <a:latin typeface="Myriad Pro Bold"/>
                <a:ea typeface="Myriad Pro Bold"/>
                <a:cs typeface="Myriad Pro Bold"/>
                <a:sym typeface="Myriad Pro Bold"/>
              </a:defRPr>
            </a:lvl1pPr>
          </a:lstStyle>
          <a:p>
            <a:pPr>
              <a:defRPr sz="5500">
                <a:solidFill>
                  <a:srgbClr val="000000"/>
                </a:solidFill>
                <a:latin typeface="MyriadPro-Regular"/>
                <a:ea typeface="MyriadPro-Regular"/>
                <a:cs typeface="MyriadPro-Regular"/>
                <a:sym typeface="MyriadPro-Regular"/>
              </a:defRPr>
            </a:pPr>
            <a:r>
              <a:rPr sz="6500">
                <a:solidFill>
                  <a:srgbClr val="A62B17"/>
                </a:solidFill>
                <a:latin typeface="Myriad Pro Bold"/>
                <a:ea typeface="Myriad Pro Bold"/>
                <a:cs typeface="Myriad Pro Bold"/>
                <a:sym typeface="Myriad Pro Bold"/>
              </a:rPr>
              <a:t>prosperidad</a:t>
            </a:r>
          </a:p>
        </p:txBody>
      </p:sp>
      <p:sp>
        <p:nvSpPr>
          <p:cNvPr id="233" name="honores"/>
          <p:cNvSpPr txBox="1"/>
          <p:nvPr/>
        </p:nvSpPr>
        <p:spPr>
          <a:xfrm>
            <a:off x="11894519" y="6897479"/>
            <a:ext cx="3135631" cy="927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ctr" defTabSz="457200">
              <a:lnSpc>
                <a:spcPct val="100000"/>
              </a:lnSpc>
              <a:spcBef>
                <a:spcPts val="1200"/>
              </a:spcBef>
              <a:defRPr sz="6500">
                <a:solidFill>
                  <a:srgbClr val="A62B17"/>
                </a:solidFill>
                <a:latin typeface="Myriad Pro Bold"/>
                <a:ea typeface="Myriad Pro Bold"/>
                <a:cs typeface="Myriad Pro Bold"/>
                <a:sym typeface="Myriad Pro Bold"/>
              </a:defRPr>
            </a:lvl1pPr>
          </a:lstStyle>
          <a:p>
            <a:pPr>
              <a:defRPr sz="5500">
                <a:solidFill>
                  <a:srgbClr val="000000"/>
                </a:solidFill>
                <a:latin typeface="MyriadPro-Regular"/>
                <a:ea typeface="MyriadPro-Regular"/>
                <a:cs typeface="MyriadPro-Regular"/>
                <a:sym typeface="MyriadPro-Regular"/>
              </a:defRPr>
            </a:pPr>
            <a:r>
              <a:rPr sz="6500">
                <a:solidFill>
                  <a:srgbClr val="A62B17"/>
                </a:solidFill>
                <a:latin typeface="Myriad Pro Bold"/>
                <a:ea typeface="Myriad Pro Bold"/>
                <a:cs typeface="Myriad Pro Bold"/>
                <a:sym typeface="Myriad Pro Bold"/>
              </a:rPr>
              <a:t>honores</a:t>
            </a:r>
          </a:p>
        </p:txBody>
      </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36" name="Rectángulo"/>
          <p:cNvSpPr/>
          <p:nvPr/>
        </p:nvSpPr>
        <p:spPr>
          <a:xfrm>
            <a:off x="1067836" y="3618482"/>
            <a:ext cx="22248328" cy="6890972"/>
          </a:xfrm>
          <a:prstGeom prst="rect">
            <a:avLst/>
          </a:prstGeom>
          <a:solidFill>
            <a:srgbClr val="FFFFFF"/>
          </a:solidFill>
          <a:ln w="12700">
            <a:miter lim="400000"/>
          </a:ln>
          <a:effectLst>
            <a:outerShdw blurRad="190500" dist="12700" dir="5400000" rotWithShape="0">
              <a:srgbClr val="000000"/>
            </a:outerShdw>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37" name="Profesaban aceptar a Jesús como Hijo de Dios y creer en su muerte y su resurrección; pero no estaban convencidos de pecado y no sentían necesidad de arrepentirse ni de cambiar su corazón. Con algunas concesiones de su parte, propusieron que los cristiano"/>
          <p:cNvSpPr txBox="1"/>
          <p:nvPr/>
        </p:nvSpPr>
        <p:spPr>
          <a:xfrm>
            <a:off x="2570858" y="4568418"/>
            <a:ext cx="19242284" cy="49911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t>Profesaban aceptar a Jesús como Hijo de Dios y creer en su muerte y su resurrección; pero no estaban convencidos de pecado y no sentían necesidad de arrepentirse ni de cambiar su corazón. Con algunas concesiones de su parte, propusieron que los cristianos también las hicieran para que todos se pudieran unir sobre la plataforma de la fe en Cristo. [...] </a:t>
            </a:r>
          </a:p>
        </p:txBody>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9"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40" name="Rectángulo"/>
          <p:cNvSpPr/>
          <p:nvPr/>
        </p:nvSpPr>
        <p:spPr>
          <a:xfrm>
            <a:off x="1067836" y="3797493"/>
            <a:ext cx="22248328" cy="6121013"/>
          </a:xfrm>
          <a:prstGeom prst="rect">
            <a:avLst/>
          </a:prstGeom>
          <a:solidFill>
            <a:srgbClr val="FFFFFF"/>
          </a:solidFill>
          <a:ln w="12700">
            <a:miter lim="400000"/>
          </a:ln>
          <a:effectLst>
            <a:outerShdw blurRad="190500" dist="12700" dir="5400000" rotWithShape="0">
              <a:srgbClr val="000000"/>
            </a:outerShdw>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41" name="A medida que los seguidores de Cristo se unían con los idólatras, la religión cristiana se ____________ y la iglesia perdió su pureza y su poder. Hubo __________ , sin embargo, que no fueron desviados por esos engaños. Conservaron su ___________ al Autor"/>
          <p:cNvSpPr txBox="1"/>
          <p:nvPr/>
        </p:nvSpPr>
        <p:spPr>
          <a:xfrm>
            <a:off x="3170868" y="4781550"/>
            <a:ext cx="18042264" cy="41529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t>A medida que los seguidores de Cristo se unían con los idólatras, la religión cristiana se ____________ y la iglesia perdió su pureza y su poder. Hubo __________ , sin embargo, que no fueron desviados por esos engaños. Conservaron su ___________ al Autor de la verdad y solo adoraban a Dios. </a:t>
            </a:r>
          </a:p>
        </p:txBody>
      </p:sp>
      <p:sp>
        <p:nvSpPr>
          <p:cNvPr id="242" name="corrompió"/>
          <p:cNvSpPr txBox="1"/>
          <p:nvPr/>
        </p:nvSpPr>
        <p:spPr>
          <a:xfrm>
            <a:off x="13204406" y="5450272"/>
            <a:ext cx="3957003" cy="9271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ctr" defTabSz="457200">
              <a:lnSpc>
                <a:spcPct val="100000"/>
              </a:lnSpc>
              <a:spcBef>
                <a:spcPts val="1200"/>
              </a:spcBef>
              <a:defRPr sz="6500">
                <a:solidFill>
                  <a:srgbClr val="A62B17"/>
                </a:solidFill>
                <a:latin typeface="Myriad Pro Bold"/>
                <a:ea typeface="Myriad Pro Bold"/>
                <a:cs typeface="Myriad Pro Bold"/>
                <a:sym typeface="Myriad Pro Bold"/>
              </a:defRPr>
            </a:lvl1pPr>
          </a:lstStyle>
          <a:p>
            <a:pPr>
              <a:defRPr sz="5500">
                <a:solidFill>
                  <a:srgbClr val="000000"/>
                </a:solidFill>
                <a:latin typeface="MyriadPro-Regular"/>
                <a:ea typeface="MyriadPro-Regular"/>
                <a:cs typeface="MyriadPro-Regular"/>
                <a:sym typeface="MyriadPro-Regular"/>
              </a:defRPr>
            </a:pPr>
            <a:r>
              <a:rPr sz="6500">
                <a:solidFill>
                  <a:srgbClr val="A62B17"/>
                </a:solidFill>
                <a:latin typeface="Myriad Pro Bold"/>
                <a:ea typeface="Myriad Pro Bold"/>
                <a:cs typeface="Myriad Pro Bold"/>
                <a:sym typeface="Myriad Pro Bold"/>
              </a:rPr>
              <a:t>corrompió</a:t>
            </a:r>
          </a:p>
        </p:txBody>
      </p:sp>
      <p:sp>
        <p:nvSpPr>
          <p:cNvPr id="243" name="algunos"/>
          <p:cNvSpPr txBox="1"/>
          <p:nvPr/>
        </p:nvSpPr>
        <p:spPr>
          <a:xfrm>
            <a:off x="13653065" y="6292850"/>
            <a:ext cx="3059685" cy="9271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ctr" defTabSz="457200">
              <a:lnSpc>
                <a:spcPct val="100000"/>
              </a:lnSpc>
              <a:spcBef>
                <a:spcPts val="1200"/>
              </a:spcBef>
              <a:defRPr sz="6500">
                <a:solidFill>
                  <a:srgbClr val="A62B17"/>
                </a:solidFill>
                <a:latin typeface="Myriad Pro Bold"/>
                <a:ea typeface="Myriad Pro Bold"/>
                <a:cs typeface="Myriad Pro Bold"/>
                <a:sym typeface="Myriad Pro Bold"/>
              </a:defRPr>
            </a:lvl1pPr>
          </a:lstStyle>
          <a:p>
            <a:pPr>
              <a:defRPr sz="5500">
                <a:solidFill>
                  <a:srgbClr val="000000"/>
                </a:solidFill>
                <a:latin typeface="MyriadPro-Regular"/>
                <a:ea typeface="MyriadPro-Regular"/>
                <a:cs typeface="MyriadPro-Regular"/>
                <a:sym typeface="MyriadPro-Regular"/>
              </a:defRPr>
            </a:pPr>
            <a:r>
              <a:rPr sz="6500">
                <a:solidFill>
                  <a:srgbClr val="A62B17"/>
                </a:solidFill>
                <a:latin typeface="Myriad Pro Bold"/>
                <a:ea typeface="Myriad Pro Bold"/>
                <a:cs typeface="Myriad Pro Bold"/>
                <a:sym typeface="Myriad Pro Bold"/>
              </a:rPr>
              <a:t>algunos</a:t>
            </a:r>
          </a:p>
        </p:txBody>
      </p:sp>
      <p:sp>
        <p:nvSpPr>
          <p:cNvPr id="244" name="fidelidad"/>
          <p:cNvSpPr txBox="1"/>
          <p:nvPr/>
        </p:nvSpPr>
        <p:spPr>
          <a:xfrm>
            <a:off x="3974298" y="7951135"/>
            <a:ext cx="3400616" cy="9271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ctr" defTabSz="457200">
              <a:lnSpc>
                <a:spcPct val="100000"/>
              </a:lnSpc>
              <a:spcBef>
                <a:spcPts val="1200"/>
              </a:spcBef>
              <a:defRPr sz="6500">
                <a:solidFill>
                  <a:srgbClr val="A62B17"/>
                </a:solidFill>
                <a:latin typeface="Myriad Pro Bold"/>
                <a:ea typeface="Myriad Pro Bold"/>
                <a:cs typeface="Myriad Pro Bold"/>
                <a:sym typeface="Myriad Pro Bold"/>
              </a:defRPr>
            </a:lvl1pPr>
          </a:lstStyle>
          <a:p>
            <a:pPr>
              <a:defRPr sz="5500">
                <a:solidFill>
                  <a:srgbClr val="000000"/>
                </a:solidFill>
                <a:latin typeface="MyriadPro-Regular"/>
                <a:ea typeface="MyriadPro-Regular"/>
                <a:cs typeface="MyriadPro-Regular"/>
                <a:sym typeface="MyriadPro-Regular"/>
              </a:defRPr>
            </a:pPr>
            <a:r>
              <a:rPr sz="6500">
                <a:solidFill>
                  <a:srgbClr val="A62B17"/>
                </a:solidFill>
                <a:latin typeface="Myriad Pro Bold"/>
                <a:ea typeface="Myriad Pro Bold"/>
                <a:cs typeface="Myriad Pro Bold"/>
                <a:sym typeface="Myriad Pro Bold"/>
              </a:rPr>
              <a:t>fidelidad</a:t>
            </a:r>
          </a:p>
        </p:txBody>
      </p:sp>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6" name="003.jpg" descr="003.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47" name="Figura"/>
          <p:cNvSpPr/>
          <p:nvPr/>
        </p:nvSpPr>
        <p:spPr>
          <a:xfrm rot="3034451">
            <a:off x="9828604" y="644606"/>
            <a:ext cx="4477924" cy="6873287"/>
          </a:xfrm>
          <a:custGeom>
            <a:avLst/>
            <a:gdLst/>
            <a:ahLst/>
            <a:cxnLst>
              <a:cxn ang="0">
                <a:pos x="wd2" y="hd2"/>
              </a:cxn>
              <a:cxn ang="5400000">
                <a:pos x="wd2" y="hd2"/>
              </a:cxn>
              <a:cxn ang="10800000">
                <a:pos x="wd2" y="hd2"/>
              </a:cxn>
              <a:cxn ang="16200000">
                <a:pos x="wd2" y="hd2"/>
              </a:cxn>
            </a:cxnLst>
            <a:rect l="0" t="0" r="r" b="b"/>
            <a:pathLst>
              <a:path w="16693" h="21217" extrusionOk="0">
                <a:moveTo>
                  <a:pt x="10933" y="0"/>
                </a:moveTo>
                <a:cubicBezTo>
                  <a:pt x="-4426" y="5413"/>
                  <a:pt x="-1243" y="13502"/>
                  <a:pt x="6156" y="16481"/>
                </a:cubicBezTo>
                <a:cubicBezTo>
                  <a:pt x="6053" y="18357"/>
                  <a:pt x="6196" y="20047"/>
                  <a:pt x="6853" y="20912"/>
                </a:cubicBezTo>
                <a:cubicBezTo>
                  <a:pt x="7205" y="21600"/>
                  <a:pt x="9849" y="20972"/>
                  <a:pt x="9495" y="20530"/>
                </a:cubicBezTo>
                <a:cubicBezTo>
                  <a:pt x="9277" y="20257"/>
                  <a:pt x="7814" y="19339"/>
                  <a:pt x="7648" y="16469"/>
                </a:cubicBezTo>
                <a:cubicBezTo>
                  <a:pt x="10014" y="15780"/>
                  <a:pt x="16336" y="13638"/>
                  <a:pt x="16668" y="10353"/>
                </a:cubicBezTo>
                <a:cubicBezTo>
                  <a:pt x="17174" y="5343"/>
                  <a:pt x="9883" y="5481"/>
                  <a:pt x="10933" y="0"/>
                </a:cubicBezTo>
                <a:close/>
              </a:path>
            </a:pathLst>
          </a:custGeom>
          <a:solidFill>
            <a:srgbClr val="DDCB88">
              <a:alpha val="42328"/>
            </a:srgbClr>
          </a:solidFill>
          <a:ln w="12700">
            <a:miter lim="400000"/>
          </a:ln>
        </p:spPr>
        <p:txBody>
          <a:bodyPr lIns="50800" tIns="50800" rIns="50800" bIns="50800" anchor="ctr"/>
          <a:lstStyle/>
          <a:p>
            <a:pPr algn="ctr" defTabSz="825500">
              <a:lnSpc>
                <a:spcPct val="100000"/>
              </a:lnSpc>
              <a:spcBef>
                <a:spcPts val="0"/>
              </a:spcBef>
              <a:defRPr sz="3200">
                <a:solidFill>
                  <a:srgbClr val="4B5B4B">
                    <a:alpha val="74077"/>
                  </a:srgbClr>
                </a:solidFill>
                <a:latin typeface="Helvetica Neue Medium"/>
                <a:ea typeface="Helvetica Neue Medium"/>
                <a:cs typeface="Helvetica Neue Medium"/>
                <a:sym typeface="Helvetica Neue Medium"/>
              </a:defRPr>
            </a:pPr>
            <a:endParaRPr/>
          </a:p>
        </p:txBody>
      </p:sp>
      <p:sp>
        <p:nvSpPr>
          <p:cNvPr id="248" name="Rectángulo redondeado"/>
          <p:cNvSpPr/>
          <p:nvPr/>
        </p:nvSpPr>
        <p:spPr>
          <a:xfrm>
            <a:off x="3180507" y="6251650"/>
            <a:ext cx="18022986" cy="4220344"/>
          </a:xfrm>
          <a:prstGeom prst="roundRect">
            <a:avLst>
              <a:gd name="adj" fmla="val 15000"/>
            </a:avLst>
          </a:prstGeom>
          <a:solidFill>
            <a:srgbClr val="85B7AD">
              <a:alpha val="72130"/>
            </a:srgbClr>
          </a:solidFill>
          <a:ln w="12700">
            <a:miter lim="400000"/>
          </a:ln>
          <a:effectLst>
            <a:reflection stA="50000" endPos="40000" dir="5400000" sy="-100000" algn="bl" rotWithShape="0"/>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49" name="03"/>
          <p:cNvSpPr txBox="1"/>
          <p:nvPr/>
        </p:nvSpPr>
        <p:spPr>
          <a:xfrm>
            <a:off x="10843766" y="2362564"/>
            <a:ext cx="2696468" cy="3302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20000">
                <a:solidFill>
                  <a:srgbClr val="3B2A1F"/>
                </a:solidFill>
                <a:latin typeface="Fjalla One"/>
                <a:ea typeface="Fjalla One"/>
                <a:cs typeface="Fjalla One"/>
                <a:sym typeface="Fjalla One"/>
              </a:defRPr>
            </a:lvl1pPr>
          </a:lstStyle>
          <a:p>
            <a:r>
              <a:t>03</a:t>
            </a:r>
          </a:p>
        </p:txBody>
      </p:sp>
      <p:sp>
        <p:nvSpPr>
          <p:cNvPr id="250" name="Mezclar lo santo con lo profano vuelve tibios a los cristianos. ¿Cómo es la religión de nuestros días? ¿Qué debe suceder en cada miembro de iglesia? (Ver pág. 56)."/>
          <p:cNvSpPr txBox="1"/>
          <p:nvPr/>
        </p:nvSpPr>
        <p:spPr>
          <a:xfrm>
            <a:off x="4211960" y="6996572"/>
            <a:ext cx="15960081" cy="27305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Fjalla One"/>
                <a:ea typeface="Fjalla One"/>
                <a:cs typeface="Fjalla One"/>
                <a:sym typeface="Fjalla One"/>
              </a:defRPr>
            </a:lvl1pPr>
          </a:lstStyle>
          <a:p>
            <a:r>
              <a:t>Mezclar lo santo con lo profano vuelve tibios a los cristianos. ¿Cómo es la religión de nuestros días? ¿Qué debe suceder en cada miembro de iglesia? (Ver pág. 56). </a:t>
            </a:r>
          </a:p>
        </p:txBody>
      </p:sp>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2"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53" name="Rectángulo"/>
          <p:cNvSpPr/>
          <p:nvPr/>
        </p:nvSpPr>
        <p:spPr>
          <a:xfrm>
            <a:off x="1067836" y="4078254"/>
            <a:ext cx="22248328" cy="6258381"/>
          </a:xfrm>
          <a:prstGeom prst="rect">
            <a:avLst/>
          </a:prstGeom>
          <a:solidFill>
            <a:srgbClr val="FFFFFF"/>
          </a:solidFill>
          <a:ln w="12700">
            <a:miter lim="400000"/>
          </a:ln>
          <a:effectLst>
            <a:outerShdw blurRad="190500" dist="12700" dir="5400000" rotWithShape="0">
              <a:srgbClr val="000000"/>
            </a:outerShdw>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54" name="La religión corriente en nuestros días ______________ de la naturaleza _______ y santa que caracterizaba la fe cristiana en los días de Cristo y sus apóstoles. Solo por causa de la actitud de _______________ con ____________ ,"/>
          <p:cNvSpPr txBox="1"/>
          <p:nvPr/>
        </p:nvSpPr>
        <p:spPr>
          <a:xfrm>
            <a:off x="2945934" y="5550094"/>
            <a:ext cx="18492131" cy="33147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t>La religión corriente en nuestros días ______________ de la naturaleza _______ y santa que caracterizaba la fe cristiana en los días de Cristo y sus apóstoles. Solo por causa de la actitud de _______________ con ____________ ,</a:t>
            </a:r>
          </a:p>
        </p:txBody>
      </p:sp>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57" name="Rectángulo"/>
          <p:cNvSpPr/>
          <p:nvPr/>
        </p:nvSpPr>
        <p:spPr>
          <a:xfrm>
            <a:off x="1067836" y="3787802"/>
            <a:ext cx="22248328" cy="6734427"/>
          </a:xfrm>
          <a:prstGeom prst="rect">
            <a:avLst/>
          </a:prstGeom>
          <a:solidFill>
            <a:srgbClr val="FFFFFF"/>
          </a:solidFill>
          <a:ln w="12700">
            <a:miter lim="400000"/>
          </a:ln>
          <a:effectLst>
            <a:outerShdw blurRad="190500" dist="12700" dir="5400000" rotWithShape="0">
              <a:srgbClr val="000000"/>
            </a:outerShdw>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58" name="porque las grandes verdades de la Palabra de Dios se consideran con tanta ______________ , porque hay tan poca piedad vital en la iglesia, el cristianismo es aparentemente tan popular en el mundo. Si hubiera un ________________ de la fe y el poder de la "/>
          <p:cNvSpPr txBox="1"/>
          <p:nvPr/>
        </p:nvSpPr>
        <p:spPr>
          <a:xfrm>
            <a:off x="2849758" y="4659466"/>
            <a:ext cx="18684484" cy="49911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t>porque las grandes verdades de la Palabra de Dios se consideran con tanta ______________ , porque hay tan poca piedad vital en la iglesia, el cristianismo es aparentemente tan popular en el mundo. Si hubiera un ________________ de la fe y el poder de la iglesia primitiva, el espíritu de persecución se reavivaría y sus fuegos volverían a encenderse. </a:t>
            </a:r>
          </a:p>
        </p:txBody>
      </p:sp>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0"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61" name="Rectángulo"/>
          <p:cNvSpPr/>
          <p:nvPr/>
        </p:nvSpPr>
        <p:spPr>
          <a:xfrm>
            <a:off x="1067836" y="4078254"/>
            <a:ext cx="22248328" cy="6258381"/>
          </a:xfrm>
          <a:prstGeom prst="rect">
            <a:avLst/>
          </a:prstGeom>
          <a:solidFill>
            <a:srgbClr val="FFFFFF"/>
          </a:solidFill>
          <a:ln w="12700">
            <a:miter lim="400000"/>
          </a:ln>
          <a:effectLst>
            <a:outerShdw blurRad="190500" dist="12700" dir="5400000" rotWithShape="0">
              <a:srgbClr val="000000"/>
            </a:outerShdw>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62" name="La religión corriente en nuestros días ______________ de la naturaleza _______ y santa que caracterizaba la fe cristiana en los días de Cristo y sus apóstoles. Solo por causa de la actitud de _______________ con ____________ ,"/>
          <p:cNvSpPr txBox="1"/>
          <p:nvPr/>
        </p:nvSpPr>
        <p:spPr>
          <a:xfrm>
            <a:off x="2945934" y="5550094"/>
            <a:ext cx="18492131" cy="33147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t>La religión corriente en nuestros días ______________ de la naturaleza _______ y santa que caracterizaba la fe cristiana en los días de Cristo y sus apóstoles. Solo por causa de la actitud de _______________ con ____________ ,</a:t>
            </a:r>
          </a:p>
        </p:txBody>
      </p:sp>
      <p:sp>
        <p:nvSpPr>
          <p:cNvPr id="263" name="no participa"/>
          <p:cNvSpPr txBox="1"/>
          <p:nvPr/>
        </p:nvSpPr>
        <p:spPr>
          <a:xfrm>
            <a:off x="14473024" y="5380884"/>
            <a:ext cx="4725544" cy="927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ctr" defTabSz="457200">
              <a:lnSpc>
                <a:spcPct val="100000"/>
              </a:lnSpc>
              <a:spcBef>
                <a:spcPts val="1200"/>
              </a:spcBef>
              <a:defRPr sz="6500">
                <a:solidFill>
                  <a:srgbClr val="A62B17"/>
                </a:solidFill>
                <a:latin typeface="Myriad Pro Bold"/>
                <a:ea typeface="Myriad Pro Bold"/>
                <a:cs typeface="Myriad Pro Bold"/>
                <a:sym typeface="Myriad Pro Bold"/>
              </a:defRPr>
            </a:lvl1pPr>
          </a:lstStyle>
          <a:p>
            <a:pPr>
              <a:defRPr sz="5500">
                <a:solidFill>
                  <a:srgbClr val="000000"/>
                </a:solidFill>
                <a:latin typeface="MyriadPro-Regular"/>
                <a:ea typeface="MyriadPro-Regular"/>
                <a:cs typeface="MyriadPro-Regular"/>
                <a:sym typeface="MyriadPro-Regular"/>
              </a:defRPr>
            </a:pPr>
            <a:r>
              <a:rPr sz="6500">
                <a:solidFill>
                  <a:srgbClr val="A62B17"/>
                </a:solidFill>
                <a:latin typeface="Myriad Pro Bold"/>
                <a:ea typeface="Myriad Pro Bold"/>
                <a:cs typeface="Myriad Pro Bold"/>
                <a:sym typeface="Myriad Pro Bold"/>
              </a:rPr>
              <a:t>no participa </a:t>
            </a:r>
          </a:p>
        </p:txBody>
      </p:sp>
      <p:sp>
        <p:nvSpPr>
          <p:cNvPr id="264" name="pura"/>
          <p:cNvSpPr txBox="1"/>
          <p:nvPr/>
        </p:nvSpPr>
        <p:spPr>
          <a:xfrm>
            <a:off x="6711413" y="6213679"/>
            <a:ext cx="1829690" cy="9271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ctr" defTabSz="457200">
              <a:lnSpc>
                <a:spcPct val="100000"/>
              </a:lnSpc>
              <a:spcBef>
                <a:spcPts val="1200"/>
              </a:spcBef>
              <a:defRPr sz="6500">
                <a:solidFill>
                  <a:srgbClr val="A62B17"/>
                </a:solidFill>
                <a:latin typeface="Myriad Pro Bold"/>
                <a:ea typeface="Myriad Pro Bold"/>
                <a:cs typeface="Myriad Pro Bold"/>
                <a:sym typeface="Myriad Pro Bold"/>
              </a:defRPr>
            </a:lvl1pPr>
          </a:lstStyle>
          <a:p>
            <a:pPr>
              <a:defRPr sz="5500">
                <a:solidFill>
                  <a:srgbClr val="000000"/>
                </a:solidFill>
                <a:latin typeface="MyriadPro-Regular"/>
                <a:ea typeface="MyriadPro-Regular"/>
                <a:cs typeface="MyriadPro-Regular"/>
                <a:sym typeface="MyriadPro-Regular"/>
              </a:defRPr>
            </a:pPr>
            <a:r>
              <a:rPr sz="6500">
                <a:solidFill>
                  <a:srgbClr val="A62B17"/>
                </a:solidFill>
                <a:latin typeface="Myriad Pro Bold"/>
                <a:ea typeface="Myriad Pro Bold"/>
                <a:cs typeface="Myriad Pro Bold"/>
                <a:sym typeface="Myriad Pro Bold"/>
              </a:rPr>
              <a:t>pura</a:t>
            </a:r>
          </a:p>
        </p:txBody>
      </p:sp>
      <p:sp>
        <p:nvSpPr>
          <p:cNvPr id="265" name="transigencia"/>
          <p:cNvSpPr txBox="1"/>
          <p:nvPr/>
        </p:nvSpPr>
        <p:spPr>
          <a:xfrm>
            <a:off x="7017446" y="7890819"/>
            <a:ext cx="4662806" cy="9271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ctr" defTabSz="457200">
              <a:lnSpc>
                <a:spcPct val="100000"/>
              </a:lnSpc>
              <a:spcBef>
                <a:spcPts val="1200"/>
              </a:spcBef>
              <a:defRPr sz="6500">
                <a:solidFill>
                  <a:srgbClr val="A62B17"/>
                </a:solidFill>
                <a:latin typeface="Myriad Pro Bold"/>
                <a:ea typeface="Myriad Pro Bold"/>
                <a:cs typeface="Myriad Pro Bold"/>
                <a:sym typeface="Myriad Pro Bold"/>
              </a:defRPr>
            </a:lvl1pPr>
          </a:lstStyle>
          <a:p>
            <a:pPr>
              <a:defRPr sz="5500">
                <a:solidFill>
                  <a:srgbClr val="000000"/>
                </a:solidFill>
                <a:latin typeface="MyriadPro-Regular"/>
                <a:ea typeface="MyriadPro-Regular"/>
                <a:cs typeface="MyriadPro-Regular"/>
                <a:sym typeface="MyriadPro-Regular"/>
              </a:defRPr>
            </a:pPr>
            <a:r>
              <a:rPr sz="6500" dirty="0" err="1">
                <a:solidFill>
                  <a:srgbClr val="A62B17"/>
                </a:solidFill>
                <a:latin typeface="Myriad Pro Bold"/>
                <a:ea typeface="Myriad Pro Bold"/>
                <a:cs typeface="Myriad Pro Bold"/>
                <a:sym typeface="Myriad Pro Bold"/>
              </a:rPr>
              <a:t>transigencia</a:t>
            </a:r>
            <a:endParaRPr sz="6500" dirty="0">
              <a:solidFill>
                <a:srgbClr val="A62B17"/>
              </a:solidFill>
              <a:latin typeface="Myriad Pro Bold"/>
              <a:ea typeface="Myriad Pro Bold"/>
              <a:cs typeface="Myriad Pro Bold"/>
              <a:sym typeface="Myriad Pro Bold"/>
            </a:endParaRPr>
          </a:p>
        </p:txBody>
      </p:sp>
      <p:sp>
        <p:nvSpPr>
          <p:cNvPr id="266" name="el pecado"/>
          <p:cNvSpPr txBox="1"/>
          <p:nvPr/>
        </p:nvSpPr>
        <p:spPr>
          <a:xfrm>
            <a:off x="13558350" y="7937695"/>
            <a:ext cx="3819970" cy="9271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ctr" defTabSz="457200">
              <a:lnSpc>
                <a:spcPct val="100000"/>
              </a:lnSpc>
              <a:spcBef>
                <a:spcPts val="1200"/>
              </a:spcBef>
              <a:defRPr sz="6500">
                <a:solidFill>
                  <a:srgbClr val="A62B17"/>
                </a:solidFill>
                <a:latin typeface="Myriad Pro Bold"/>
                <a:ea typeface="Myriad Pro Bold"/>
                <a:cs typeface="Myriad Pro Bold"/>
                <a:sym typeface="Myriad Pro Bold"/>
              </a:defRPr>
            </a:lvl1pPr>
          </a:lstStyle>
          <a:p>
            <a:pPr>
              <a:defRPr sz="5500">
                <a:solidFill>
                  <a:srgbClr val="000000"/>
                </a:solidFill>
                <a:latin typeface="MyriadPro-Regular"/>
                <a:ea typeface="MyriadPro-Regular"/>
                <a:cs typeface="MyriadPro-Regular"/>
                <a:sym typeface="MyriadPro-Regular"/>
              </a:defRPr>
            </a:pPr>
            <a:r>
              <a:rPr sz="6500" dirty="0" err="1">
                <a:solidFill>
                  <a:srgbClr val="A62B17"/>
                </a:solidFill>
                <a:latin typeface="Myriad Pro Bold"/>
                <a:ea typeface="Myriad Pro Bold"/>
                <a:cs typeface="Myriad Pro Bold"/>
                <a:sym typeface="Myriad Pro Bold"/>
              </a:rPr>
              <a:t>el</a:t>
            </a:r>
            <a:r>
              <a:rPr sz="6500" dirty="0">
                <a:solidFill>
                  <a:srgbClr val="A62B17"/>
                </a:solidFill>
                <a:latin typeface="Myriad Pro Bold"/>
                <a:ea typeface="Myriad Pro Bold"/>
                <a:cs typeface="Myriad Pro Bold"/>
                <a:sym typeface="Myriad Pro Bold"/>
              </a:rPr>
              <a:t> </a:t>
            </a:r>
            <a:r>
              <a:rPr sz="6500" dirty="0" err="1">
                <a:solidFill>
                  <a:srgbClr val="A62B17"/>
                </a:solidFill>
                <a:latin typeface="Myriad Pro Bold"/>
                <a:ea typeface="Myriad Pro Bold"/>
                <a:cs typeface="Myriad Pro Bold"/>
                <a:sym typeface="Myriad Pro Bold"/>
              </a:rPr>
              <a:t>pecado</a:t>
            </a:r>
            <a:r>
              <a:rPr sz="6500" dirty="0">
                <a:solidFill>
                  <a:srgbClr val="A62B17"/>
                </a:solidFill>
                <a:latin typeface="Myriad Pro Bold"/>
                <a:ea typeface="Myriad Pro Bold"/>
                <a:cs typeface="Myriad Pro Bold"/>
                <a:sym typeface="Myriad Pro Bold"/>
              </a:rPr>
              <a:t> </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3" name="002.jpg" descr="002.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174" name="LECCIÓN 6"/>
          <p:cNvSpPr txBox="1"/>
          <p:nvPr/>
        </p:nvSpPr>
        <p:spPr>
          <a:xfrm>
            <a:off x="1270916" y="2526494"/>
            <a:ext cx="6205729" cy="18796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14000" b="1" spc="280">
                <a:solidFill>
                  <a:srgbClr val="604432"/>
                </a:solidFill>
                <a:latin typeface="MyriadPro-SemiboldCond"/>
                <a:ea typeface="MyriadPro-SemiboldCond"/>
                <a:cs typeface="MyriadPro-SemiboldCond"/>
                <a:sym typeface="MyriadPro-SemiboldCond"/>
              </a:defRPr>
            </a:lvl1pPr>
          </a:lstStyle>
          <a:p>
            <a:r>
              <a:t>LECCIÓN 6</a:t>
            </a:r>
          </a:p>
        </p:txBody>
      </p:sp>
      <p:sp>
        <p:nvSpPr>
          <p:cNvPr id="175" name="LA RESILIENCIA"/>
          <p:cNvSpPr txBox="1"/>
          <p:nvPr/>
        </p:nvSpPr>
        <p:spPr>
          <a:xfrm>
            <a:off x="6176516" y="4707575"/>
            <a:ext cx="12030969" cy="28067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17000">
                <a:solidFill>
                  <a:srgbClr val="49655F"/>
                </a:solidFill>
                <a:latin typeface="Fjalla One"/>
                <a:ea typeface="Fjalla One"/>
                <a:cs typeface="Fjalla One"/>
                <a:sym typeface="Fjalla One"/>
              </a:defRPr>
            </a:lvl1pPr>
          </a:lstStyle>
          <a:p>
            <a:r>
              <a:t>LA RESILIENCIA</a:t>
            </a:r>
          </a:p>
        </p:txBody>
      </p:sp>
      <p:sp>
        <p:nvSpPr>
          <p:cNvPr id="176" name="DEL AMOR"/>
          <p:cNvSpPr txBox="1"/>
          <p:nvPr/>
        </p:nvSpPr>
        <p:spPr>
          <a:xfrm>
            <a:off x="8125730" y="7425354"/>
            <a:ext cx="8132540" cy="28067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17000">
                <a:solidFill>
                  <a:srgbClr val="49655F"/>
                </a:solidFill>
                <a:latin typeface="Fjalla One"/>
                <a:ea typeface="Fjalla One"/>
                <a:cs typeface="Fjalla One"/>
                <a:sym typeface="Fjalla One"/>
              </a:defRPr>
            </a:lvl1pPr>
          </a:lstStyle>
          <a:p>
            <a:r>
              <a:t>DEL AMOR</a:t>
            </a: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8"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69" name="Rectángulo"/>
          <p:cNvSpPr/>
          <p:nvPr/>
        </p:nvSpPr>
        <p:spPr>
          <a:xfrm>
            <a:off x="1067836" y="3787802"/>
            <a:ext cx="22248328" cy="6734427"/>
          </a:xfrm>
          <a:prstGeom prst="rect">
            <a:avLst/>
          </a:prstGeom>
          <a:solidFill>
            <a:srgbClr val="FFFFFF"/>
          </a:solidFill>
          <a:ln w="12700">
            <a:miter lim="400000"/>
          </a:ln>
          <a:effectLst>
            <a:outerShdw blurRad="190500" dist="12700" dir="5400000" rotWithShape="0">
              <a:srgbClr val="000000"/>
            </a:outerShdw>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70" name="porque las grandes verdades de la Palabra de Dios se consideran con tanta ______________ , porque hay tan poca piedad vital en la iglesia, el cristianismo es aparentemente tan popular en el mundo. Si hubiera un ________________ de la fe y el poder de la "/>
          <p:cNvSpPr txBox="1"/>
          <p:nvPr/>
        </p:nvSpPr>
        <p:spPr>
          <a:xfrm>
            <a:off x="2849758" y="4659466"/>
            <a:ext cx="18684484" cy="49911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t>porque las grandes verdades de la Palabra de Dios se consideran con tanta ______________ , porque hay tan poca piedad vital en la iglesia, el cristianismo es aparentemente tan popular en el mundo. Si hubiera un ________________ de la fe y el poder de la iglesia primitiva, el espíritu de persecución se reavivaría y sus fuegos volverían a encenderse. </a:t>
            </a:r>
          </a:p>
        </p:txBody>
      </p:sp>
      <p:sp>
        <p:nvSpPr>
          <p:cNvPr id="271" name="indiferencia"/>
          <p:cNvSpPr txBox="1"/>
          <p:nvPr/>
        </p:nvSpPr>
        <p:spPr>
          <a:xfrm>
            <a:off x="6125717" y="5382587"/>
            <a:ext cx="4512565" cy="927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ctr" defTabSz="457200">
              <a:lnSpc>
                <a:spcPct val="100000"/>
              </a:lnSpc>
              <a:spcBef>
                <a:spcPts val="1200"/>
              </a:spcBef>
              <a:defRPr sz="6500">
                <a:solidFill>
                  <a:srgbClr val="A62B17"/>
                </a:solidFill>
                <a:latin typeface="Myriad Pro Bold"/>
                <a:ea typeface="Myriad Pro Bold"/>
                <a:cs typeface="Myriad Pro Bold"/>
                <a:sym typeface="Myriad Pro Bold"/>
              </a:defRPr>
            </a:lvl1pPr>
          </a:lstStyle>
          <a:p>
            <a:pPr>
              <a:defRPr sz="5500">
                <a:solidFill>
                  <a:srgbClr val="000000"/>
                </a:solidFill>
                <a:latin typeface="MyriadPro-Regular"/>
                <a:ea typeface="MyriadPro-Regular"/>
                <a:cs typeface="MyriadPro-Regular"/>
                <a:sym typeface="MyriadPro-Regular"/>
              </a:defRPr>
            </a:pPr>
            <a:r>
              <a:rPr sz="6500" dirty="0" err="1">
                <a:solidFill>
                  <a:srgbClr val="A62B17"/>
                </a:solidFill>
                <a:latin typeface="Myriad Pro Bold"/>
                <a:ea typeface="Myriad Pro Bold"/>
                <a:cs typeface="Myriad Pro Bold"/>
                <a:sym typeface="Myriad Pro Bold"/>
              </a:rPr>
              <a:t>indiferencia</a:t>
            </a:r>
            <a:endParaRPr sz="6500" dirty="0">
              <a:solidFill>
                <a:srgbClr val="A62B17"/>
              </a:solidFill>
              <a:latin typeface="Myriad Pro Bold"/>
              <a:ea typeface="Myriad Pro Bold"/>
              <a:cs typeface="Myriad Pro Bold"/>
              <a:sym typeface="Myriad Pro Bold"/>
            </a:endParaRPr>
          </a:p>
        </p:txBody>
      </p:sp>
      <p:sp>
        <p:nvSpPr>
          <p:cNvPr id="272" name="reavivamiento"/>
          <p:cNvSpPr txBox="1"/>
          <p:nvPr/>
        </p:nvSpPr>
        <p:spPr>
          <a:xfrm>
            <a:off x="9287396" y="7032809"/>
            <a:ext cx="5440427" cy="9271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ctr" defTabSz="457200">
              <a:lnSpc>
                <a:spcPct val="100000"/>
              </a:lnSpc>
              <a:spcBef>
                <a:spcPts val="1200"/>
              </a:spcBef>
              <a:defRPr sz="6500">
                <a:solidFill>
                  <a:srgbClr val="A62B17"/>
                </a:solidFill>
                <a:latin typeface="Myriad Pro Bold"/>
                <a:ea typeface="Myriad Pro Bold"/>
                <a:cs typeface="Myriad Pro Bold"/>
                <a:sym typeface="Myriad Pro Bold"/>
              </a:defRPr>
            </a:lvl1pPr>
          </a:lstStyle>
          <a:p>
            <a:pPr>
              <a:defRPr sz="5500">
                <a:solidFill>
                  <a:srgbClr val="000000"/>
                </a:solidFill>
                <a:latin typeface="MyriadPro-Regular"/>
                <a:ea typeface="MyriadPro-Regular"/>
                <a:cs typeface="MyriadPro-Regular"/>
                <a:sym typeface="MyriadPro-Regular"/>
              </a:defRPr>
            </a:pPr>
            <a:r>
              <a:rPr sz="6500" dirty="0" err="1">
                <a:solidFill>
                  <a:srgbClr val="A62B17"/>
                </a:solidFill>
                <a:latin typeface="Myriad Pro Bold"/>
                <a:ea typeface="Myriad Pro Bold"/>
                <a:cs typeface="Myriad Pro Bold"/>
                <a:sym typeface="Myriad Pro Bold"/>
              </a:rPr>
              <a:t>reavivamiento</a:t>
            </a:r>
            <a:endParaRPr sz="6500" dirty="0">
              <a:solidFill>
                <a:srgbClr val="A62B17"/>
              </a:solidFill>
              <a:latin typeface="Myriad Pro Bold"/>
              <a:ea typeface="Myriad Pro Bold"/>
              <a:cs typeface="Myriad Pro Bold"/>
              <a:sym typeface="Myriad Pro Bold"/>
            </a:endParaRPr>
          </a:p>
        </p:txBody>
      </p:sp>
    </p:spTree>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4" name="003.jpg" descr="003.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75" name="Figura"/>
          <p:cNvSpPr/>
          <p:nvPr/>
        </p:nvSpPr>
        <p:spPr>
          <a:xfrm rot="3034451">
            <a:off x="9828604" y="644606"/>
            <a:ext cx="4477924" cy="6873287"/>
          </a:xfrm>
          <a:custGeom>
            <a:avLst/>
            <a:gdLst/>
            <a:ahLst/>
            <a:cxnLst>
              <a:cxn ang="0">
                <a:pos x="wd2" y="hd2"/>
              </a:cxn>
              <a:cxn ang="5400000">
                <a:pos x="wd2" y="hd2"/>
              </a:cxn>
              <a:cxn ang="10800000">
                <a:pos x="wd2" y="hd2"/>
              </a:cxn>
              <a:cxn ang="16200000">
                <a:pos x="wd2" y="hd2"/>
              </a:cxn>
            </a:cxnLst>
            <a:rect l="0" t="0" r="r" b="b"/>
            <a:pathLst>
              <a:path w="16693" h="21217" extrusionOk="0">
                <a:moveTo>
                  <a:pt x="10933" y="0"/>
                </a:moveTo>
                <a:cubicBezTo>
                  <a:pt x="-4426" y="5413"/>
                  <a:pt x="-1243" y="13502"/>
                  <a:pt x="6156" y="16481"/>
                </a:cubicBezTo>
                <a:cubicBezTo>
                  <a:pt x="6053" y="18357"/>
                  <a:pt x="6196" y="20047"/>
                  <a:pt x="6853" y="20912"/>
                </a:cubicBezTo>
                <a:cubicBezTo>
                  <a:pt x="7205" y="21600"/>
                  <a:pt x="9849" y="20972"/>
                  <a:pt x="9495" y="20530"/>
                </a:cubicBezTo>
                <a:cubicBezTo>
                  <a:pt x="9277" y="20257"/>
                  <a:pt x="7814" y="19339"/>
                  <a:pt x="7648" y="16469"/>
                </a:cubicBezTo>
                <a:cubicBezTo>
                  <a:pt x="10014" y="15780"/>
                  <a:pt x="16336" y="13638"/>
                  <a:pt x="16668" y="10353"/>
                </a:cubicBezTo>
                <a:cubicBezTo>
                  <a:pt x="17174" y="5343"/>
                  <a:pt x="9883" y="5481"/>
                  <a:pt x="10933" y="0"/>
                </a:cubicBezTo>
                <a:close/>
              </a:path>
            </a:pathLst>
          </a:custGeom>
          <a:solidFill>
            <a:srgbClr val="DDCB88">
              <a:alpha val="42328"/>
            </a:srgbClr>
          </a:solidFill>
          <a:ln w="12700">
            <a:miter lim="400000"/>
          </a:ln>
        </p:spPr>
        <p:txBody>
          <a:bodyPr lIns="50800" tIns="50800" rIns="50800" bIns="50800" anchor="ctr"/>
          <a:lstStyle/>
          <a:p>
            <a:pPr algn="ctr" defTabSz="825500">
              <a:lnSpc>
                <a:spcPct val="100000"/>
              </a:lnSpc>
              <a:spcBef>
                <a:spcPts val="0"/>
              </a:spcBef>
              <a:defRPr sz="3200">
                <a:solidFill>
                  <a:srgbClr val="4B5B4B">
                    <a:alpha val="74077"/>
                  </a:srgbClr>
                </a:solidFill>
                <a:latin typeface="Helvetica Neue Medium"/>
                <a:ea typeface="Helvetica Neue Medium"/>
                <a:cs typeface="Helvetica Neue Medium"/>
                <a:sym typeface="Helvetica Neue Medium"/>
              </a:defRPr>
            </a:pPr>
            <a:endParaRPr/>
          </a:p>
        </p:txBody>
      </p:sp>
      <p:sp>
        <p:nvSpPr>
          <p:cNvPr id="276" name="Rectángulo redondeado"/>
          <p:cNvSpPr/>
          <p:nvPr/>
        </p:nvSpPr>
        <p:spPr>
          <a:xfrm>
            <a:off x="3180507" y="6251650"/>
            <a:ext cx="18022986" cy="4220344"/>
          </a:xfrm>
          <a:prstGeom prst="roundRect">
            <a:avLst>
              <a:gd name="adj" fmla="val 15000"/>
            </a:avLst>
          </a:prstGeom>
          <a:solidFill>
            <a:srgbClr val="85B7AD">
              <a:alpha val="72130"/>
            </a:srgbClr>
          </a:solidFill>
          <a:ln w="12700">
            <a:miter lim="400000"/>
          </a:ln>
          <a:effectLst>
            <a:reflection stA="50000" endPos="40000" dir="5400000" sy="-100000" algn="bl" rotWithShape="0"/>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77" name="04"/>
          <p:cNvSpPr txBox="1"/>
          <p:nvPr/>
        </p:nvSpPr>
        <p:spPr>
          <a:xfrm>
            <a:off x="10803458" y="2362564"/>
            <a:ext cx="2777084" cy="3302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20000">
                <a:solidFill>
                  <a:srgbClr val="3B2A1F"/>
                </a:solidFill>
                <a:latin typeface="Fjalla One"/>
                <a:ea typeface="Fjalla One"/>
                <a:cs typeface="Fjalla One"/>
                <a:sym typeface="Fjalla One"/>
              </a:defRPr>
            </a:lvl1pPr>
          </a:lstStyle>
          <a:p>
            <a:r>
              <a:t>04</a:t>
            </a:r>
          </a:p>
        </p:txBody>
      </p:sp>
      <p:sp>
        <p:nvSpPr>
          <p:cNvPr id="278" name="Poco a poco, el día del Señor fue cambiado al domingo. Lo que Dios había instituido fue relativizado y sustituido. ¿Qué está en juego? ¿Qué significa guardar el sábado? (Ver pág. 59)."/>
          <p:cNvSpPr txBox="1"/>
          <p:nvPr/>
        </p:nvSpPr>
        <p:spPr>
          <a:xfrm>
            <a:off x="3764590" y="6996572"/>
            <a:ext cx="16854820" cy="27305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Fjalla One"/>
                <a:ea typeface="Fjalla One"/>
                <a:cs typeface="Fjalla One"/>
                <a:sym typeface="Fjalla One"/>
              </a:defRPr>
            </a:lvl1pPr>
          </a:lstStyle>
          <a:p>
            <a:r>
              <a:t>Poco a poco, el día del Señor fue cambiado al domingo. Lo que Dios había instituido fue relativizado y sustituido. ¿Qué está en juego? ¿Qué significa guardar el sábado? (Ver pág. 59). </a:t>
            </a:r>
          </a:p>
        </p:txBody>
      </p:sp>
    </p:spTree>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0"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81" name="Rectángulo"/>
          <p:cNvSpPr/>
          <p:nvPr/>
        </p:nvSpPr>
        <p:spPr>
          <a:xfrm>
            <a:off x="1067836" y="2821954"/>
            <a:ext cx="22248328" cy="8484028"/>
          </a:xfrm>
          <a:prstGeom prst="rect">
            <a:avLst/>
          </a:prstGeom>
          <a:solidFill>
            <a:srgbClr val="FFFFFF"/>
          </a:solidFill>
          <a:ln w="12700">
            <a:miter lim="400000"/>
          </a:ln>
          <a:effectLst>
            <a:outerShdw blurRad="190500" dist="12700" dir="5400000" rotWithShape="0">
              <a:srgbClr val="000000"/>
            </a:outerShdw>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82" name="En el cuarto mandamiento el Señor se presenta como __________ de los cielos y la Tierra, y por lo tanto como distinto de todos los dioses falsos. El séptimo día fue santificado para que fuera un día de reposo para el hombre, como un ______________ de la "/>
          <p:cNvSpPr txBox="1"/>
          <p:nvPr/>
        </p:nvSpPr>
        <p:spPr>
          <a:xfrm>
            <a:off x="3469392" y="3730218"/>
            <a:ext cx="17445216" cy="66675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t>En el cuarto mandamiento el Señor se presenta como __________ de los cielos y la Tierra, y por lo tanto como distinto de todos los dioses falsos. El séptimo día fue santificado para que fuera un día de reposo para el hombre, como un ______________ de la obra de la __________. Se lo instituyó para que mantuviera al Dios viviente siempre delante de las mentes como la fuente de todo ser y objeto de reverencia y culto.</a:t>
            </a:r>
          </a:p>
        </p:txBody>
      </p:sp>
    </p:spTree>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4"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85" name="Rectángulo"/>
          <p:cNvSpPr/>
          <p:nvPr/>
        </p:nvSpPr>
        <p:spPr>
          <a:xfrm>
            <a:off x="1067836" y="4080939"/>
            <a:ext cx="22248328" cy="6055569"/>
          </a:xfrm>
          <a:prstGeom prst="rect">
            <a:avLst/>
          </a:prstGeom>
          <a:solidFill>
            <a:srgbClr val="FFFFFF"/>
          </a:solidFill>
          <a:ln w="12700">
            <a:miter lim="400000"/>
          </a:ln>
          <a:effectLst>
            <a:outerShdw blurRad="190500" dist="12700" dir="5400000" rotWithShape="0">
              <a:srgbClr val="000000"/>
            </a:outerShdw>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86" name="Satanás _______ de desviar a los hombres para que no manifestaran lealtad a Dios ni rindieran obediencia a su Ley; por lo tanto, dirigió sus esfuerzos especialmente contra ese mandamiento que señala a Dios como Creador."/>
          <p:cNvSpPr txBox="1"/>
          <p:nvPr/>
        </p:nvSpPr>
        <p:spPr>
          <a:xfrm>
            <a:off x="2920016" y="5451373"/>
            <a:ext cx="18543968" cy="33147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t>Satanás _______ de desviar a los hombres para que no manifestaran lealtad a Dios ni rindieran obediencia a su Ley; por lo tanto, dirigió sus esfuerzos especialmente contra ese mandamiento que señala a Dios como Creador. </a:t>
            </a:r>
          </a:p>
        </p:txBody>
      </p:sp>
    </p:spTree>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8"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89" name="Rectángulo"/>
          <p:cNvSpPr/>
          <p:nvPr/>
        </p:nvSpPr>
        <p:spPr>
          <a:xfrm>
            <a:off x="1067836" y="2821954"/>
            <a:ext cx="22248328" cy="8484028"/>
          </a:xfrm>
          <a:prstGeom prst="rect">
            <a:avLst/>
          </a:prstGeom>
          <a:solidFill>
            <a:srgbClr val="FFFFFF"/>
          </a:solidFill>
          <a:ln w="12700">
            <a:miter lim="400000"/>
          </a:ln>
          <a:effectLst>
            <a:outerShdw blurRad="190500" dist="12700" dir="5400000" rotWithShape="0">
              <a:srgbClr val="000000"/>
            </a:outerShdw>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90" name="En el cuarto mandamiento el Señor se presenta como __________ de los cielos y la Tierra, y por lo tanto como distinto de todos los dioses falsos. El séptimo día fue santificado para que fuera un día de reposo para el hombre, como un ______________ de la "/>
          <p:cNvSpPr txBox="1"/>
          <p:nvPr/>
        </p:nvSpPr>
        <p:spPr>
          <a:xfrm>
            <a:off x="3469392" y="3730218"/>
            <a:ext cx="17445216" cy="66675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t>En el cuarto mandamiento el Señor se presenta como __________ de los cielos y la Tierra, y por lo tanto como distinto de todos los dioses falsos. El séptimo día fue santificado para que fuera un día de reposo para el hombre, como un ______________ de la obra de la __________. Se lo instituyó para que mantuviera al Dios viviente siempre delante de las mentes como la fuente de todo ser y objeto de reverencia y culto.</a:t>
            </a:r>
          </a:p>
        </p:txBody>
      </p:sp>
      <p:sp>
        <p:nvSpPr>
          <p:cNvPr id="291" name="Creador"/>
          <p:cNvSpPr txBox="1"/>
          <p:nvPr/>
        </p:nvSpPr>
        <p:spPr>
          <a:xfrm>
            <a:off x="4362418" y="4402133"/>
            <a:ext cx="3062987" cy="927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ctr" defTabSz="457200">
              <a:lnSpc>
                <a:spcPct val="100000"/>
              </a:lnSpc>
              <a:spcBef>
                <a:spcPts val="1200"/>
              </a:spcBef>
              <a:defRPr sz="6500">
                <a:solidFill>
                  <a:srgbClr val="A62B17"/>
                </a:solidFill>
                <a:latin typeface="Myriad Pro Bold"/>
                <a:ea typeface="Myriad Pro Bold"/>
                <a:cs typeface="Myriad Pro Bold"/>
                <a:sym typeface="Myriad Pro Bold"/>
              </a:defRPr>
            </a:lvl1pPr>
          </a:lstStyle>
          <a:p>
            <a:pPr>
              <a:defRPr sz="5500">
                <a:solidFill>
                  <a:srgbClr val="000000"/>
                </a:solidFill>
                <a:latin typeface="MyriadPro-Regular"/>
                <a:ea typeface="MyriadPro-Regular"/>
                <a:cs typeface="MyriadPro-Regular"/>
                <a:sym typeface="MyriadPro-Regular"/>
              </a:defRPr>
            </a:pPr>
            <a:r>
              <a:rPr sz="6500">
                <a:solidFill>
                  <a:srgbClr val="A62B17"/>
                </a:solidFill>
                <a:latin typeface="Myriad Pro Bold"/>
                <a:ea typeface="Myriad Pro Bold"/>
                <a:cs typeface="Myriad Pro Bold"/>
                <a:sym typeface="Myriad Pro Bold"/>
              </a:rPr>
              <a:t>Creador</a:t>
            </a:r>
          </a:p>
        </p:txBody>
      </p:sp>
      <p:sp>
        <p:nvSpPr>
          <p:cNvPr id="292" name="monumento"/>
          <p:cNvSpPr txBox="1"/>
          <p:nvPr/>
        </p:nvSpPr>
        <p:spPr>
          <a:xfrm>
            <a:off x="6305303" y="6930877"/>
            <a:ext cx="4665282" cy="927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ctr" defTabSz="457200">
              <a:lnSpc>
                <a:spcPct val="100000"/>
              </a:lnSpc>
              <a:spcBef>
                <a:spcPts val="1200"/>
              </a:spcBef>
              <a:defRPr sz="6500">
                <a:solidFill>
                  <a:srgbClr val="A62B17"/>
                </a:solidFill>
                <a:latin typeface="Myriad Pro Bold"/>
                <a:ea typeface="Myriad Pro Bold"/>
                <a:cs typeface="Myriad Pro Bold"/>
                <a:sym typeface="Myriad Pro Bold"/>
              </a:defRPr>
            </a:lvl1pPr>
          </a:lstStyle>
          <a:p>
            <a:pPr>
              <a:defRPr sz="5500">
                <a:solidFill>
                  <a:srgbClr val="000000"/>
                </a:solidFill>
                <a:latin typeface="MyriadPro-Regular"/>
                <a:ea typeface="MyriadPro-Regular"/>
                <a:cs typeface="MyriadPro-Regular"/>
                <a:sym typeface="MyriadPro-Regular"/>
              </a:defRPr>
            </a:pPr>
            <a:r>
              <a:rPr sz="6500" dirty="0" err="1">
                <a:solidFill>
                  <a:srgbClr val="A62B17"/>
                </a:solidFill>
                <a:latin typeface="Myriad Pro Bold"/>
                <a:ea typeface="Myriad Pro Bold"/>
                <a:cs typeface="Myriad Pro Bold"/>
                <a:sym typeface="Myriad Pro Bold"/>
              </a:rPr>
              <a:t>monumento</a:t>
            </a:r>
            <a:endParaRPr sz="6500" dirty="0">
              <a:solidFill>
                <a:srgbClr val="A62B17"/>
              </a:solidFill>
              <a:latin typeface="Myriad Pro Bold"/>
              <a:ea typeface="Myriad Pro Bold"/>
              <a:cs typeface="Myriad Pro Bold"/>
              <a:sym typeface="Myriad Pro Bold"/>
            </a:endParaRPr>
          </a:p>
        </p:txBody>
      </p:sp>
      <p:sp>
        <p:nvSpPr>
          <p:cNvPr id="293" name="creación"/>
          <p:cNvSpPr txBox="1"/>
          <p:nvPr/>
        </p:nvSpPr>
        <p:spPr>
          <a:xfrm>
            <a:off x="15927906" y="6930877"/>
            <a:ext cx="3223960" cy="927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ctr" defTabSz="457200">
              <a:lnSpc>
                <a:spcPct val="100000"/>
              </a:lnSpc>
              <a:spcBef>
                <a:spcPts val="1200"/>
              </a:spcBef>
              <a:defRPr sz="6500">
                <a:solidFill>
                  <a:srgbClr val="A62B17"/>
                </a:solidFill>
                <a:latin typeface="Myriad Pro Bold"/>
                <a:ea typeface="Myriad Pro Bold"/>
                <a:cs typeface="Myriad Pro Bold"/>
                <a:sym typeface="Myriad Pro Bold"/>
              </a:defRPr>
            </a:lvl1pPr>
          </a:lstStyle>
          <a:p>
            <a:pPr>
              <a:defRPr sz="5500">
                <a:solidFill>
                  <a:srgbClr val="000000"/>
                </a:solidFill>
                <a:latin typeface="MyriadPro-Regular"/>
                <a:ea typeface="MyriadPro-Regular"/>
                <a:cs typeface="MyriadPro-Regular"/>
                <a:sym typeface="MyriadPro-Regular"/>
              </a:defRPr>
            </a:pPr>
            <a:r>
              <a:rPr sz="6500" dirty="0" err="1">
                <a:solidFill>
                  <a:srgbClr val="A62B17"/>
                </a:solidFill>
                <a:latin typeface="Myriad Pro Bold"/>
                <a:ea typeface="Myriad Pro Bold"/>
                <a:cs typeface="Myriad Pro Bold"/>
                <a:sym typeface="Myriad Pro Bold"/>
              </a:rPr>
              <a:t>creación</a:t>
            </a:r>
            <a:endParaRPr sz="6500" dirty="0">
              <a:solidFill>
                <a:srgbClr val="A62B17"/>
              </a:solidFill>
              <a:latin typeface="Myriad Pro Bold"/>
              <a:ea typeface="Myriad Pro Bold"/>
              <a:cs typeface="Myriad Pro Bold"/>
              <a:sym typeface="Myriad Pro Bold"/>
            </a:endParaRPr>
          </a:p>
        </p:txBody>
      </p:sp>
    </p:spTree>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5"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96" name="Rectángulo"/>
          <p:cNvSpPr/>
          <p:nvPr/>
        </p:nvSpPr>
        <p:spPr>
          <a:xfrm>
            <a:off x="1067836" y="4080939"/>
            <a:ext cx="22248328" cy="6055569"/>
          </a:xfrm>
          <a:prstGeom prst="rect">
            <a:avLst/>
          </a:prstGeom>
          <a:solidFill>
            <a:srgbClr val="FFFFFF"/>
          </a:solidFill>
          <a:ln w="12700">
            <a:miter lim="400000"/>
          </a:ln>
          <a:effectLst>
            <a:outerShdw blurRad="190500" dist="12700" dir="5400000" rotWithShape="0">
              <a:srgbClr val="000000"/>
            </a:outerShdw>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97" name="Satanás _______ de desviar a los hombres para que no manifestaran lealtad a Dios ni rindieran obediencia a su Ley; por lo tanto, dirigió sus esfuerzos especialmente contra ese mandamiento que señala a Dios como Creador."/>
          <p:cNvSpPr txBox="1"/>
          <p:nvPr/>
        </p:nvSpPr>
        <p:spPr>
          <a:xfrm>
            <a:off x="2920016" y="5451373"/>
            <a:ext cx="18543968" cy="33147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t>Satanás _______ de desviar a los hombres para que no manifestaran lealtad a Dios ni rindieran obediencia a su Ley; por lo tanto, dirigió sus esfuerzos especialmente contra ese mandamiento que señala a Dios como Creador. </a:t>
            </a:r>
          </a:p>
        </p:txBody>
      </p:sp>
      <p:sp>
        <p:nvSpPr>
          <p:cNvPr id="298" name="trató"/>
          <p:cNvSpPr txBox="1"/>
          <p:nvPr/>
        </p:nvSpPr>
        <p:spPr>
          <a:xfrm>
            <a:off x="6955998" y="5288208"/>
            <a:ext cx="1926274" cy="927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ctr" defTabSz="457200">
              <a:lnSpc>
                <a:spcPct val="100000"/>
              </a:lnSpc>
              <a:spcBef>
                <a:spcPts val="1200"/>
              </a:spcBef>
              <a:defRPr sz="6500">
                <a:solidFill>
                  <a:srgbClr val="A62B17"/>
                </a:solidFill>
                <a:latin typeface="Myriad Pro Bold"/>
                <a:ea typeface="Myriad Pro Bold"/>
                <a:cs typeface="Myriad Pro Bold"/>
                <a:sym typeface="Myriad Pro Bold"/>
              </a:defRPr>
            </a:lvl1pPr>
          </a:lstStyle>
          <a:p>
            <a:pPr>
              <a:defRPr sz="5500">
                <a:solidFill>
                  <a:srgbClr val="000000"/>
                </a:solidFill>
                <a:latin typeface="MyriadPro-Regular"/>
                <a:ea typeface="MyriadPro-Regular"/>
                <a:cs typeface="MyriadPro-Regular"/>
                <a:sym typeface="MyriadPro-Regular"/>
              </a:defRPr>
            </a:pPr>
            <a:r>
              <a:rPr sz="6500">
                <a:solidFill>
                  <a:srgbClr val="A62B17"/>
                </a:solidFill>
                <a:latin typeface="Myriad Pro Bold"/>
                <a:ea typeface="Myriad Pro Bold"/>
                <a:cs typeface="Myriad Pro Bold"/>
                <a:sym typeface="Myriad Pro Bold"/>
              </a:rPr>
              <a:t>trató</a:t>
            </a:r>
          </a:p>
        </p:txBody>
      </p:sp>
    </p:spTree>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0" name="003.jpg" descr="003.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301" name="Figura"/>
          <p:cNvSpPr/>
          <p:nvPr/>
        </p:nvSpPr>
        <p:spPr>
          <a:xfrm rot="3034451">
            <a:off x="9828604" y="644606"/>
            <a:ext cx="4477924" cy="6873287"/>
          </a:xfrm>
          <a:custGeom>
            <a:avLst/>
            <a:gdLst/>
            <a:ahLst/>
            <a:cxnLst>
              <a:cxn ang="0">
                <a:pos x="wd2" y="hd2"/>
              </a:cxn>
              <a:cxn ang="5400000">
                <a:pos x="wd2" y="hd2"/>
              </a:cxn>
              <a:cxn ang="10800000">
                <a:pos x="wd2" y="hd2"/>
              </a:cxn>
              <a:cxn ang="16200000">
                <a:pos x="wd2" y="hd2"/>
              </a:cxn>
            </a:cxnLst>
            <a:rect l="0" t="0" r="r" b="b"/>
            <a:pathLst>
              <a:path w="16693" h="21217" extrusionOk="0">
                <a:moveTo>
                  <a:pt x="10933" y="0"/>
                </a:moveTo>
                <a:cubicBezTo>
                  <a:pt x="-4426" y="5413"/>
                  <a:pt x="-1243" y="13502"/>
                  <a:pt x="6156" y="16481"/>
                </a:cubicBezTo>
                <a:cubicBezTo>
                  <a:pt x="6053" y="18357"/>
                  <a:pt x="6196" y="20047"/>
                  <a:pt x="6853" y="20912"/>
                </a:cubicBezTo>
                <a:cubicBezTo>
                  <a:pt x="7205" y="21600"/>
                  <a:pt x="9849" y="20972"/>
                  <a:pt x="9495" y="20530"/>
                </a:cubicBezTo>
                <a:cubicBezTo>
                  <a:pt x="9277" y="20257"/>
                  <a:pt x="7814" y="19339"/>
                  <a:pt x="7648" y="16469"/>
                </a:cubicBezTo>
                <a:cubicBezTo>
                  <a:pt x="10014" y="15780"/>
                  <a:pt x="16336" y="13638"/>
                  <a:pt x="16668" y="10353"/>
                </a:cubicBezTo>
                <a:cubicBezTo>
                  <a:pt x="17174" y="5343"/>
                  <a:pt x="9883" y="5481"/>
                  <a:pt x="10933" y="0"/>
                </a:cubicBezTo>
                <a:close/>
              </a:path>
            </a:pathLst>
          </a:custGeom>
          <a:solidFill>
            <a:srgbClr val="DDCB88">
              <a:alpha val="42328"/>
            </a:srgbClr>
          </a:solidFill>
          <a:ln w="12700">
            <a:miter lim="400000"/>
          </a:ln>
        </p:spPr>
        <p:txBody>
          <a:bodyPr lIns="50800" tIns="50800" rIns="50800" bIns="50800" anchor="ctr"/>
          <a:lstStyle/>
          <a:p>
            <a:pPr algn="ctr" defTabSz="825500">
              <a:lnSpc>
                <a:spcPct val="100000"/>
              </a:lnSpc>
              <a:spcBef>
                <a:spcPts val="0"/>
              </a:spcBef>
              <a:defRPr sz="3200">
                <a:solidFill>
                  <a:srgbClr val="4B5B4B">
                    <a:alpha val="74077"/>
                  </a:srgbClr>
                </a:solidFill>
                <a:latin typeface="Helvetica Neue Medium"/>
                <a:ea typeface="Helvetica Neue Medium"/>
                <a:cs typeface="Helvetica Neue Medium"/>
                <a:sym typeface="Helvetica Neue Medium"/>
              </a:defRPr>
            </a:pPr>
            <a:endParaRPr/>
          </a:p>
        </p:txBody>
      </p:sp>
      <p:sp>
        <p:nvSpPr>
          <p:cNvPr id="302" name="Rectángulo redondeado"/>
          <p:cNvSpPr/>
          <p:nvPr/>
        </p:nvSpPr>
        <p:spPr>
          <a:xfrm>
            <a:off x="3180507" y="6251650"/>
            <a:ext cx="18022986" cy="4220344"/>
          </a:xfrm>
          <a:prstGeom prst="roundRect">
            <a:avLst>
              <a:gd name="adj" fmla="val 15000"/>
            </a:avLst>
          </a:prstGeom>
          <a:solidFill>
            <a:srgbClr val="85B7AD">
              <a:alpha val="72130"/>
            </a:srgbClr>
          </a:solidFill>
          <a:ln w="12700">
            <a:miter lim="400000"/>
          </a:ln>
          <a:effectLst>
            <a:reflection stA="50000" endPos="40000" dir="5400000" sy="-100000" algn="bl" rotWithShape="0"/>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303" name="05"/>
          <p:cNvSpPr txBox="1"/>
          <p:nvPr/>
        </p:nvSpPr>
        <p:spPr>
          <a:xfrm>
            <a:off x="10846866" y="2362564"/>
            <a:ext cx="2690268" cy="3302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20000">
                <a:solidFill>
                  <a:srgbClr val="3B2A1F"/>
                </a:solidFill>
                <a:latin typeface="Fjalla One"/>
                <a:ea typeface="Fjalla One"/>
                <a:cs typeface="Fjalla One"/>
                <a:sym typeface="Fjalla One"/>
              </a:defRPr>
            </a:lvl1pPr>
          </a:lstStyle>
          <a:p>
            <a:r>
              <a:t>05</a:t>
            </a:r>
          </a:p>
        </p:txBody>
      </p:sp>
      <p:sp>
        <p:nvSpPr>
          <p:cNvPr id="304" name="Con la ascensión de la iglesia de Roma al poder, vino la Edad Oscura. Fue la medianoche moral del mundo. ¿Qué le sucedió a la humanidad? (Ver pág. 62)."/>
          <p:cNvSpPr txBox="1"/>
          <p:nvPr/>
        </p:nvSpPr>
        <p:spPr>
          <a:xfrm>
            <a:off x="4707556" y="6996572"/>
            <a:ext cx="14968888" cy="27305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Fjalla One"/>
                <a:ea typeface="Fjalla One"/>
                <a:cs typeface="Fjalla One"/>
                <a:sym typeface="Fjalla One"/>
              </a:defRPr>
            </a:lvl1pPr>
          </a:lstStyle>
          <a:p>
            <a:r>
              <a:t>Con la ascensión de la iglesia de Roma al poder, vino la Edad Oscura. Fue la medianoche moral del mundo. ¿Qué le sucedió a la humanidad? (Ver pág. 62). </a:t>
            </a:r>
          </a:p>
        </p:txBody>
      </p:sp>
    </p:spTree>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6"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307" name="Rectángulo"/>
          <p:cNvSpPr/>
          <p:nvPr/>
        </p:nvSpPr>
        <p:spPr>
          <a:xfrm>
            <a:off x="1067836" y="2821954"/>
            <a:ext cx="22248328" cy="8484028"/>
          </a:xfrm>
          <a:prstGeom prst="rect">
            <a:avLst/>
          </a:prstGeom>
          <a:solidFill>
            <a:srgbClr val="FFFFFF"/>
          </a:solidFill>
          <a:ln w="12700">
            <a:miter lim="400000"/>
          </a:ln>
          <a:effectLst>
            <a:outerShdw blurRad="190500" dist="12700" dir="5400000" rotWithShape="0">
              <a:srgbClr val="000000"/>
            </a:outerShdw>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308" name="El mediodía del papado fue la medianoche espiritual del mundo. Las Sagradas Escrituras eran casi desconocidas, no solo por el pueblo, sino por los sacerdotes también. Tal como los fariseos de la antigüedad, los dirigentes católicos aborrecían la luz que "/>
          <p:cNvSpPr txBox="1"/>
          <p:nvPr/>
        </p:nvSpPr>
        <p:spPr>
          <a:xfrm>
            <a:off x="2401601" y="4149318"/>
            <a:ext cx="19580797" cy="58293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t>El mediodía del papado fue la medianoche espiritual del mundo. Las Sagradas Escrituras eran casi desconocidas, no solo por el pueblo, sino por los sacerdotes también. Tal como los fariseos de la antigüedad, los dirigentes católicos aborrecían la luz que habría puesto en evidencia sus pecados. Con la _____________ —la norma de la justicia— fuera de quicio, ejercieron un poder ilimitado, y practicaron _________ sin restricción alguna.</a:t>
            </a:r>
          </a:p>
        </p:txBody>
      </p:sp>
    </p:spTree>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0"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311" name="Rectángulo"/>
          <p:cNvSpPr/>
          <p:nvPr/>
        </p:nvSpPr>
        <p:spPr>
          <a:xfrm>
            <a:off x="1067836" y="3956439"/>
            <a:ext cx="22248328" cy="6215058"/>
          </a:xfrm>
          <a:prstGeom prst="rect">
            <a:avLst/>
          </a:prstGeom>
          <a:solidFill>
            <a:srgbClr val="FFFFFF"/>
          </a:solidFill>
          <a:ln w="12700">
            <a:miter lim="400000"/>
          </a:ln>
          <a:effectLst>
            <a:outerShdw blurRad="190500" dist="12700" dir="5400000" rotWithShape="0">
              <a:srgbClr val="000000"/>
            </a:outerShdw>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312" name="Prevalecían el _________, la __________ y la __________. No había crimen que no se cometiera para obtener riquezas o escalar posiciones. Los palacios de los papas y los prelados eran escenarios del libertinaje más degradante."/>
          <p:cNvSpPr txBox="1"/>
          <p:nvPr/>
        </p:nvSpPr>
        <p:spPr>
          <a:xfrm>
            <a:off x="3452082" y="5406618"/>
            <a:ext cx="17479836" cy="33147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t>Prevalecían el _________, la __________ y la __________. No había crimen que no se cometiera para obtener riquezas o escalar posiciones. Los palacios de los papas y los prelados eran escenarios del libertinaje más degradante. </a:t>
            </a:r>
          </a:p>
        </p:txBody>
      </p:sp>
    </p:spTree>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4"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315" name="Rectángulo"/>
          <p:cNvSpPr/>
          <p:nvPr/>
        </p:nvSpPr>
        <p:spPr>
          <a:xfrm>
            <a:off x="1067836" y="2821954"/>
            <a:ext cx="22248328" cy="8484028"/>
          </a:xfrm>
          <a:prstGeom prst="rect">
            <a:avLst/>
          </a:prstGeom>
          <a:solidFill>
            <a:srgbClr val="FFFFFF"/>
          </a:solidFill>
          <a:ln w="12700">
            <a:miter lim="400000"/>
          </a:ln>
          <a:effectLst>
            <a:outerShdw blurRad="190500" dist="12700" dir="5400000" rotWithShape="0">
              <a:srgbClr val="000000"/>
            </a:outerShdw>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316" name="El mediodía del papado fue la medianoche espiritual del mundo. Las Sagradas Escrituras eran casi desconocidas, no solo por el pueblo, sino por los sacerdotes también. Tal como los fariseos de la antigüedad, los dirigentes católicos aborrecían la luz que "/>
          <p:cNvSpPr txBox="1"/>
          <p:nvPr/>
        </p:nvSpPr>
        <p:spPr>
          <a:xfrm>
            <a:off x="2401601" y="4149318"/>
            <a:ext cx="19580797" cy="58293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rPr dirty="0"/>
              <a:t>El </a:t>
            </a:r>
            <a:r>
              <a:rPr dirty="0" err="1"/>
              <a:t>mediodía</a:t>
            </a:r>
            <a:r>
              <a:rPr dirty="0"/>
              <a:t> del </a:t>
            </a:r>
            <a:r>
              <a:rPr dirty="0" err="1"/>
              <a:t>papado</a:t>
            </a:r>
            <a:r>
              <a:rPr dirty="0"/>
              <a:t> </a:t>
            </a:r>
            <a:r>
              <a:rPr dirty="0" err="1"/>
              <a:t>fue</a:t>
            </a:r>
            <a:r>
              <a:rPr dirty="0"/>
              <a:t> la medianoche </a:t>
            </a:r>
            <a:r>
              <a:rPr dirty="0" err="1"/>
              <a:t>espiritual</a:t>
            </a:r>
            <a:r>
              <a:rPr dirty="0"/>
              <a:t> del </a:t>
            </a:r>
            <a:r>
              <a:rPr dirty="0" err="1"/>
              <a:t>mundo</a:t>
            </a:r>
            <a:r>
              <a:rPr dirty="0"/>
              <a:t>. Las </a:t>
            </a:r>
            <a:r>
              <a:rPr dirty="0" err="1"/>
              <a:t>Sagradas</a:t>
            </a:r>
            <a:r>
              <a:rPr dirty="0"/>
              <a:t> </a:t>
            </a:r>
            <a:r>
              <a:rPr dirty="0" err="1"/>
              <a:t>Escrituras</a:t>
            </a:r>
            <a:r>
              <a:rPr dirty="0"/>
              <a:t> </a:t>
            </a:r>
            <a:r>
              <a:rPr dirty="0" err="1"/>
              <a:t>eran</a:t>
            </a:r>
            <a:r>
              <a:rPr dirty="0"/>
              <a:t> </a:t>
            </a:r>
            <a:r>
              <a:rPr dirty="0" err="1"/>
              <a:t>casi</a:t>
            </a:r>
            <a:r>
              <a:rPr dirty="0"/>
              <a:t> </a:t>
            </a:r>
            <a:r>
              <a:rPr dirty="0" err="1"/>
              <a:t>desconocidas</a:t>
            </a:r>
            <a:r>
              <a:rPr dirty="0"/>
              <a:t>, no solo </a:t>
            </a:r>
            <a:r>
              <a:rPr dirty="0" err="1"/>
              <a:t>por</a:t>
            </a:r>
            <a:r>
              <a:rPr dirty="0"/>
              <a:t> </a:t>
            </a:r>
            <a:r>
              <a:rPr dirty="0" err="1"/>
              <a:t>el</a:t>
            </a:r>
            <a:r>
              <a:rPr dirty="0"/>
              <a:t> pueblo, </a:t>
            </a:r>
            <a:r>
              <a:rPr dirty="0" err="1"/>
              <a:t>sino</a:t>
            </a:r>
            <a:r>
              <a:rPr dirty="0"/>
              <a:t> </a:t>
            </a:r>
            <a:r>
              <a:rPr dirty="0" err="1"/>
              <a:t>por</a:t>
            </a:r>
            <a:r>
              <a:rPr dirty="0"/>
              <a:t> </a:t>
            </a:r>
            <a:r>
              <a:rPr dirty="0" err="1"/>
              <a:t>los</a:t>
            </a:r>
            <a:r>
              <a:rPr dirty="0"/>
              <a:t> </a:t>
            </a:r>
            <a:r>
              <a:rPr dirty="0" err="1"/>
              <a:t>sacerdotes</a:t>
            </a:r>
            <a:r>
              <a:rPr dirty="0"/>
              <a:t> </a:t>
            </a:r>
            <a:r>
              <a:rPr dirty="0" err="1"/>
              <a:t>también</a:t>
            </a:r>
            <a:r>
              <a:rPr dirty="0"/>
              <a:t>. Tal </a:t>
            </a:r>
            <a:r>
              <a:rPr dirty="0" err="1"/>
              <a:t>como</a:t>
            </a:r>
            <a:r>
              <a:rPr dirty="0"/>
              <a:t> </a:t>
            </a:r>
            <a:r>
              <a:rPr dirty="0" err="1"/>
              <a:t>los</a:t>
            </a:r>
            <a:r>
              <a:rPr dirty="0"/>
              <a:t> </a:t>
            </a:r>
            <a:r>
              <a:rPr dirty="0" err="1"/>
              <a:t>fariseos</a:t>
            </a:r>
            <a:r>
              <a:rPr dirty="0"/>
              <a:t> de la </a:t>
            </a:r>
            <a:r>
              <a:rPr dirty="0" err="1"/>
              <a:t>antigüedad</a:t>
            </a:r>
            <a:r>
              <a:rPr dirty="0"/>
              <a:t>, </a:t>
            </a:r>
            <a:r>
              <a:rPr dirty="0" err="1"/>
              <a:t>los</a:t>
            </a:r>
            <a:r>
              <a:rPr dirty="0"/>
              <a:t> </a:t>
            </a:r>
            <a:r>
              <a:rPr dirty="0" err="1"/>
              <a:t>dirigentes</a:t>
            </a:r>
            <a:r>
              <a:rPr dirty="0"/>
              <a:t> </a:t>
            </a:r>
            <a:r>
              <a:rPr dirty="0" err="1"/>
              <a:t>católicos</a:t>
            </a:r>
            <a:r>
              <a:rPr dirty="0"/>
              <a:t> </a:t>
            </a:r>
            <a:r>
              <a:rPr dirty="0" err="1"/>
              <a:t>aborrecían</a:t>
            </a:r>
            <a:r>
              <a:rPr dirty="0"/>
              <a:t> la luz que </a:t>
            </a:r>
            <a:r>
              <a:rPr dirty="0" err="1"/>
              <a:t>habría</a:t>
            </a:r>
            <a:r>
              <a:rPr dirty="0"/>
              <a:t> </a:t>
            </a:r>
            <a:r>
              <a:rPr dirty="0" err="1"/>
              <a:t>puesto</a:t>
            </a:r>
            <a:r>
              <a:rPr dirty="0"/>
              <a:t> </a:t>
            </a:r>
            <a:r>
              <a:rPr dirty="0" err="1"/>
              <a:t>en</a:t>
            </a:r>
            <a:r>
              <a:rPr dirty="0"/>
              <a:t> </a:t>
            </a:r>
            <a:r>
              <a:rPr dirty="0" err="1"/>
              <a:t>evidencia</a:t>
            </a:r>
            <a:r>
              <a:rPr dirty="0"/>
              <a:t> sus </a:t>
            </a:r>
            <a:r>
              <a:rPr dirty="0" err="1"/>
              <a:t>pecados</a:t>
            </a:r>
            <a:r>
              <a:rPr dirty="0"/>
              <a:t>. Con la _____________ —la norma de la </a:t>
            </a:r>
            <a:r>
              <a:rPr dirty="0" err="1"/>
              <a:t>justicia</a:t>
            </a:r>
            <a:r>
              <a:rPr dirty="0"/>
              <a:t>— </a:t>
            </a:r>
            <a:r>
              <a:rPr dirty="0" err="1"/>
              <a:t>fuera</a:t>
            </a:r>
            <a:r>
              <a:rPr dirty="0"/>
              <a:t> de </a:t>
            </a:r>
            <a:r>
              <a:rPr dirty="0" err="1"/>
              <a:t>quicio</a:t>
            </a:r>
            <a:r>
              <a:rPr dirty="0"/>
              <a:t>, </a:t>
            </a:r>
            <a:r>
              <a:rPr dirty="0" err="1"/>
              <a:t>ejercieron</a:t>
            </a:r>
            <a:r>
              <a:rPr dirty="0"/>
              <a:t> un </a:t>
            </a:r>
            <a:r>
              <a:rPr dirty="0" err="1"/>
              <a:t>poder</a:t>
            </a:r>
            <a:r>
              <a:rPr dirty="0"/>
              <a:t> </a:t>
            </a:r>
            <a:r>
              <a:rPr dirty="0" err="1"/>
              <a:t>ilimitado</a:t>
            </a:r>
            <a:r>
              <a:rPr dirty="0"/>
              <a:t>, y </a:t>
            </a:r>
            <a:r>
              <a:rPr dirty="0" err="1"/>
              <a:t>practicaron</a:t>
            </a:r>
            <a:r>
              <a:rPr dirty="0"/>
              <a:t> _________ sin </a:t>
            </a:r>
            <a:r>
              <a:rPr dirty="0" err="1"/>
              <a:t>restricción</a:t>
            </a:r>
            <a:r>
              <a:rPr dirty="0"/>
              <a:t> </a:t>
            </a:r>
            <a:r>
              <a:rPr dirty="0" err="1"/>
              <a:t>alguna</a:t>
            </a:r>
            <a:r>
              <a:rPr dirty="0"/>
              <a:t>.</a:t>
            </a:r>
          </a:p>
        </p:txBody>
      </p:sp>
      <p:sp>
        <p:nvSpPr>
          <p:cNvPr id="317" name="Ley de Dios"/>
          <p:cNvSpPr txBox="1"/>
          <p:nvPr/>
        </p:nvSpPr>
        <p:spPr>
          <a:xfrm>
            <a:off x="14259058" y="7329621"/>
            <a:ext cx="4458082" cy="927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ctr" defTabSz="457200">
              <a:lnSpc>
                <a:spcPct val="100000"/>
              </a:lnSpc>
              <a:spcBef>
                <a:spcPts val="1200"/>
              </a:spcBef>
              <a:defRPr sz="6500">
                <a:solidFill>
                  <a:srgbClr val="A62B17"/>
                </a:solidFill>
                <a:latin typeface="Myriad Pro Bold"/>
                <a:ea typeface="Myriad Pro Bold"/>
                <a:cs typeface="Myriad Pro Bold"/>
                <a:sym typeface="Myriad Pro Bold"/>
              </a:defRPr>
            </a:lvl1pPr>
          </a:lstStyle>
          <a:p>
            <a:pPr>
              <a:defRPr sz="5500">
                <a:solidFill>
                  <a:srgbClr val="000000"/>
                </a:solidFill>
                <a:latin typeface="MyriadPro-Regular"/>
                <a:ea typeface="MyriadPro-Regular"/>
                <a:cs typeface="MyriadPro-Regular"/>
                <a:sym typeface="MyriadPro-Regular"/>
              </a:defRPr>
            </a:pPr>
            <a:r>
              <a:rPr sz="6500" dirty="0">
                <a:solidFill>
                  <a:srgbClr val="A62B17"/>
                </a:solidFill>
                <a:latin typeface="Myriad Pro Bold"/>
                <a:ea typeface="Myriad Pro Bold"/>
                <a:cs typeface="Myriad Pro Bold"/>
                <a:sym typeface="Myriad Pro Bold"/>
              </a:rPr>
              <a:t>Ley de Dios </a:t>
            </a:r>
          </a:p>
        </p:txBody>
      </p:sp>
      <p:sp>
        <p:nvSpPr>
          <p:cNvPr id="318" name="el vicio"/>
          <p:cNvSpPr txBox="1"/>
          <p:nvPr/>
        </p:nvSpPr>
        <p:spPr>
          <a:xfrm>
            <a:off x="9342816" y="9051517"/>
            <a:ext cx="2849183" cy="927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ctr" defTabSz="457200">
              <a:lnSpc>
                <a:spcPct val="100000"/>
              </a:lnSpc>
              <a:spcBef>
                <a:spcPts val="1200"/>
              </a:spcBef>
              <a:defRPr sz="6500">
                <a:solidFill>
                  <a:srgbClr val="A62B17"/>
                </a:solidFill>
                <a:latin typeface="Myriad Pro Bold"/>
                <a:ea typeface="Myriad Pro Bold"/>
                <a:cs typeface="Myriad Pro Bold"/>
                <a:sym typeface="Myriad Pro Bold"/>
              </a:defRPr>
            </a:lvl1pPr>
          </a:lstStyle>
          <a:p>
            <a:pPr>
              <a:defRPr sz="5500">
                <a:solidFill>
                  <a:srgbClr val="000000"/>
                </a:solidFill>
                <a:latin typeface="MyriadPro-Regular"/>
                <a:ea typeface="MyriadPro-Regular"/>
                <a:cs typeface="MyriadPro-Regular"/>
                <a:sym typeface="MyriadPro-Regular"/>
              </a:defRPr>
            </a:pPr>
            <a:r>
              <a:rPr sz="6500" dirty="0" err="1">
                <a:solidFill>
                  <a:srgbClr val="A62B17"/>
                </a:solidFill>
                <a:latin typeface="Myriad Pro Bold"/>
                <a:ea typeface="Myriad Pro Bold"/>
                <a:cs typeface="Myriad Pro Bold"/>
                <a:sym typeface="Myriad Pro Bold"/>
              </a:rPr>
              <a:t>el</a:t>
            </a:r>
            <a:r>
              <a:rPr sz="6500" dirty="0">
                <a:solidFill>
                  <a:srgbClr val="A62B17"/>
                </a:solidFill>
                <a:latin typeface="Myriad Pro Bold"/>
                <a:ea typeface="Myriad Pro Bold"/>
                <a:cs typeface="Myriad Pro Bold"/>
                <a:sym typeface="Myriad Pro Bold"/>
              </a:rPr>
              <a:t> </a:t>
            </a:r>
            <a:r>
              <a:rPr sz="6500" dirty="0" err="1">
                <a:solidFill>
                  <a:srgbClr val="A62B17"/>
                </a:solidFill>
                <a:latin typeface="Myriad Pro Bold"/>
                <a:ea typeface="Myriad Pro Bold"/>
                <a:cs typeface="Myriad Pro Bold"/>
                <a:sym typeface="Myriad Pro Bold"/>
              </a:rPr>
              <a:t>vicio</a:t>
            </a:r>
            <a:r>
              <a:rPr sz="6500" dirty="0">
                <a:solidFill>
                  <a:srgbClr val="A62B17"/>
                </a:solidFill>
                <a:latin typeface="Myriad Pro Bold"/>
                <a:ea typeface="Myriad Pro Bold"/>
                <a:cs typeface="Myriad Pro Bold"/>
                <a:sym typeface="Myriad Pro Bold"/>
              </a:rPr>
              <a:t> </a:t>
            </a: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8"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179" name="“Cuando Jesús reveló a sus discípulos el destino de Jerusalén y las escenas relativas a su segundo advenimiento, predijo también la experiencia de su pueblo desde el momento cuando se separaría de ellos hasta su regreso con poder y gloria para librarlos."/>
          <p:cNvSpPr txBox="1"/>
          <p:nvPr/>
        </p:nvSpPr>
        <p:spPr>
          <a:xfrm>
            <a:off x="2799361" y="3105150"/>
            <a:ext cx="18785279" cy="75057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t>“Cuando Jesús reveló a sus discípulos el destino de Jerusalén y las escenas relativas a su segundo advenimiento, predijo también la experiencia de su pueblo desde el momento cuando se separaría de ellos hasta su regreso con poder y gloria para librarlos. Desde el monte de los Olivos el Salvador contempló la tormenta que estaba por caer sobre la iglesia apostólica y, al penetrar más profundamente en el futuro, su ojo distinguió la fiera y devastadora tempestad que azotaría a sus seguidores en las edades venideras de oscuridad y persecución” (pág. 53). </a:t>
            </a:r>
          </a:p>
        </p:txBody>
      </p:sp>
    </p:spTree>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0"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321" name="Rectángulo"/>
          <p:cNvSpPr/>
          <p:nvPr/>
        </p:nvSpPr>
        <p:spPr>
          <a:xfrm>
            <a:off x="1067836" y="3956439"/>
            <a:ext cx="22248328" cy="6215058"/>
          </a:xfrm>
          <a:prstGeom prst="rect">
            <a:avLst/>
          </a:prstGeom>
          <a:solidFill>
            <a:srgbClr val="FFFFFF"/>
          </a:solidFill>
          <a:ln w="12700">
            <a:miter lim="400000"/>
          </a:ln>
          <a:effectLst>
            <a:outerShdw blurRad="190500" dist="12700" dir="5400000" rotWithShape="0">
              <a:srgbClr val="000000"/>
            </a:outerShdw>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322" name="Prevalecían el _________, la __________ y la __________. No había crimen que no se cometiera para obtener riquezas o escalar posiciones. Los palacios de los papas y los prelados eran escenarios del libertinaje más degradante."/>
          <p:cNvSpPr txBox="1"/>
          <p:nvPr/>
        </p:nvSpPr>
        <p:spPr>
          <a:xfrm>
            <a:off x="3452082" y="5406618"/>
            <a:ext cx="17479836" cy="33147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t>Prevalecían el _________, la __________ y la __________. No había crimen que no se cometiera para obtener riquezas o escalar posiciones. Los palacios de los papas y los prelados eran escenarios del libertinaje más degradante. </a:t>
            </a:r>
          </a:p>
        </p:txBody>
      </p:sp>
      <p:sp>
        <p:nvSpPr>
          <p:cNvPr id="323" name="fraude"/>
          <p:cNvSpPr txBox="1"/>
          <p:nvPr/>
        </p:nvSpPr>
        <p:spPr>
          <a:xfrm>
            <a:off x="8290031" y="5240814"/>
            <a:ext cx="2545398" cy="927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ctr" defTabSz="457200">
              <a:lnSpc>
                <a:spcPct val="100000"/>
              </a:lnSpc>
              <a:spcBef>
                <a:spcPts val="1200"/>
              </a:spcBef>
              <a:defRPr sz="6500">
                <a:solidFill>
                  <a:srgbClr val="A62B17"/>
                </a:solidFill>
                <a:latin typeface="Myriad Pro Bold"/>
                <a:ea typeface="Myriad Pro Bold"/>
                <a:cs typeface="Myriad Pro Bold"/>
                <a:sym typeface="Myriad Pro Bold"/>
              </a:defRPr>
            </a:lvl1pPr>
          </a:lstStyle>
          <a:p>
            <a:pPr>
              <a:defRPr sz="5500">
                <a:solidFill>
                  <a:srgbClr val="000000"/>
                </a:solidFill>
                <a:latin typeface="MyriadPro-Regular"/>
                <a:ea typeface="MyriadPro-Regular"/>
                <a:cs typeface="MyriadPro-Regular"/>
                <a:sym typeface="MyriadPro-Regular"/>
              </a:defRPr>
            </a:pPr>
            <a:r>
              <a:rPr sz="6500">
                <a:solidFill>
                  <a:srgbClr val="A62B17"/>
                </a:solidFill>
                <a:latin typeface="Myriad Pro Bold"/>
                <a:ea typeface="Myriad Pro Bold"/>
                <a:cs typeface="Myriad Pro Bold"/>
                <a:sym typeface="Myriad Pro Bold"/>
              </a:rPr>
              <a:t>fraude</a:t>
            </a:r>
          </a:p>
        </p:txBody>
      </p:sp>
      <p:sp>
        <p:nvSpPr>
          <p:cNvPr id="324" name="avaricia"/>
          <p:cNvSpPr txBox="1"/>
          <p:nvPr/>
        </p:nvSpPr>
        <p:spPr>
          <a:xfrm>
            <a:off x="12398749" y="5240814"/>
            <a:ext cx="2982088" cy="927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ctr" defTabSz="457200">
              <a:lnSpc>
                <a:spcPct val="100000"/>
              </a:lnSpc>
              <a:spcBef>
                <a:spcPts val="1200"/>
              </a:spcBef>
              <a:defRPr sz="6500">
                <a:solidFill>
                  <a:srgbClr val="A62B17"/>
                </a:solidFill>
                <a:latin typeface="Myriad Pro Bold"/>
                <a:ea typeface="Myriad Pro Bold"/>
                <a:cs typeface="Myriad Pro Bold"/>
                <a:sym typeface="Myriad Pro Bold"/>
              </a:defRPr>
            </a:lvl1pPr>
          </a:lstStyle>
          <a:p>
            <a:pPr>
              <a:defRPr sz="5500">
                <a:solidFill>
                  <a:srgbClr val="000000"/>
                </a:solidFill>
                <a:latin typeface="MyriadPro-Regular"/>
                <a:ea typeface="MyriadPro-Regular"/>
                <a:cs typeface="MyriadPro-Regular"/>
                <a:sym typeface="MyriadPro-Regular"/>
              </a:defRPr>
            </a:pPr>
            <a:r>
              <a:rPr sz="6500">
                <a:solidFill>
                  <a:srgbClr val="A62B17"/>
                </a:solidFill>
                <a:latin typeface="Myriad Pro Bold"/>
                <a:ea typeface="Myriad Pro Bold"/>
                <a:cs typeface="Myriad Pro Bold"/>
                <a:sym typeface="Myriad Pro Bold"/>
              </a:rPr>
              <a:t>avaricia</a:t>
            </a:r>
          </a:p>
        </p:txBody>
      </p:sp>
      <p:sp>
        <p:nvSpPr>
          <p:cNvPr id="325" name="lascivia"/>
          <p:cNvSpPr txBox="1"/>
          <p:nvPr/>
        </p:nvSpPr>
        <p:spPr>
          <a:xfrm>
            <a:off x="17071157" y="5240814"/>
            <a:ext cx="2833498" cy="927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ctr" defTabSz="457200">
              <a:lnSpc>
                <a:spcPct val="100000"/>
              </a:lnSpc>
              <a:spcBef>
                <a:spcPts val="1200"/>
              </a:spcBef>
              <a:defRPr sz="6500">
                <a:solidFill>
                  <a:srgbClr val="A62B17"/>
                </a:solidFill>
                <a:latin typeface="Myriad Pro Bold"/>
                <a:ea typeface="Myriad Pro Bold"/>
                <a:cs typeface="Myriad Pro Bold"/>
                <a:sym typeface="Myriad Pro Bold"/>
              </a:defRPr>
            </a:lvl1pPr>
          </a:lstStyle>
          <a:p>
            <a:pPr>
              <a:defRPr sz="5500">
                <a:solidFill>
                  <a:srgbClr val="000000"/>
                </a:solidFill>
                <a:latin typeface="MyriadPro-Regular"/>
                <a:ea typeface="MyriadPro-Regular"/>
                <a:cs typeface="MyriadPro-Regular"/>
                <a:sym typeface="MyriadPro-Regular"/>
              </a:defRPr>
            </a:pPr>
            <a:r>
              <a:rPr sz="6500">
                <a:solidFill>
                  <a:srgbClr val="A62B17"/>
                </a:solidFill>
                <a:latin typeface="Myriad Pro Bold"/>
                <a:ea typeface="Myriad Pro Bold"/>
                <a:cs typeface="Myriad Pro Bold"/>
                <a:sym typeface="Myriad Pro Bold"/>
              </a:rPr>
              <a:t>lascivia</a:t>
            </a:r>
          </a:p>
        </p:txBody>
      </p:sp>
    </p:spTree>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 name="003.jpg" descr="003.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328" name="Figura"/>
          <p:cNvSpPr/>
          <p:nvPr/>
        </p:nvSpPr>
        <p:spPr>
          <a:xfrm rot="3034451">
            <a:off x="9828604" y="-18904"/>
            <a:ext cx="4477924" cy="6873287"/>
          </a:xfrm>
          <a:custGeom>
            <a:avLst/>
            <a:gdLst/>
            <a:ahLst/>
            <a:cxnLst>
              <a:cxn ang="0">
                <a:pos x="wd2" y="hd2"/>
              </a:cxn>
              <a:cxn ang="5400000">
                <a:pos x="wd2" y="hd2"/>
              </a:cxn>
              <a:cxn ang="10800000">
                <a:pos x="wd2" y="hd2"/>
              </a:cxn>
              <a:cxn ang="16200000">
                <a:pos x="wd2" y="hd2"/>
              </a:cxn>
            </a:cxnLst>
            <a:rect l="0" t="0" r="r" b="b"/>
            <a:pathLst>
              <a:path w="16693" h="21217" extrusionOk="0">
                <a:moveTo>
                  <a:pt x="10933" y="0"/>
                </a:moveTo>
                <a:cubicBezTo>
                  <a:pt x="-4426" y="5413"/>
                  <a:pt x="-1243" y="13502"/>
                  <a:pt x="6156" y="16481"/>
                </a:cubicBezTo>
                <a:cubicBezTo>
                  <a:pt x="6053" y="18357"/>
                  <a:pt x="6196" y="20047"/>
                  <a:pt x="6853" y="20912"/>
                </a:cubicBezTo>
                <a:cubicBezTo>
                  <a:pt x="7205" y="21600"/>
                  <a:pt x="9849" y="20972"/>
                  <a:pt x="9495" y="20530"/>
                </a:cubicBezTo>
                <a:cubicBezTo>
                  <a:pt x="9277" y="20257"/>
                  <a:pt x="7814" y="19339"/>
                  <a:pt x="7648" y="16469"/>
                </a:cubicBezTo>
                <a:cubicBezTo>
                  <a:pt x="10014" y="15780"/>
                  <a:pt x="16336" y="13638"/>
                  <a:pt x="16668" y="10353"/>
                </a:cubicBezTo>
                <a:cubicBezTo>
                  <a:pt x="17174" y="5343"/>
                  <a:pt x="9883" y="5481"/>
                  <a:pt x="10933" y="0"/>
                </a:cubicBezTo>
                <a:close/>
              </a:path>
            </a:pathLst>
          </a:custGeom>
          <a:solidFill>
            <a:srgbClr val="DDCB88">
              <a:alpha val="42328"/>
            </a:srgbClr>
          </a:solidFill>
          <a:ln w="12700">
            <a:miter lim="400000"/>
          </a:ln>
        </p:spPr>
        <p:txBody>
          <a:bodyPr lIns="50800" tIns="50800" rIns="50800" bIns="50800" anchor="ctr"/>
          <a:lstStyle/>
          <a:p>
            <a:pPr algn="ctr" defTabSz="825500">
              <a:lnSpc>
                <a:spcPct val="100000"/>
              </a:lnSpc>
              <a:spcBef>
                <a:spcPts val="0"/>
              </a:spcBef>
              <a:defRPr sz="3200">
                <a:solidFill>
                  <a:srgbClr val="4B5B4B">
                    <a:alpha val="74077"/>
                  </a:srgbClr>
                </a:solidFill>
                <a:latin typeface="Helvetica Neue Medium"/>
                <a:ea typeface="Helvetica Neue Medium"/>
                <a:cs typeface="Helvetica Neue Medium"/>
                <a:sym typeface="Helvetica Neue Medium"/>
              </a:defRPr>
            </a:pPr>
            <a:endParaRPr/>
          </a:p>
        </p:txBody>
      </p:sp>
      <p:sp>
        <p:nvSpPr>
          <p:cNvPr id="329" name="Rectángulo redondeado"/>
          <p:cNvSpPr/>
          <p:nvPr/>
        </p:nvSpPr>
        <p:spPr>
          <a:xfrm>
            <a:off x="2529030" y="5693109"/>
            <a:ext cx="19441461" cy="5200336"/>
          </a:xfrm>
          <a:prstGeom prst="roundRect">
            <a:avLst>
              <a:gd name="adj" fmla="val 12173"/>
            </a:avLst>
          </a:prstGeom>
          <a:solidFill>
            <a:srgbClr val="85B7AD">
              <a:alpha val="72130"/>
            </a:srgbClr>
          </a:solidFill>
          <a:ln w="12700">
            <a:miter lim="400000"/>
          </a:ln>
          <a:effectLst>
            <a:reflection stA="50000" endPos="40000" dir="5400000" sy="-100000" algn="bl" rotWithShape="0"/>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330" name="06"/>
          <p:cNvSpPr txBox="1"/>
          <p:nvPr/>
        </p:nvSpPr>
        <p:spPr>
          <a:xfrm>
            <a:off x="10834464" y="1699054"/>
            <a:ext cx="2715072" cy="3302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20000">
                <a:solidFill>
                  <a:srgbClr val="3B2A1F"/>
                </a:solidFill>
                <a:latin typeface="Fjalla One"/>
                <a:ea typeface="Fjalla One"/>
                <a:cs typeface="Fjalla One"/>
                <a:sym typeface="Fjalla One"/>
              </a:defRPr>
            </a:lvl1pPr>
          </a:lstStyle>
          <a:p>
            <a:r>
              <a:t>06</a:t>
            </a:r>
          </a:p>
        </p:txBody>
      </p:sp>
      <p:sp>
        <p:nvSpPr>
          <p:cNvPr id="331" name="Dios siempre tuvo su remanente aquí en la Tierra. Los primeros cristianos adventistas descubrieron la existencia del Santuario celestial. ¿Qué verdades descubrieron? Cuando Cristo entró al Lugar Santísimo, ¿cuál fue el último mensaje que entregó a sus si"/>
          <p:cNvSpPr txBox="1"/>
          <p:nvPr/>
        </p:nvSpPr>
        <p:spPr>
          <a:xfrm>
            <a:off x="3764590" y="6051726"/>
            <a:ext cx="16854820" cy="4483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Fjalla One"/>
                <a:ea typeface="Fjalla One"/>
                <a:cs typeface="Fjalla One"/>
                <a:sym typeface="Fjalla One"/>
              </a:defRPr>
            </a:lvl1pPr>
          </a:lstStyle>
          <a:p>
            <a:r>
              <a:t>Dios siempre tuvo su remanente aquí en la Tierra. Los primeros cristianos adventistas descubrieron la existencia del Santuario celestial. ¿Qué verdades descubrieron? Cuando Cristo entró al Lugar Santísimo, ¿cuál fue el último mensaje que entregó a sus siervos? (Ver págs. 64, 65). </a:t>
            </a:r>
          </a:p>
        </p:txBody>
      </p:sp>
    </p:spTree>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3"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334" name="Rectángulo"/>
          <p:cNvSpPr/>
          <p:nvPr/>
        </p:nvSpPr>
        <p:spPr>
          <a:xfrm>
            <a:off x="1067836" y="3772048"/>
            <a:ext cx="22248328" cy="6583841"/>
          </a:xfrm>
          <a:prstGeom prst="rect">
            <a:avLst/>
          </a:prstGeom>
          <a:solidFill>
            <a:srgbClr val="FFFFFF"/>
          </a:solidFill>
          <a:ln w="12700">
            <a:miter lim="400000"/>
          </a:ln>
          <a:effectLst>
            <a:outerShdw blurRad="190500" dist="12700" dir="5400000" rotWithShape="0">
              <a:srgbClr val="000000"/>
            </a:outerShdw>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335" name="Así los que siguieron la luz de la palabra profética vieron que en vez de venir a la Tierra al término de los 2.300 días en _______ , Cristo había entrado en el ____________________ del Santuario celestial, a la presencia de Dios, para realizar la ______"/>
          <p:cNvSpPr txBox="1"/>
          <p:nvPr/>
        </p:nvSpPr>
        <p:spPr>
          <a:xfrm>
            <a:off x="2995086" y="4987518"/>
            <a:ext cx="18393827" cy="41529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t>Así los que siguieron la luz de la palabra profética vieron que en vez de venir a la Tierra al término de los 2.300 días en _______ , Cristo había entrado en el ____________________ del Santuario celestial, a la presencia de Dios, para realizar la ____________ de expiación, preparatoria para su venida. </a:t>
            </a:r>
          </a:p>
        </p:txBody>
      </p:sp>
    </p:spTree>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338" name="Rectángulo"/>
          <p:cNvSpPr/>
          <p:nvPr/>
        </p:nvSpPr>
        <p:spPr>
          <a:xfrm>
            <a:off x="1067836" y="3336249"/>
            <a:ext cx="22248328" cy="7455439"/>
          </a:xfrm>
          <a:prstGeom prst="rect">
            <a:avLst/>
          </a:prstGeom>
          <a:solidFill>
            <a:srgbClr val="FFFFFF"/>
          </a:solidFill>
          <a:ln w="12700">
            <a:miter lim="400000"/>
          </a:ln>
          <a:effectLst>
            <a:outerShdw blurRad="190500" dist="12700" dir="5400000" rotWithShape="0">
              <a:srgbClr val="000000"/>
            </a:outerShdw>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339" name="Cuando Cristo entró en el Lugar Santísimo del Santuario celestial para realizar la obra final de la expiación, encomendó a sus siervos el último mensaje de misericordia que habría de darse al mundo. Esa es la ______________ del _______________ de Apocali"/>
          <p:cNvSpPr txBox="1"/>
          <p:nvPr/>
        </p:nvSpPr>
        <p:spPr>
          <a:xfrm>
            <a:off x="2887618" y="4149318"/>
            <a:ext cx="18608763" cy="58293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t>Cuando Cristo entró en el Lugar Santísimo del Santuario celestial para realizar la obra final de la expiación, encomendó a sus siervos el último mensaje de misericordia que habría de darse al mundo. Esa es la ______________ del _______________ de Apocalipsis 14. Inmediatamente después de esa proclamación el profeta ve al Hijo del hombre que viene en gloria para segar la mies de la Tierra. </a:t>
            </a:r>
          </a:p>
        </p:txBody>
      </p:sp>
    </p:spTree>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1"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342" name="Rectángulo"/>
          <p:cNvSpPr/>
          <p:nvPr/>
        </p:nvSpPr>
        <p:spPr>
          <a:xfrm>
            <a:off x="1067836" y="3772048"/>
            <a:ext cx="22248328" cy="6583841"/>
          </a:xfrm>
          <a:prstGeom prst="rect">
            <a:avLst/>
          </a:prstGeom>
          <a:solidFill>
            <a:srgbClr val="FFFFFF"/>
          </a:solidFill>
          <a:ln w="12700">
            <a:miter lim="400000"/>
          </a:ln>
          <a:effectLst>
            <a:outerShdw blurRad="190500" dist="12700" dir="5400000" rotWithShape="0">
              <a:srgbClr val="000000"/>
            </a:outerShdw>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343" name="Así los que siguieron la luz de la palabra profética vieron que en vez de venir a la Tierra al término de los 2.300 días en _______ , Cristo había entrado en el ____________________ del Santuario celestial, a la presencia de Dios, para realizar la ______"/>
          <p:cNvSpPr txBox="1"/>
          <p:nvPr/>
        </p:nvSpPr>
        <p:spPr>
          <a:xfrm>
            <a:off x="2995086" y="4987518"/>
            <a:ext cx="18393827" cy="41529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rPr dirty="0" err="1"/>
              <a:t>Así</a:t>
            </a:r>
            <a:r>
              <a:rPr dirty="0"/>
              <a:t> </a:t>
            </a:r>
            <a:r>
              <a:rPr dirty="0" err="1"/>
              <a:t>los</a:t>
            </a:r>
            <a:r>
              <a:rPr dirty="0"/>
              <a:t> que </a:t>
            </a:r>
            <a:r>
              <a:rPr dirty="0" err="1"/>
              <a:t>siguieron</a:t>
            </a:r>
            <a:r>
              <a:rPr dirty="0"/>
              <a:t> la luz de la palabra </a:t>
            </a:r>
            <a:r>
              <a:rPr dirty="0" err="1"/>
              <a:t>profética</a:t>
            </a:r>
            <a:r>
              <a:rPr dirty="0"/>
              <a:t> </a:t>
            </a:r>
            <a:r>
              <a:rPr dirty="0" err="1"/>
              <a:t>vieron</a:t>
            </a:r>
            <a:r>
              <a:rPr dirty="0"/>
              <a:t> que </a:t>
            </a:r>
            <a:r>
              <a:rPr dirty="0" err="1"/>
              <a:t>en</a:t>
            </a:r>
            <a:r>
              <a:rPr dirty="0"/>
              <a:t> </a:t>
            </a:r>
            <a:r>
              <a:rPr dirty="0" err="1"/>
              <a:t>vez</a:t>
            </a:r>
            <a:r>
              <a:rPr dirty="0"/>
              <a:t> de </a:t>
            </a:r>
            <a:r>
              <a:rPr dirty="0" err="1"/>
              <a:t>venir</a:t>
            </a:r>
            <a:r>
              <a:rPr dirty="0"/>
              <a:t> a la Tierra al </a:t>
            </a:r>
            <a:r>
              <a:rPr dirty="0" err="1"/>
              <a:t>término</a:t>
            </a:r>
            <a:r>
              <a:rPr dirty="0"/>
              <a:t> de </a:t>
            </a:r>
            <a:r>
              <a:rPr dirty="0" err="1"/>
              <a:t>los</a:t>
            </a:r>
            <a:r>
              <a:rPr dirty="0"/>
              <a:t> 2.300 días </a:t>
            </a:r>
            <a:r>
              <a:rPr dirty="0" err="1"/>
              <a:t>en</a:t>
            </a:r>
            <a:r>
              <a:rPr dirty="0"/>
              <a:t> _______ , Cristo </a:t>
            </a:r>
            <a:r>
              <a:rPr dirty="0" err="1"/>
              <a:t>había</a:t>
            </a:r>
            <a:r>
              <a:rPr dirty="0"/>
              <a:t> </a:t>
            </a:r>
            <a:r>
              <a:rPr dirty="0" err="1"/>
              <a:t>entrado</a:t>
            </a:r>
            <a:r>
              <a:rPr dirty="0"/>
              <a:t> </a:t>
            </a:r>
            <a:r>
              <a:rPr dirty="0" err="1"/>
              <a:t>en</a:t>
            </a:r>
            <a:r>
              <a:rPr dirty="0"/>
              <a:t> </a:t>
            </a:r>
            <a:r>
              <a:rPr dirty="0" err="1"/>
              <a:t>el</a:t>
            </a:r>
            <a:r>
              <a:rPr dirty="0"/>
              <a:t> ____________________ del </a:t>
            </a:r>
            <a:r>
              <a:rPr dirty="0" err="1"/>
              <a:t>Santuario</a:t>
            </a:r>
            <a:r>
              <a:rPr dirty="0"/>
              <a:t> celestial, a la </a:t>
            </a:r>
            <a:r>
              <a:rPr dirty="0" err="1"/>
              <a:t>presencia</a:t>
            </a:r>
            <a:r>
              <a:rPr dirty="0"/>
              <a:t> de Dios, para </a:t>
            </a:r>
            <a:r>
              <a:rPr dirty="0" err="1"/>
              <a:t>realizar</a:t>
            </a:r>
            <a:r>
              <a:rPr dirty="0"/>
              <a:t> la ____________ de </a:t>
            </a:r>
            <a:r>
              <a:rPr dirty="0" err="1"/>
              <a:t>expiación</a:t>
            </a:r>
            <a:r>
              <a:rPr dirty="0"/>
              <a:t>, </a:t>
            </a:r>
            <a:r>
              <a:rPr dirty="0" err="1"/>
              <a:t>preparatoria</a:t>
            </a:r>
            <a:r>
              <a:rPr dirty="0"/>
              <a:t> para </a:t>
            </a:r>
            <a:r>
              <a:rPr dirty="0" err="1"/>
              <a:t>su</a:t>
            </a:r>
            <a:r>
              <a:rPr dirty="0"/>
              <a:t> </a:t>
            </a:r>
            <a:r>
              <a:rPr dirty="0" err="1"/>
              <a:t>venida</a:t>
            </a:r>
            <a:r>
              <a:rPr dirty="0"/>
              <a:t>. </a:t>
            </a:r>
          </a:p>
        </p:txBody>
      </p:sp>
      <p:sp>
        <p:nvSpPr>
          <p:cNvPr id="344" name="1844"/>
          <p:cNvSpPr txBox="1"/>
          <p:nvPr/>
        </p:nvSpPr>
        <p:spPr>
          <a:xfrm>
            <a:off x="18679184" y="5753100"/>
            <a:ext cx="1946911" cy="9271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ctr" defTabSz="457200">
              <a:lnSpc>
                <a:spcPct val="100000"/>
              </a:lnSpc>
              <a:spcBef>
                <a:spcPts val="1200"/>
              </a:spcBef>
              <a:defRPr sz="6500">
                <a:solidFill>
                  <a:srgbClr val="A62B17"/>
                </a:solidFill>
                <a:latin typeface="Myriad Pro Bold"/>
                <a:ea typeface="Myriad Pro Bold"/>
                <a:cs typeface="Myriad Pro Bold"/>
                <a:sym typeface="Myriad Pro Bold"/>
              </a:defRPr>
            </a:lvl1pPr>
          </a:lstStyle>
          <a:p>
            <a:pPr>
              <a:defRPr sz="5500">
                <a:solidFill>
                  <a:srgbClr val="000000"/>
                </a:solidFill>
                <a:latin typeface="MyriadPro-Regular"/>
                <a:ea typeface="MyriadPro-Regular"/>
                <a:cs typeface="MyriadPro-Regular"/>
                <a:sym typeface="MyriadPro-Regular"/>
              </a:defRPr>
            </a:pPr>
            <a:r>
              <a:rPr sz="6500" dirty="0">
                <a:solidFill>
                  <a:srgbClr val="A62B17"/>
                </a:solidFill>
                <a:latin typeface="Myriad Pro Bold"/>
                <a:ea typeface="Myriad Pro Bold"/>
                <a:cs typeface="Myriad Pro Bold"/>
                <a:sym typeface="Myriad Pro Bold"/>
              </a:rPr>
              <a:t>1844</a:t>
            </a:r>
          </a:p>
        </p:txBody>
      </p:sp>
      <p:sp>
        <p:nvSpPr>
          <p:cNvPr id="345" name="Lugar Santísimo"/>
          <p:cNvSpPr txBox="1"/>
          <p:nvPr/>
        </p:nvSpPr>
        <p:spPr>
          <a:xfrm>
            <a:off x="12478104" y="6600418"/>
            <a:ext cx="6074411" cy="9271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ctr" defTabSz="457200">
              <a:lnSpc>
                <a:spcPct val="100000"/>
              </a:lnSpc>
              <a:spcBef>
                <a:spcPts val="1200"/>
              </a:spcBef>
              <a:defRPr sz="6500">
                <a:solidFill>
                  <a:srgbClr val="A62B17"/>
                </a:solidFill>
                <a:latin typeface="Myriad Pro Bold"/>
                <a:ea typeface="Myriad Pro Bold"/>
                <a:cs typeface="Myriad Pro Bold"/>
                <a:sym typeface="Myriad Pro Bold"/>
              </a:defRPr>
            </a:lvl1pPr>
          </a:lstStyle>
          <a:p>
            <a:pPr>
              <a:defRPr sz="5500">
                <a:solidFill>
                  <a:srgbClr val="000000"/>
                </a:solidFill>
                <a:latin typeface="MyriadPro-Regular"/>
                <a:ea typeface="MyriadPro-Regular"/>
                <a:cs typeface="MyriadPro-Regular"/>
                <a:sym typeface="MyriadPro-Regular"/>
              </a:defRPr>
            </a:pPr>
            <a:r>
              <a:rPr sz="6500" dirty="0">
                <a:solidFill>
                  <a:srgbClr val="A62B17"/>
                </a:solidFill>
                <a:latin typeface="Myriad Pro Bold"/>
                <a:ea typeface="Myriad Pro Bold"/>
                <a:cs typeface="Myriad Pro Bold"/>
                <a:sym typeface="Myriad Pro Bold"/>
              </a:rPr>
              <a:t>Lugar </a:t>
            </a:r>
            <a:r>
              <a:rPr sz="6500" dirty="0" err="1">
                <a:solidFill>
                  <a:srgbClr val="A62B17"/>
                </a:solidFill>
                <a:latin typeface="Myriad Pro Bold"/>
                <a:ea typeface="Myriad Pro Bold"/>
                <a:cs typeface="Myriad Pro Bold"/>
                <a:sym typeface="Myriad Pro Bold"/>
              </a:rPr>
              <a:t>Santísimo</a:t>
            </a:r>
            <a:endParaRPr sz="6500" dirty="0">
              <a:solidFill>
                <a:srgbClr val="A62B17"/>
              </a:solidFill>
              <a:latin typeface="Myriad Pro Bold"/>
              <a:ea typeface="Myriad Pro Bold"/>
              <a:cs typeface="Myriad Pro Bold"/>
              <a:sym typeface="Myriad Pro Bold"/>
            </a:endParaRPr>
          </a:p>
        </p:txBody>
      </p:sp>
      <p:sp>
        <p:nvSpPr>
          <p:cNvPr id="346" name="obra final"/>
          <p:cNvSpPr txBox="1"/>
          <p:nvPr/>
        </p:nvSpPr>
        <p:spPr>
          <a:xfrm>
            <a:off x="4266477" y="8213317"/>
            <a:ext cx="3623501" cy="927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ctr" defTabSz="457200">
              <a:lnSpc>
                <a:spcPct val="100000"/>
              </a:lnSpc>
              <a:spcBef>
                <a:spcPts val="1200"/>
              </a:spcBef>
              <a:defRPr sz="6500">
                <a:solidFill>
                  <a:srgbClr val="A62B17"/>
                </a:solidFill>
                <a:latin typeface="Myriad Pro Bold"/>
                <a:ea typeface="Myriad Pro Bold"/>
                <a:cs typeface="Myriad Pro Bold"/>
                <a:sym typeface="Myriad Pro Bold"/>
              </a:defRPr>
            </a:lvl1pPr>
          </a:lstStyle>
          <a:p>
            <a:pPr>
              <a:defRPr sz="5500">
                <a:solidFill>
                  <a:srgbClr val="000000"/>
                </a:solidFill>
                <a:latin typeface="MyriadPro-Regular"/>
                <a:ea typeface="MyriadPro-Regular"/>
                <a:cs typeface="MyriadPro-Regular"/>
                <a:sym typeface="MyriadPro-Regular"/>
              </a:defRPr>
            </a:pPr>
            <a:r>
              <a:rPr sz="6500" dirty="0" err="1">
                <a:solidFill>
                  <a:srgbClr val="A62B17"/>
                </a:solidFill>
                <a:latin typeface="Myriad Pro Bold"/>
                <a:ea typeface="Myriad Pro Bold"/>
                <a:cs typeface="Myriad Pro Bold"/>
                <a:sym typeface="Myriad Pro Bold"/>
              </a:rPr>
              <a:t>obra</a:t>
            </a:r>
            <a:r>
              <a:rPr sz="6500" dirty="0">
                <a:solidFill>
                  <a:srgbClr val="A62B17"/>
                </a:solidFill>
                <a:latin typeface="Myriad Pro Bold"/>
                <a:ea typeface="Myriad Pro Bold"/>
                <a:cs typeface="Myriad Pro Bold"/>
                <a:sym typeface="Myriad Pro Bold"/>
              </a:rPr>
              <a:t> final</a:t>
            </a:r>
          </a:p>
        </p:txBody>
      </p:sp>
    </p:spTree>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349" name="Rectángulo"/>
          <p:cNvSpPr/>
          <p:nvPr/>
        </p:nvSpPr>
        <p:spPr>
          <a:xfrm>
            <a:off x="1067836" y="3336249"/>
            <a:ext cx="22248328" cy="7455439"/>
          </a:xfrm>
          <a:prstGeom prst="rect">
            <a:avLst/>
          </a:prstGeom>
          <a:solidFill>
            <a:srgbClr val="FFFFFF"/>
          </a:solidFill>
          <a:ln w="12700">
            <a:miter lim="400000"/>
          </a:ln>
          <a:effectLst>
            <a:outerShdw blurRad="190500" dist="12700" dir="5400000" rotWithShape="0">
              <a:srgbClr val="000000"/>
            </a:outerShdw>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350" name="Cuando Cristo entró en el Lugar Santísimo del Santuario celestial para realizar la obra final de la expiación, encomendó a sus siervos el último mensaje de misericordia que habría de darse al mundo. Esa es la ______________ del _______________ de Apocali"/>
          <p:cNvSpPr txBox="1"/>
          <p:nvPr/>
        </p:nvSpPr>
        <p:spPr>
          <a:xfrm>
            <a:off x="2887618" y="4149318"/>
            <a:ext cx="18608763" cy="58293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rPr dirty="0" err="1"/>
              <a:t>Cuando</a:t>
            </a:r>
            <a:r>
              <a:rPr dirty="0"/>
              <a:t> Cristo </a:t>
            </a:r>
            <a:r>
              <a:rPr dirty="0" err="1"/>
              <a:t>entró</a:t>
            </a:r>
            <a:r>
              <a:rPr dirty="0"/>
              <a:t> </a:t>
            </a:r>
            <a:r>
              <a:rPr dirty="0" err="1"/>
              <a:t>en</a:t>
            </a:r>
            <a:r>
              <a:rPr dirty="0"/>
              <a:t> </a:t>
            </a:r>
            <a:r>
              <a:rPr dirty="0" err="1"/>
              <a:t>el</a:t>
            </a:r>
            <a:r>
              <a:rPr dirty="0"/>
              <a:t> Lugar </a:t>
            </a:r>
            <a:r>
              <a:rPr dirty="0" err="1"/>
              <a:t>Santísimo</a:t>
            </a:r>
            <a:r>
              <a:rPr dirty="0"/>
              <a:t> del </a:t>
            </a:r>
            <a:r>
              <a:rPr dirty="0" err="1"/>
              <a:t>Santuario</a:t>
            </a:r>
            <a:r>
              <a:rPr dirty="0"/>
              <a:t> celestial para </a:t>
            </a:r>
            <a:r>
              <a:rPr dirty="0" err="1"/>
              <a:t>realizar</a:t>
            </a:r>
            <a:r>
              <a:rPr dirty="0"/>
              <a:t> la </a:t>
            </a:r>
            <a:r>
              <a:rPr dirty="0" err="1"/>
              <a:t>obra</a:t>
            </a:r>
            <a:r>
              <a:rPr dirty="0"/>
              <a:t> final de la </a:t>
            </a:r>
            <a:r>
              <a:rPr dirty="0" err="1"/>
              <a:t>expiación</a:t>
            </a:r>
            <a:r>
              <a:rPr dirty="0"/>
              <a:t>, </a:t>
            </a:r>
            <a:r>
              <a:rPr dirty="0" err="1"/>
              <a:t>encomendó</a:t>
            </a:r>
            <a:r>
              <a:rPr dirty="0"/>
              <a:t> a sus </a:t>
            </a:r>
            <a:r>
              <a:rPr dirty="0" err="1"/>
              <a:t>siervos</a:t>
            </a:r>
            <a:r>
              <a:rPr dirty="0"/>
              <a:t> </a:t>
            </a:r>
            <a:r>
              <a:rPr dirty="0" err="1"/>
              <a:t>el</a:t>
            </a:r>
            <a:r>
              <a:rPr dirty="0"/>
              <a:t> </a:t>
            </a:r>
            <a:r>
              <a:rPr dirty="0" err="1"/>
              <a:t>último</a:t>
            </a:r>
            <a:r>
              <a:rPr dirty="0"/>
              <a:t> </a:t>
            </a:r>
            <a:r>
              <a:rPr dirty="0" err="1"/>
              <a:t>mensaje</a:t>
            </a:r>
            <a:r>
              <a:rPr dirty="0"/>
              <a:t> de misericordia que </a:t>
            </a:r>
            <a:r>
              <a:rPr dirty="0" err="1"/>
              <a:t>habría</a:t>
            </a:r>
            <a:r>
              <a:rPr dirty="0"/>
              <a:t> de </a:t>
            </a:r>
            <a:r>
              <a:rPr dirty="0" err="1"/>
              <a:t>darse</a:t>
            </a:r>
            <a:r>
              <a:rPr dirty="0"/>
              <a:t> al </a:t>
            </a:r>
            <a:r>
              <a:rPr dirty="0" err="1"/>
              <a:t>mundo</a:t>
            </a:r>
            <a:r>
              <a:rPr dirty="0"/>
              <a:t>. Esa es la ______________ del _______________ de </a:t>
            </a:r>
            <a:r>
              <a:rPr dirty="0" err="1"/>
              <a:t>Apocalipsis</a:t>
            </a:r>
            <a:r>
              <a:rPr dirty="0"/>
              <a:t> 14. </a:t>
            </a:r>
            <a:r>
              <a:rPr dirty="0" err="1"/>
              <a:t>Inmediatamente</a:t>
            </a:r>
            <a:r>
              <a:rPr dirty="0"/>
              <a:t> </a:t>
            </a:r>
            <a:r>
              <a:rPr dirty="0" err="1"/>
              <a:t>después</a:t>
            </a:r>
            <a:r>
              <a:rPr dirty="0"/>
              <a:t> de </a:t>
            </a:r>
            <a:r>
              <a:rPr dirty="0" err="1"/>
              <a:t>esa</a:t>
            </a:r>
            <a:r>
              <a:rPr dirty="0"/>
              <a:t> </a:t>
            </a:r>
            <a:r>
              <a:rPr dirty="0" err="1"/>
              <a:t>proclamación</a:t>
            </a:r>
            <a:r>
              <a:rPr dirty="0"/>
              <a:t> </a:t>
            </a:r>
            <a:r>
              <a:rPr dirty="0" err="1"/>
              <a:t>el</a:t>
            </a:r>
            <a:r>
              <a:rPr dirty="0"/>
              <a:t> </a:t>
            </a:r>
            <a:r>
              <a:rPr dirty="0" err="1"/>
              <a:t>profeta</a:t>
            </a:r>
            <a:r>
              <a:rPr dirty="0"/>
              <a:t> </a:t>
            </a:r>
            <a:r>
              <a:rPr dirty="0" err="1"/>
              <a:t>ve</a:t>
            </a:r>
            <a:r>
              <a:rPr dirty="0"/>
              <a:t> al </a:t>
            </a:r>
            <a:r>
              <a:rPr dirty="0" err="1"/>
              <a:t>Hijo</a:t>
            </a:r>
            <a:r>
              <a:rPr dirty="0"/>
              <a:t> del hombre que </a:t>
            </a:r>
            <a:r>
              <a:rPr dirty="0" err="1"/>
              <a:t>viene</a:t>
            </a:r>
            <a:r>
              <a:rPr dirty="0"/>
              <a:t> </a:t>
            </a:r>
            <a:r>
              <a:rPr dirty="0" err="1"/>
              <a:t>en</a:t>
            </a:r>
            <a:r>
              <a:rPr dirty="0"/>
              <a:t> gloria para segar la </a:t>
            </a:r>
            <a:r>
              <a:rPr dirty="0" err="1"/>
              <a:t>mies</a:t>
            </a:r>
            <a:r>
              <a:rPr dirty="0"/>
              <a:t> de la Tierra. </a:t>
            </a:r>
          </a:p>
        </p:txBody>
      </p:sp>
      <p:sp>
        <p:nvSpPr>
          <p:cNvPr id="351" name="advertencia"/>
          <p:cNvSpPr txBox="1"/>
          <p:nvPr/>
        </p:nvSpPr>
        <p:spPr>
          <a:xfrm>
            <a:off x="8741725" y="6600418"/>
            <a:ext cx="4486975" cy="9271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ctr" defTabSz="457200">
              <a:lnSpc>
                <a:spcPct val="100000"/>
              </a:lnSpc>
              <a:spcBef>
                <a:spcPts val="1200"/>
              </a:spcBef>
              <a:defRPr sz="6500">
                <a:solidFill>
                  <a:srgbClr val="A62B17"/>
                </a:solidFill>
                <a:latin typeface="Myriad Pro Bold"/>
                <a:ea typeface="Myriad Pro Bold"/>
                <a:cs typeface="Myriad Pro Bold"/>
                <a:sym typeface="Myriad Pro Bold"/>
              </a:defRPr>
            </a:lvl1pPr>
          </a:lstStyle>
          <a:p>
            <a:pPr>
              <a:defRPr sz="5500">
                <a:solidFill>
                  <a:srgbClr val="000000"/>
                </a:solidFill>
                <a:latin typeface="MyriadPro-Regular"/>
                <a:ea typeface="MyriadPro-Regular"/>
                <a:cs typeface="MyriadPro-Regular"/>
                <a:sym typeface="MyriadPro-Regular"/>
              </a:defRPr>
            </a:pPr>
            <a:r>
              <a:rPr sz="6500" dirty="0" err="1">
                <a:solidFill>
                  <a:srgbClr val="A62B17"/>
                </a:solidFill>
                <a:latin typeface="Myriad Pro Bold"/>
                <a:ea typeface="Myriad Pro Bold"/>
                <a:cs typeface="Myriad Pro Bold"/>
                <a:sym typeface="Myriad Pro Bold"/>
              </a:rPr>
              <a:t>advertencia</a:t>
            </a:r>
            <a:endParaRPr sz="6500" dirty="0">
              <a:solidFill>
                <a:srgbClr val="A62B17"/>
              </a:solidFill>
              <a:latin typeface="Myriad Pro Bold"/>
              <a:ea typeface="Myriad Pro Bold"/>
              <a:cs typeface="Myriad Pro Bold"/>
              <a:sym typeface="Myriad Pro Bold"/>
            </a:endParaRPr>
          </a:p>
        </p:txBody>
      </p:sp>
      <p:sp>
        <p:nvSpPr>
          <p:cNvPr id="352" name="tercer ángel"/>
          <p:cNvSpPr txBox="1"/>
          <p:nvPr/>
        </p:nvSpPr>
        <p:spPr>
          <a:xfrm>
            <a:off x="15028661" y="6600418"/>
            <a:ext cx="4667759" cy="9271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ctr" defTabSz="457200">
              <a:lnSpc>
                <a:spcPct val="100000"/>
              </a:lnSpc>
              <a:spcBef>
                <a:spcPts val="1200"/>
              </a:spcBef>
              <a:defRPr sz="6500">
                <a:solidFill>
                  <a:srgbClr val="A62B17"/>
                </a:solidFill>
                <a:latin typeface="Myriad Pro Bold"/>
                <a:ea typeface="Myriad Pro Bold"/>
                <a:cs typeface="Myriad Pro Bold"/>
                <a:sym typeface="Myriad Pro Bold"/>
              </a:defRPr>
            </a:lvl1pPr>
          </a:lstStyle>
          <a:p>
            <a:pPr>
              <a:defRPr sz="5500">
                <a:solidFill>
                  <a:srgbClr val="000000"/>
                </a:solidFill>
                <a:latin typeface="MyriadPro-Regular"/>
                <a:ea typeface="MyriadPro-Regular"/>
                <a:cs typeface="MyriadPro-Regular"/>
                <a:sym typeface="MyriadPro-Regular"/>
              </a:defRPr>
            </a:pPr>
            <a:r>
              <a:rPr sz="6500" dirty="0" err="1">
                <a:solidFill>
                  <a:srgbClr val="A62B17"/>
                </a:solidFill>
                <a:latin typeface="Myriad Pro Bold"/>
                <a:ea typeface="Myriad Pro Bold"/>
                <a:cs typeface="Myriad Pro Bold"/>
                <a:sym typeface="Myriad Pro Bold"/>
              </a:rPr>
              <a:t>tercer</a:t>
            </a:r>
            <a:r>
              <a:rPr sz="6500" dirty="0">
                <a:solidFill>
                  <a:srgbClr val="A62B17"/>
                </a:solidFill>
                <a:latin typeface="Myriad Pro Bold"/>
                <a:ea typeface="Myriad Pro Bold"/>
                <a:cs typeface="Myriad Pro Bold"/>
                <a:sym typeface="Myriad Pro Bold"/>
              </a:rPr>
              <a:t> </a:t>
            </a:r>
            <a:r>
              <a:rPr sz="6500" dirty="0" err="1">
                <a:solidFill>
                  <a:srgbClr val="A62B17"/>
                </a:solidFill>
                <a:latin typeface="Myriad Pro Bold"/>
                <a:ea typeface="Myriad Pro Bold"/>
                <a:cs typeface="Myriad Pro Bold"/>
                <a:sym typeface="Myriad Pro Bold"/>
              </a:rPr>
              <a:t>ángel</a:t>
            </a:r>
            <a:r>
              <a:rPr sz="6500" dirty="0">
                <a:solidFill>
                  <a:srgbClr val="A62B17"/>
                </a:solidFill>
                <a:latin typeface="Myriad Pro Bold"/>
                <a:ea typeface="Myriad Pro Bold"/>
                <a:cs typeface="Myriad Pro Bold"/>
                <a:sym typeface="Myriad Pro Bold"/>
              </a:rPr>
              <a:t> </a:t>
            </a:r>
          </a:p>
        </p:txBody>
      </p:sp>
    </p:spTree>
  </p:cSld>
  <p:clrMapOvr>
    <a:masterClrMapping/>
  </p:clrMapOvr>
  <p:transition spd="med"/>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4" name="004.jpg" descr="004.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355" name="Rectángulo redondeado"/>
          <p:cNvSpPr/>
          <p:nvPr/>
        </p:nvSpPr>
        <p:spPr>
          <a:xfrm>
            <a:off x="9292813" y="4337658"/>
            <a:ext cx="13594278" cy="6735704"/>
          </a:xfrm>
          <a:prstGeom prst="roundRect">
            <a:avLst>
              <a:gd name="adj" fmla="val 12152"/>
            </a:avLst>
          </a:prstGeom>
          <a:solidFill>
            <a:srgbClr val="D7D2A5">
              <a:alpha val="61728"/>
            </a:srgbClr>
          </a:solidFill>
          <a:ln w="12700">
            <a:miter lim="400000"/>
          </a:ln>
          <a:effectLst>
            <a:outerShdw blurRad="355600" rotWithShape="0">
              <a:srgbClr val="000000">
                <a:alpha val="75000"/>
              </a:srgbClr>
            </a:outerShdw>
            <a:reflection stA="50000" endPos="40000" dir="5400000" sy="-100000" algn="bl" rotWithShape="0"/>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356" name="En el desenlace de este mundo habrá dos clases de personas. ¿En qué clase de personas estarán tú y tu familia? ¿Cómo están preparándose para el fin de la historia de este mundo?"/>
          <p:cNvSpPr txBox="1"/>
          <p:nvPr/>
        </p:nvSpPr>
        <p:spPr>
          <a:xfrm>
            <a:off x="10822343" y="5463960"/>
            <a:ext cx="10535218" cy="4483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Fjalla One"/>
                <a:ea typeface="Fjalla One"/>
                <a:cs typeface="Fjalla One"/>
                <a:sym typeface="Fjalla One"/>
              </a:defRPr>
            </a:lvl1pPr>
          </a:lstStyle>
          <a:p>
            <a:r>
              <a:t>En el desenlace de este mundo habrá dos clases de personas. ¿En qué clase de personas estarán tú y tu familia? ¿Cómo están preparándose para el fin de la historia de este mundo? </a:t>
            </a:r>
          </a:p>
        </p:txBody>
      </p:sp>
      <p:sp>
        <p:nvSpPr>
          <p:cNvPr id="357" name="Rectángulo redondeado"/>
          <p:cNvSpPr/>
          <p:nvPr/>
        </p:nvSpPr>
        <p:spPr>
          <a:xfrm>
            <a:off x="9410022" y="2456135"/>
            <a:ext cx="8124990" cy="1856261"/>
          </a:xfrm>
          <a:prstGeom prst="roundRect">
            <a:avLst>
              <a:gd name="adj" fmla="val 10263"/>
            </a:avLst>
          </a:prstGeom>
          <a:solidFill>
            <a:srgbClr val="9FBBB2">
              <a:alpha val="54506"/>
            </a:srgbClr>
          </a:solidFill>
          <a:ln w="12700">
            <a:miter lim="400000"/>
          </a:ln>
          <a:effectLst>
            <a:outerShdw blurRad="355600" rotWithShape="0">
              <a:srgbClr val="000000">
                <a:alpha val="75000"/>
              </a:srgbClr>
            </a:outerShdw>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358" name="PARA REFLEXIONAR:"/>
          <p:cNvSpPr txBox="1"/>
          <p:nvPr/>
        </p:nvSpPr>
        <p:spPr>
          <a:xfrm>
            <a:off x="10110827" y="2825466"/>
            <a:ext cx="6723381" cy="11176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8000" b="1">
                <a:solidFill>
                  <a:srgbClr val="B51700"/>
                </a:solidFill>
                <a:latin typeface="MyriadPro-SemiboldCond"/>
                <a:ea typeface="MyriadPro-SemiboldCond"/>
                <a:cs typeface="MyriadPro-SemiboldCond"/>
                <a:sym typeface="MyriadPro-SemiboldCond"/>
              </a:defRPr>
            </a:lvl1pPr>
          </a:lstStyle>
          <a:p>
            <a:r>
              <a:t>PARA REFLEXIONAR:</a:t>
            </a:r>
          </a:p>
        </p:txBody>
      </p:sp>
    </p:spTree>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0"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361" name="Rectángulo redondeado"/>
          <p:cNvSpPr/>
          <p:nvPr/>
        </p:nvSpPr>
        <p:spPr>
          <a:xfrm>
            <a:off x="2146593" y="3233140"/>
            <a:ext cx="20090814" cy="7249720"/>
          </a:xfrm>
          <a:prstGeom prst="roundRect">
            <a:avLst>
              <a:gd name="adj" fmla="val 11291"/>
            </a:avLst>
          </a:prstGeom>
          <a:solidFill>
            <a:srgbClr val="D7D2A5">
              <a:alpha val="34459"/>
            </a:srgbClr>
          </a:solidFill>
          <a:ln w="12700">
            <a:miter lim="400000"/>
          </a:ln>
          <a:effectLst>
            <a:outerShdw blurRad="355600" rotWithShape="0">
              <a:srgbClr val="000000">
                <a:alpha val="75000"/>
              </a:srgbClr>
            </a:outerShdw>
            <a:reflection stA="50000" endPos="40000" dir="5400000" sy="-100000" algn="bl" rotWithShape="0"/>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362" name="“En el transcurso de esa gran controversia se desarrollan dos clases de personas distintas y opuestas. Una ‘adora a la bestia y a su imagen, y recibe la marca’, y por lo tanto acarrea sobre sí misma los terribles juicios anunciados por el tercer ángel. L"/>
          <p:cNvSpPr txBox="1"/>
          <p:nvPr/>
        </p:nvSpPr>
        <p:spPr>
          <a:xfrm>
            <a:off x="4131142" y="3943350"/>
            <a:ext cx="16121716" cy="58293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t>“En el transcurso de esa gran controversia se desarrollan dos clases de personas distintas y opuestas. Una ‘adora a la bestia y a su imagen, y recibe la marca’, y por lo tanto acarrea sobre sí misma los terribles juicios anunciados por el tercer ángel. La otra, en marcado contraste con el mundo, guarda ‘los mandamientos de Dios y la fe de Jesús’ (Apoc. 14:9, 12)” (pág. 65). </a:t>
            </a:r>
          </a:p>
        </p:txBody>
      </p:sp>
    </p:spTree>
  </p:cSld>
  <p:clrMapOvr>
    <a:masterClrMapping/>
  </p:clrMapOvr>
  <p:transition spd="med"/>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4" name="001.jpg" descr="001.jpg"/>
          <p:cNvPicPr>
            <a:picLocks noChangeAspect="1"/>
          </p:cNvPicPr>
          <p:nvPr/>
        </p:nvPicPr>
        <p:blipFill>
          <a:blip r:embed="rId2"/>
          <a:stretch>
            <a:fillRect/>
          </a:stretch>
        </p:blipFill>
        <p:spPr>
          <a:xfrm>
            <a:off x="0" y="0"/>
            <a:ext cx="24384000" cy="13716000"/>
          </a:xfrm>
          <a:prstGeom prst="rect">
            <a:avLst/>
          </a:prstGeom>
          <a:ln w="12700">
            <a:miter lim="400000"/>
          </a:ln>
        </p:spPr>
      </p:pic>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1" name="003.jpg" descr="003.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182" name="Figura"/>
          <p:cNvSpPr/>
          <p:nvPr/>
        </p:nvSpPr>
        <p:spPr>
          <a:xfrm rot="3034451">
            <a:off x="9828604" y="644606"/>
            <a:ext cx="4477924" cy="6873287"/>
          </a:xfrm>
          <a:custGeom>
            <a:avLst/>
            <a:gdLst/>
            <a:ahLst/>
            <a:cxnLst>
              <a:cxn ang="0">
                <a:pos x="wd2" y="hd2"/>
              </a:cxn>
              <a:cxn ang="5400000">
                <a:pos x="wd2" y="hd2"/>
              </a:cxn>
              <a:cxn ang="10800000">
                <a:pos x="wd2" y="hd2"/>
              </a:cxn>
              <a:cxn ang="16200000">
                <a:pos x="wd2" y="hd2"/>
              </a:cxn>
            </a:cxnLst>
            <a:rect l="0" t="0" r="r" b="b"/>
            <a:pathLst>
              <a:path w="16693" h="21217" extrusionOk="0">
                <a:moveTo>
                  <a:pt x="10933" y="0"/>
                </a:moveTo>
                <a:cubicBezTo>
                  <a:pt x="-4426" y="5413"/>
                  <a:pt x="-1243" y="13502"/>
                  <a:pt x="6156" y="16481"/>
                </a:cubicBezTo>
                <a:cubicBezTo>
                  <a:pt x="6053" y="18357"/>
                  <a:pt x="6196" y="20047"/>
                  <a:pt x="6853" y="20912"/>
                </a:cubicBezTo>
                <a:cubicBezTo>
                  <a:pt x="7205" y="21600"/>
                  <a:pt x="9849" y="20972"/>
                  <a:pt x="9495" y="20530"/>
                </a:cubicBezTo>
                <a:cubicBezTo>
                  <a:pt x="9277" y="20257"/>
                  <a:pt x="7814" y="19339"/>
                  <a:pt x="7648" y="16469"/>
                </a:cubicBezTo>
                <a:cubicBezTo>
                  <a:pt x="10014" y="15780"/>
                  <a:pt x="16336" y="13638"/>
                  <a:pt x="16668" y="10353"/>
                </a:cubicBezTo>
                <a:cubicBezTo>
                  <a:pt x="17174" y="5343"/>
                  <a:pt x="9883" y="5481"/>
                  <a:pt x="10933" y="0"/>
                </a:cubicBezTo>
                <a:close/>
              </a:path>
            </a:pathLst>
          </a:custGeom>
          <a:solidFill>
            <a:srgbClr val="DDCB88">
              <a:alpha val="42328"/>
            </a:srgbClr>
          </a:solidFill>
          <a:ln w="12700">
            <a:miter lim="400000"/>
          </a:ln>
        </p:spPr>
        <p:txBody>
          <a:bodyPr lIns="50800" tIns="50800" rIns="50800" bIns="50800" anchor="ctr"/>
          <a:lstStyle/>
          <a:p>
            <a:pPr algn="ctr" defTabSz="825500">
              <a:lnSpc>
                <a:spcPct val="100000"/>
              </a:lnSpc>
              <a:spcBef>
                <a:spcPts val="0"/>
              </a:spcBef>
              <a:defRPr sz="3200">
                <a:solidFill>
                  <a:srgbClr val="4B5B4B">
                    <a:alpha val="74077"/>
                  </a:srgbClr>
                </a:solidFill>
                <a:latin typeface="Helvetica Neue Medium"/>
                <a:ea typeface="Helvetica Neue Medium"/>
                <a:cs typeface="Helvetica Neue Medium"/>
                <a:sym typeface="Helvetica Neue Medium"/>
              </a:defRPr>
            </a:pPr>
            <a:endParaRPr/>
          </a:p>
        </p:txBody>
      </p:sp>
      <p:sp>
        <p:nvSpPr>
          <p:cNvPr id="183" name="Rectángulo redondeado"/>
          <p:cNvSpPr/>
          <p:nvPr/>
        </p:nvSpPr>
        <p:spPr>
          <a:xfrm>
            <a:off x="2550876" y="6251650"/>
            <a:ext cx="19282248" cy="4220344"/>
          </a:xfrm>
          <a:prstGeom prst="roundRect">
            <a:avLst>
              <a:gd name="adj" fmla="val 15000"/>
            </a:avLst>
          </a:prstGeom>
          <a:solidFill>
            <a:srgbClr val="85B7AD">
              <a:alpha val="72130"/>
            </a:srgbClr>
          </a:solidFill>
          <a:ln w="12700">
            <a:miter lim="400000"/>
          </a:ln>
          <a:effectLst>
            <a:reflection stA="50000" endPos="40000" dir="5400000" sy="-100000" algn="bl" rotWithShape="0"/>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184" name="01"/>
          <p:cNvSpPr txBox="1"/>
          <p:nvPr/>
        </p:nvSpPr>
        <p:spPr>
          <a:xfrm>
            <a:off x="10970890" y="2362564"/>
            <a:ext cx="2442220" cy="3302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20000">
                <a:solidFill>
                  <a:srgbClr val="3B2A1F"/>
                </a:solidFill>
                <a:latin typeface="Fjalla One"/>
                <a:ea typeface="Fjalla One"/>
                <a:cs typeface="Fjalla One"/>
                <a:sym typeface="Fjalla One"/>
              </a:defRPr>
            </a:lvl1pPr>
          </a:lstStyle>
          <a:p>
            <a:r>
              <a:t>01</a:t>
            </a:r>
          </a:p>
        </p:txBody>
      </p:sp>
      <p:sp>
        <p:nvSpPr>
          <p:cNvPr id="185" name="Los esfuerzos de Satanás para destruir la iglesia de Cristo fueron en vano. No obstante, ¿qué tuvieron que soportar para mantener la iglesia viva? ¿Cuál fue el resultado? (Ver pág. 53)."/>
          <p:cNvSpPr txBox="1"/>
          <p:nvPr/>
        </p:nvSpPr>
        <p:spPr>
          <a:xfrm>
            <a:off x="3504064" y="6996571"/>
            <a:ext cx="17375872" cy="27305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Fjalla One"/>
                <a:ea typeface="Fjalla One"/>
                <a:cs typeface="Fjalla One"/>
                <a:sym typeface="Fjalla One"/>
              </a:defRPr>
            </a:lvl1pPr>
          </a:lstStyle>
          <a:p>
            <a:r>
              <a:t>Los esfuerzos de Satanás para destruir la iglesia de Cristo fueron en vano. No obstante, ¿qué tuvieron que soportar para mantener la iglesia viva? ¿Cuál fue el resultado? (Ver pág. 53). </a:t>
            </a: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7"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188" name="Rectángulo"/>
          <p:cNvSpPr/>
          <p:nvPr/>
        </p:nvSpPr>
        <p:spPr>
          <a:xfrm>
            <a:off x="1067836" y="2821954"/>
            <a:ext cx="22248328" cy="8484028"/>
          </a:xfrm>
          <a:prstGeom prst="rect">
            <a:avLst/>
          </a:prstGeom>
          <a:solidFill>
            <a:srgbClr val="FFFFFF"/>
          </a:solidFill>
          <a:ln w="12700">
            <a:miter lim="400000"/>
          </a:ln>
          <a:effectLst>
            <a:outerShdw blurRad="190500" dist="12700" dir="5400000" rotWithShape="0">
              <a:srgbClr val="000000"/>
            </a:outerShdw>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189" name="Se encendieron los fuegos de la ______________. Se expropiaron las posesiones de los cristianos y se los arrojó de sus hogares. “ ______________ gran lucha y aflicción”. “Experimentaron ____________ y ________ , y a más de esto prisiones y cárceles” (Heb"/>
          <p:cNvSpPr txBox="1"/>
          <p:nvPr/>
        </p:nvSpPr>
        <p:spPr>
          <a:xfrm>
            <a:off x="3299397" y="3730218"/>
            <a:ext cx="17785206" cy="66675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t>Se encendieron los fuegos de la ______________. Se expropiaron las posesiones de los cristianos y se los arrojó de sus hogares. “ ______________ gran lucha y aflicción”. “Experimentaron ____________ y ________ , y a más de esto prisiones y cárceles” (Heb. 11:36). Muchos de ellos sellaron su testimonio con su sangre. Los nobles y los esclavos, los ricos y los pobres, los eruditos y los ignorantes fueron igualmente _____________ sin misericordia. </a:t>
            </a: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1"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192" name="Rectángulo"/>
          <p:cNvSpPr/>
          <p:nvPr/>
        </p:nvSpPr>
        <p:spPr>
          <a:xfrm>
            <a:off x="1067836" y="2821954"/>
            <a:ext cx="22248328" cy="8484028"/>
          </a:xfrm>
          <a:prstGeom prst="rect">
            <a:avLst/>
          </a:prstGeom>
          <a:solidFill>
            <a:srgbClr val="FFFFFF"/>
          </a:solidFill>
          <a:ln w="12700">
            <a:miter lim="400000"/>
          </a:ln>
          <a:effectLst>
            <a:outerShdw blurRad="190500" dist="12700" dir="5400000" rotWithShape="0">
              <a:srgbClr val="000000"/>
            </a:outerShdw>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193" name="[...] El gran conflicto en cuyo transcurso los discípulos de Jesús rindieron sus vidas no cesó porque estos fieles portaestandartes cayeron en sus puestos. Triunfaron por medio de la derrota. Los obreros de Dios fueron asesinados, pero su obra siguió fir"/>
          <p:cNvSpPr txBox="1"/>
          <p:nvPr/>
        </p:nvSpPr>
        <p:spPr>
          <a:xfrm>
            <a:off x="2901873" y="4149318"/>
            <a:ext cx="18580254" cy="58293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t>[...] El gran conflicto en cuyo transcurso los discípulos de Jesús rindieron sus vidas no cesó porque estos fieles portaestandartes cayeron en sus puestos. Triunfaron por medio de la derrota. Los obreros de Dios fueron asesinados, pero su obra siguió firmemente adelante. El ____________ se siguió ______________ , y el número de sus adherentes creció. Llegó a regiones inaccesibles, incluso hasta las águilas de Roma. </a:t>
            </a: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5"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196" name="Rectángulo"/>
          <p:cNvSpPr/>
          <p:nvPr/>
        </p:nvSpPr>
        <p:spPr>
          <a:xfrm>
            <a:off x="1067836" y="2821954"/>
            <a:ext cx="22248328" cy="8484028"/>
          </a:xfrm>
          <a:prstGeom prst="rect">
            <a:avLst/>
          </a:prstGeom>
          <a:solidFill>
            <a:srgbClr val="FFFFFF"/>
          </a:solidFill>
          <a:ln w="12700">
            <a:miter lim="400000"/>
          </a:ln>
          <a:effectLst>
            <a:outerShdw blurRad="190500" dist="12700" dir="5400000" rotWithShape="0">
              <a:srgbClr val="000000"/>
            </a:outerShdw>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197" name="Se encendieron los fuegos de la ______________. Se expropiaron las posesiones de los cristianos y se los arrojó de sus hogares. “ ______________ gran lucha y aflicción”. “Experimentaron ____________ y ________ , y a más de esto prisiones y cárceles” (Heb"/>
          <p:cNvSpPr txBox="1"/>
          <p:nvPr/>
        </p:nvSpPr>
        <p:spPr>
          <a:xfrm>
            <a:off x="3299397" y="3730218"/>
            <a:ext cx="17785206" cy="66675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t>Se encendieron los fuegos de la ______________. Se expropiaron las posesiones de los cristianos y se los arrojó de sus hogares. “ ______________ gran lucha y aflicción”. “Experimentaron ____________ y ________ , y a más de esto prisiones y cárceles” (Heb. 11:36). Muchos de ellos sellaron su testimonio con su sangre. Los nobles y los esclavos, los ricos y los pobres, los eruditos y los ignorantes fueron igualmente _____________ sin misericordia. </a:t>
            </a:r>
          </a:p>
        </p:txBody>
      </p:sp>
      <p:sp>
        <p:nvSpPr>
          <p:cNvPr id="198" name="persecución"/>
          <p:cNvSpPr txBox="1"/>
          <p:nvPr/>
        </p:nvSpPr>
        <p:spPr>
          <a:xfrm>
            <a:off x="14106164" y="3551121"/>
            <a:ext cx="4563746" cy="927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ctr" defTabSz="457200">
              <a:lnSpc>
                <a:spcPct val="100000"/>
              </a:lnSpc>
              <a:spcBef>
                <a:spcPts val="1200"/>
              </a:spcBef>
              <a:defRPr sz="6500">
                <a:solidFill>
                  <a:srgbClr val="A62B17"/>
                </a:solidFill>
                <a:latin typeface="Myriad Pro Bold"/>
                <a:ea typeface="Myriad Pro Bold"/>
                <a:cs typeface="Myriad Pro Bold"/>
                <a:sym typeface="Myriad Pro Bold"/>
              </a:defRPr>
            </a:lvl1pPr>
          </a:lstStyle>
          <a:p>
            <a:pPr>
              <a:defRPr sz="5500">
                <a:solidFill>
                  <a:srgbClr val="000000"/>
                </a:solidFill>
                <a:latin typeface="MyriadPro-Regular"/>
                <a:ea typeface="MyriadPro-Regular"/>
                <a:cs typeface="MyriadPro-Regular"/>
                <a:sym typeface="MyriadPro-Regular"/>
              </a:defRPr>
            </a:pPr>
            <a:r>
              <a:rPr sz="6500">
                <a:solidFill>
                  <a:srgbClr val="A62B17"/>
                </a:solidFill>
                <a:latin typeface="Myriad Pro Bold"/>
                <a:ea typeface="Myriad Pro Bold"/>
                <a:cs typeface="Myriad Pro Bold"/>
                <a:sym typeface="Myriad Pro Bold"/>
              </a:rPr>
              <a:t>persecución</a:t>
            </a:r>
          </a:p>
        </p:txBody>
      </p:sp>
      <p:sp>
        <p:nvSpPr>
          <p:cNvPr id="199" name="Soportaron"/>
          <p:cNvSpPr txBox="1"/>
          <p:nvPr/>
        </p:nvSpPr>
        <p:spPr>
          <a:xfrm>
            <a:off x="8810609" y="5231890"/>
            <a:ext cx="4349116" cy="927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ctr" defTabSz="457200">
              <a:lnSpc>
                <a:spcPct val="100000"/>
              </a:lnSpc>
              <a:spcBef>
                <a:spcPts val="1200"/>
              </a:spcBef>
              <a:defRPr sz="6500">
                <a:solidFill>
                  <a:srgbClr val="A62B17"/>
                </a:solidFill>
                <a:latin typeface="Myriad Pro Bold"/>
                <a:ea typeface="Myriad Pro Bold"/>
                <a:cs typeface="Myriad Pro Bold"/>
                <a:sym typeface="Myriad Pro Bold"/>
              </a:defRPr>
            </a:lvl1pPr>
          </a:lstStyle>
          <a:p>
            <a:pPr>
              <a:defRPr sz="5500">
                <a:solidFill>
                  <a:srgbClr val="000000"/>
                </a:solidFill>
                <a:latin typeface="MyriadPro-Regular"/>
                <a:ea typeface="MyriadPro-Regular"/>
                <a:cs typeface="MyriadPro-Regular"/>
                <a:sym typeface="MyriadPro-Regular"/>
              </a:defRPr>
            </a:pPr>
            <a:r>
              <a:rPr sz="6500">
                <a:solidFill>
                  <a:srgbClr val="A62B17"/>
                </a:solidFill>
                <a:latin typeface="Myriad Pro Bold"/>
                <a:ea typeface="Myriad Pro Bold"/>
                <a:cs typeface="Myriad Pro Bold"/>
                <a:sym typeface="Myriad Pro Bold"/>
              </a:rPr>
              <a:t>Soportaron</a:t>
            </a:r>
          </a:p>
        </p:txBody>
      </p:sp>
      <p:sp>
        <p:nvSpPr>
          <p:cNvPr id="200" name="vituperios"/>
          <p:cNvSpPr txBox="1"/>
          <p:nvPr/>
        </p:nvSpPr>
        <p:spPr>
          <a:xfrm>
            <a:off x="8696616" y="6077385"/>
            <a:ext cx="3866199" cy="9271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ctr" defTabSz="457200">
              <a:lnSpc>
                <a:spcPct val="100000"/>
              </a:lnSpc>
              <a:spcBef>
                <a:spcPts val="1200"/>
              </a:spcBef>
              <a:defRPr sz="6500">
                <a:solidFill>
                  <a:srgbClr val="A62B17"/>
                </a:solidFill>
                <a:latin typeface="Myriad Pro Bold"/>
                <a:ea typeface="Myriad Pro Bold"/>
                <a:cs typeface="Myriad Pro Bold"/>
                <a:sym typeface="Myriad Pro Bold"/>
              </a:defRPr>
            </a:lvl1pPr>
          </a:lstStyle>
          <a:p>
            <a:pPr>
              <a:defRPr sz="5500">
                <a:solidFill>
                  <a:srgbClr val="000000"/>
                </a:solidFill>
                <a:latin typeface="MyriadPro-Regular"/>
                <a:ea typeface="MyriadPro-Regular"/>
                <a:cs typeface="MyriadPro-Regular"/>
                <a:sym typeface="MyriadPro-Regular"/>
              </a:defRPr>
            </a:pPr>
            <a:r>
              <a:rPr sz="6500">
                <a:solidFill>
                  <a:srgbClr val="A62B17"/>
                </a:solidFill>
                <a:latin typeface="Myriad Pro Bold"/>
                <a:ea typeface="Myriad Pro Bold"/>
                <a:cs typeface="Myriad Pro Bold"/>
                <a:sym typeface="Myriad Pro Bold"/>
              </a:rPr>
              <a:t>vituperios</a:t>
            </a:r>
          </a:p>
        </p:txBody>
      </p:sp>
      <p:sp>
        <p:nvSpPr>
          <p:cNvPr id="201" name="azotes"/>
          <p:cNvSpPr txBox="1"/>
          <p:nvPr/>
        </p:nvSpPr>
        <p:spPr>
          <a:xfrm>
            <a:off x="13502548" y="6077385"/>
            <a:ext cx="2500821" cy="9271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ctr" defTabSz="457200">
              <a:lnSpc>
                <a:spcPct val="100000"/>
              </a:lnSpc>
              <a:spcBef>
                <a:spcPts val="1200"/>
              </a:spcBef>
              <a:defRPr sz="6500">
                <a:solidFill>
                  <a:srgbClr val="A62B17"/>
                </a:solidFill>
                <a:latin typeface="Myriad Pro Bold"/>
                <a:ea typeface="Myriad Pro Bold"/>
                <a:cs typeface="Myriad Pro Bold"/>
                <a:sym typeface="Myriad Pro Bold"/>
              </a:defRPr>
            </a:lvl1pPr>
          </a:lstStyle>
          <a:p>
            <a:pPr>
              <a:defRPr sz="5500">
                <a:solidFill>
                  <a:srgbClr val="000000"/>
                </a:solidFill>
                <a:latin typeface="MyriadPro-Regular"/>
                <a:ea typeface="MyriadPro-Regular"/>
                <a:cs typeface="MyriadPro-Regular"/>
                <a:sym typeface="MyriadPro-Regular"/>
              </a:defRPr>
            </a:pPr>
            <a:r>
              <a:rPr sz="6500">
                <a:solidFill>
                  <a:srgbClr val="A62B17"/>
                </a:solidFill>
                <a:latin typeface="Myriad Pro Bold"/>
                <a:ea typeface="Myriad Pro Bold"/>
                <a:cs typeface="Myriad Pro Bold"/>
                <a:sym typeface="Myriad Pro Bold"/>
              </a:rPr>
              <a:t>azotes</a:t>
            </a:r>
          </a:p>
        </p:txBody>
      </p:sp>
      <p:sp>
        <p:nvSpPr>
          <p:cNvPr id="202" name="asesinados"/>
          <p:cNvSpPr txBox="1"/>
          <p:nvPr/>
        </p:nvSpPr>
        <p:spPr>
          <a:xfrm>
            <a:off x="7725560" y="9435516"/>
            <a:ext cx="4174936" cy="927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ctr" defTabSz="457200">
              <a:lnSpc>
                <a:spcPct val="100000"/>
              </a:lnSpc>
              <a:spcBef>
                <a:spcPts val="1200"/>
              </a:spcBef>
              <a:defRPr sz="6500">
                <a:solidFill>
                  <a:srgbClr val="A62B17"/>
                </a:solidFill>
                <a:latin typeface="Myriad Pro Bold"/>
                <a:ea typeface="Myriad Pro Bold"/>
                <a:cs typeface="Myriad Pro Bold"/>
                <a:sym typeface="Myriad Pro Bold"/>
              </a:defRPr>
            </a:lvl1pPr>
          </a:lstStyle>
          <a:p>
            <a:pPr>
              <a:defRPr sz="5500">
                <a:solidFill>
                  <a:srgbClr val="000000"/>
                </a:solidFill>
                <a:latin typeface="MyriadPro-Regular"/>
                <a:ea typeface="MyriadPro-Regular"/>
                <a:cs typeface="MyriadPro-Regular"/>
                <a:sym typeface="MyriadPro-Regular"/>
              </a:defRPr>
            </a:pPr>
            <a:r>
              <a:rPr sz="6500">
                <a:solidFill>
                  <a:srgbClr val="A62B17"/>
                </a:solidFill>
                <a:latin typeface="Myriad Pro Bold"/>
                <a:ea typeface="Myriad Pro Bold"/>
                <a:cs typeface="Myriad Pro Bold"/>
                <a:sym typeface="Myriad Pro Bold"/>
              </a:rPr>
              <a:t>asesinados</a:t>
            </a: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05" name="Rectángulo"/>
          <p:cNvSpPr/>
          <p:nvPr/>
        </p:nvSpPr>
        <p:spPr>
          <a:xfrm>
            <a:off x="1067836" y="2821954"/>
            <a:ext cx="22248328" cy="8484028"/>
          </a:xfrm>
          <a:prstGeom prst="rect">
            <a:avLst/>
          </a:prstGeom>
          <a:solidFill>
            <a:srgbClr val="FFFFFF"/>
          </a:solidFill>
          <a:ln w="12700">
            <a:miter lim="400000"/>
          </a:ln>
          <a:effectLst>
            <a:outerShdw blurRad="190500" dist="12700" dir="5400000" rotWithShape="0">
              <a:srgbClr val="000000"/>
            </a:outerShdw>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06" name="[...] El gran conflicto en cuyo transcurso los discípulos de Jesús rindieron sus vidas no cesó porque estos fieles portaestandartes cayeron en sus puestos. Triunfaron por medio de la derrota. Los obreros de Dios fueron asesinados, pero su obra siguió fir"/>
          <p:cNvSpPr txBox="1"/>
          <p:nvPr/>
        </p:nvSpPr>
        <p:spPr>
          <a:xfrm>
            <a:off x="2901873" y="4149318"/>
            <a:ext cx="18580254" cy="58293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t>[...] El gran conflicto en cuyo transcurso los discípulos de Jesús rindieron sus vidas no cesó porque estos fieles portaestandartes cayeron en sus puestos. Triunfaron por medio de la derrota. Los obreros de Dios fueron asesinados, pero su obra siguió firmemente adelante. El ____________ se siguió ______________ , y el número de sus adherentes creció. Llegó a regiones inaccesibles, incluso hasta las águilas de Roma. </a:t>
            </a:r>
          </a:p>
        </p:txBody>
      </p:sp>
      <p:sp>
        <p:nvSpPr>
          <p:cNvPr id="207" name="evangelio"/>
          <p:cNvSpPr txBox="1"/>
          <p:nvPr/>
        </p:nvSpPr>
        <p:spPr>
          <a:xfrm>
            <a:off x="12519692" y="7426398"/>
            <a:ext cx="3744850" cy="927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ctr" defTabSz="457200">
              <a:lnSpc>
                <a:spcPct val="100000"/>
              </a:lnSpc>
              <a:spcBef>
                <a:spcPts val="1200"/>
              </a:spcBef>
              <a:defRPr sz="6500">
                <a:solidFill>
                  <a:srgbClr val="A62B17"/>
                </a:solidFill>
                <a:latin typeface="Myriad Pro Bold"/>
                <a:ea typeface="Myriad Pro Bold"/>
                <a:cs typeface="Myriad Pro Bold"/>
                <a:sym typeface="Myriad Pro Bold"/>
              </a:defRPr>
            </a:lvl1pPr>
          </a:lstStyle>
          <a:p>
            <a:pPr>
              <a:defRPr sz="5500">
                <a:solidFill>
                  <a:srgbClr val="000000"/>
                </a:solidFill>
                <a:latin typeface="MyriadPro-Regular"/>
                <a:ea typeface="MyriadPro-Regular"/>
                <a:cs typeface="MyriadPro-Regular"/>
                <a:sym typeface="MyriadPro-Regular"/>
              </a:defRPr>
            </a:pPr>
            <a:r>
              <a:rPr sz="6500" dirty="0" err="1">
                <a:solidFill>
                  <a:srgbClr val="A62B17"/>
                </a:solidFill>
                <a:latin typeface="Myriad Pro Bold"/>
                <a:ea typeface="Myriad Pro Bold"/>
                <a:cs typeface="Myriad Pro Bold"/>
                <a:sym typeface="Myriad Pro Bold"/>
              </a:rPr>
              <a:t>evangelio</a:t>
            </a:r>
            <a:endParaRPr sz="6500" dirty="0">
              <a:solidFill>
                <a:srgbClr val="A62B17"/>
              </a:solidFill>
              <a:latin typeface="Myriad Pro Bold"/>
              <a:ea typeface="Myriad Pro Bold"/>
              <a:cs typeface="Myriad Pro Bold"/>
              <a:sym typeface="Myriad Pro Bold"/>
            </a:endParaRPr>
          </a:p>
        </p:txBody>
      </p:sp>
      <p:sp>
        <p:nvSpPr>
          <p:cNvPr id="208" name="esparciendo"/>
          <p:cNvSpPr txBox="1"/>
          <p:nvPr/>
        </p:nvSpPr>
        <p:spPr>
          <a:xfrm>
            <a:off x="3113403" y="8179586"/>
            <a:ext cx="4631437" cy="9271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ctr" defTabSz="457200">
              <a:lnSpc>
                <a:spcPct val="100000"/>
              </a:lnSpc>
              <a:spcBef>
                <a:spcPts val="1200"/>
              </a:spcBef>
              <a:defRPr sz="6500">
                <a:solidFill>
                  <a:srgbClr val="A62B17"/>
                </a:solidFill>
                <a:latin typeface="Myriad Pro Bold"/>
                <a:ea typeface="Myriad Pro Bold"/>
                <a:cs typeface="Myriad Pro Bold"/>
                <a:sym typeface="Myriad Pro Bold"/>
              </a:defRPr>
            </a:lvl1pPr>
          </a:lstStyle>
          <a:p>
            <a:pPr>
              <a:defRPr sz="5500">
                <a:solidFill>
                  <a:srgbClr val="000000"/>
                </a:solidFill>
                <a:latin typeface="MyriadPro-Regular"/>
                <a:ea typeface="MyriadPro-Regular"/>
                <a:cs typeface="MyriadPro-Regular"/>
                <a:sym typeface="MyriadPro-Regular"/>
              </a:defRPr>
            </a:pPr>
            <a:r>
              <a:rPr sz="6500">
                <a:solidFill>
                  <a:srgbClr val="A62B17"/>
                </a:solidFill>
                <a:latin typeface="Myriad Pro Bold"/>
                <a:ea typeface="Myriad Pro Bold"/>
                <a:cs typeface="Myriad Pro Bold"/>
                <a:sym typeface="Myriad Pro Bold"/>
              </a:rPr>
              <a:t>esparciendo</a:t>
            </a: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0" name="003.jpg" descr="003.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11" name="Figura"/>
          <p:cNvSpPr/>
          <p:nvPr/>
        </p:nvSpPr>
        <p:spPr>
          <a:xfrm rot="3034451">
            <a:off x="9828604" y="99580"/>
            <a:ext cx="4477924" cy="6873287"/>
          </a:xfrm>
          <a:custGeom>
            <a:avLst/>
            <a:gdLst/>
            <a:ahLst/>
            <a:cxnLst>
              <a:cxn ang="0">
                <a:pos x="wd2" y="hd2"/>
              </a:cxn>
              <a:cxn ang="5400000">
                <a:pos x="wd2" y="hd2"/>
              </a:cxn>
              <a:cxn ang="10800000">
                <a:pos x="wd2" y="hd2"/>
              </a:cxn>
              <a:cxn ang="16200000">
                <a:pos x="wd2" y="hd2"/>
              </a:cxn>
            </a:cxnLst>
            <a:rect l="0" t="0" r="r" b="b"/>
            <a:pathLst>
              <a:path w="16693" h="21217" extrusionOk="0">
                <a:moveTo>
                  <a:pt x="10933" y="0"/>
                </a:moveTo>
                <a:cubicBezTo>
                  <a:pt x="-4426" y="5413"/>
                  <a:pt x="-1243" y="13502"/>
                  <a:pt x="6156" y="16481"/>
                </a:cubicBezTo>
                <a:cubicBezTo>
                  <a:pt x="6053" y="18357"/>
                  <a:pt x="6196" y="20047"/>
                  <a:pt x="6853" y="20912"/>
                </a:cubicBezTo>
                <a:cubicBezTo>
                  <a:pt x="7205" y="21600"/>
                  <a:pt x="9849" y="20972"/>
                  <a:pt x="9495" y="20530"/>
                </a:cubicBezTo>
                <a:cubicBezTo>
                  <a:pt x="9277" y="20257"/>
                  <a:pt x="7814" y="19339"/>
                  <a:pt x="7648" y="16469"/>
                </a:cubicBezTo>
                <a:cubicBezTo>
                  <a:pt x="10014" y="15780"/>
                  <a:pt x="16336" y="13638"/>
                  <a:pt x="16668" y="10353"/>
                </a:cubicBezTo>
                <a:cubicBezTo>
                  <a:pt x="17174" y="5343"/>
                  <a:pt x="9883" y="5481"/>
                  <a:pt x="10933" y="0"/>
                </a:cubicBezTo>
                <a:close/>
              </a:path>
            </a:pathLst>
          </a:custGeom>
          <a:solidFill>
            <a:srgbClr val="DDCB88">
              <a:alpha val="42328"/>
            </a:srgbClr>
          </a:solidFill>
          <a:ln w="12700">
            <a:miter lim="400000"/>
          </a:ln>
        </p:spPr>
        <p:txBody>
          <a:bodyPr lIns="50800" tIns="50800" rIns="50800" bIns="50800" anchor="ctr"/>
          <a:lstStyle/>
          <a:p>
            <a:pPr algn="ctr" defTabSz="825500">
              <a:lnSpc>
                <a:spcPct val="100000"/>
              </a:lnSpc>
              <a:spcBef>
                <a:spcPts val="0"/>
              </a:spcBef>
              <a:defRPr sz="3200">
                <a:solidFill>
                  <a:srgbClr val="4B5B4B">
                    <a:alpha val="74077"/>
                  </a:srgbClr>
                </a:solidFill>
                <a:latin typeface="Helvetica Neue Medium"/>
                <a:ea typeface="Helvetica Neue Medium"/>
                <a:cs typeface="Helvetica Neue Medium"/>
                <a:sym typeface="Helvetica Neue Medium"/>
              </a:defRPr>
            </a:pPr>
            <a:endParaRPr/>
          </a:p>
        </p:txBody>
      </p:sp>
      <p:sp>
        <p:nvSpPr>
          <p:cNvPr id="212" name="Rectángulo redondeado"/>
          <p:cNvSpPr/>
          <p:nvPr/>
        </p:nvSpPr>
        <p:spPr>
          <a:xfrm>
            <a:off x="2417905" y="5731986"/>
            <a:ext cx="19548190" cy="4966331"/>
          </a:xfrm>
          <a:prstGeom prst="roundRect">
            <a:avLst>
              <a:gd name="adj" fmla="val 12747"/>
            </a:avLst>
          </a:prstGeom>
          <a:solidFill>
            <a:srgbClr val="85B7AD">
              <a:alpha val="72130"/>
            </a:srgbClr>
          </a:solidFill>
          <a:ln w="12700">
            <a:miter lim="400000"/>
          </a:ln>
          <a:effectLst>
            <a:reflection stA="50000" endPos="40000" dir="5400000" sy="-100000" algn="bl" rotWithShape="0"/>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13" name="02"/>
          <p:cNvSpPr txBox="1"/>
          <p:nvPr/>
        </p:nvSpPr>
        <p:spPr>
          <a:xfrm>
            <a:off x="10870431" y="1817537"/>
            <a:ext cx="2643138" cy="3302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20000">
                <a:solidFill>
                  <a:srgbClr val="3B2A1F"/>
                </a:solidFill>
                <a:latin typeface="Fjalla One"/>
                <a:ea typeface="Fjalla One"/>
                <a:cs typeface="Fjalla One"/>
                <a:sym typeface="Fjalla One"/>
              </a:defRPr>
            </a:lvl1pPr>
          </a:lstStyle>
          <a:p>
            <a:r>
              <a:t>02</a:t>
            </a:r>
          </a:p>
        </p:txBody>
      </p:sp>
      <p:sp>
        <p:nvSpPr>
          <p:cNvPr id="214" name="El enemigo es muy astuto. Usa todas las artimañas para atacar a la iglesia de Dios y destruir los hogares. Cuando no usa la persecución, ¿qué otras artimañas ha utilizado contra el pueblo de Dios? ¿Cómo reaccionó la iglesia? (Ver págs. 54, 55)."/>
          <p:cNvSpPr txBox="1"/>
          <p:nvPr/>
        </p:nvSpPr>
        <p:spPr>
          <a:xfrm>
            <a:off x="3448293" y="6411751"/>
            <a:ext cx="17487414" cy="36068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Fjalla One"/>
                <a:ea typeface="Fjalla One"/>
                <a:cs typeface="Fjalla One"/>
                <a:sym typeface="Fjalla One"/>
              </a:defRPr>
            </a:lvl1pPr>
          </a:lstStyle>
          <a:p>
            <a:r>
              <a:t>El enemigo es muy astuto. Usa todas las artimañas para atacar a la iglesia de Dios y destruir los hogares. Cuando no usa la persecución, ¿qué otras artimañas ha utilizado contra el pueblo de Dios? ¿Cómo reaccionó la iglesia? (Ver págs. 54, 55). </a:t>
            </a:r>
          </a:p>
        </p:txBody>
      </p:sp>
    </p:spTree>
  </p:cSld>
  <p:clrMapOvr>
    <a:masterClrMapping/>
  </p:clrMapOvr>
  <p:transition spd="med"/>
</p:sld>
</file>

<file path=ppt/theme/theme1.xml><?xml version="1.0" encoding="utf-8"?>
<a:theme xmlns:a="http://schemas.openxmlformats.org/drawingml/2006/main" name="23_ClassicWhite">
  <a:themeElements>
    <a:clrScheme name="23_ClassicWhite">
      <a:dk1>
        <a:srgbClr val="000000"/>
      </a:dk1>
      <a:lt1>
        <a:srgbClr val="FFFFFF"/>
      </a:lt1>
      <a:dk2>
        <a:srgbClr val="5E5E5E"/>
      </a:dk2>
      <a:lt2>
        <a:srgbClr val="D5D5D5"/>
      </a:lt2>
      <a:accent1>
        <a:srgbClr val="3E74D1"/>
      </a:accent1>
      <a:accent2>
        <a:srgbClr val="33C5B9"/>
      </a:accent2>
      <a:accent3>
        <a:srgbClr val="45B53C"/>
      </a:accent3>
      <a:accent4>
        <a:srgbClr val="FFBD16"/>
      </a:accent4>
      <a:accent5>
        <a:srgbClr val="E22146"/>
      </a:accent5>
      <a:accent6>
        <a:srgbClr val="836BB7"/>
      </a:accent6>
      <a:hlink>
        <a:srgbClr val="0000FF"/>
      </a:hlink>
      <a:folHlink>
        <a:srgbClr val="FF00FF"/>
      </a:folHlink>
    </a:clrScheme>
    <a:fontScheme name="23_ClassicWhite">
      <a:majorFont>
        <a:latin typeface="Canela Bold"/>
        <a:ea typeface="Canela Bold"/>
        <a:cs typeface="Canela Bold"/>
      </a:majorFont>
      <a:minorFont>
        <a:latin typeface="Canela Bold"/>
        <a:ea typeface="Canela Bold"/>
        <a:cs typeface="Canela Bold"/>
      </a:minorFont>
    </a:fontScheme>
    <a:fmtScheme name="23_Clas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11303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Graphik"/>
            <a:ea typeface="Graphik"/>
            <a:cs typeface="Graphik"/>
            <a:sym typeface="Graphik"/>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l" defTabSz="2438338" rtl="0" fontAlgn="auto" latinLnBrk="0" hangingPunct="0">
          <a:lnSpc>
            <a:spcPct val="90000"/>
          </a:lnSpc>
          <a:spcBef>
            <a:spcPts val="2400"/>
          </a:spcBef>
          <a:spcAft>
            <a:spcPts val="0"/>
          </a:spcAft>
          <a:buClrTx/>
          <a:buSzTx/>
          <a:buFontTx/>
          <a:buNone/>
          <a:tabLst/>
          <a:defRPr kumimoji="0" sz="4400" b="0" i="0" u="none" strike="noStrike" cap="none" spc="0" normalizeH="0" baseline="0">
            <a:ln>
              <a:noFill/>
            </a:ln>
            <a:solidFill>
              <a:srgbClr val="000000"/>
            </a:solidFill>
            <a:effectLst/>
            <a:uFillTx/>
            <a:latin typeface="Canela Text Regular"/>
            <a:ea typeface="Canela Text Regular"/>
            <a:cs typeface="Canela Text Regular"/>
            <a:sym typeface="Canela Text Regular"/>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23_ClassicWhite">
  <a:themeElements>
    <a:clrScheme name="23_ClassicWhite">
      <a:dk1>
        <a:srgbClr val="000000"/>
      </a:dk1>
      <a:lt1>
        <a:srgbClr val="FFFFFF"/>
      </a:lt1>
      <a:dk2>
        <a:srgbClr val="5E5E5E"/>
      </a:dk2>
      <a:lt2>
        <a:srgbClr val="D5D5D5"/>
      </a:lt2>
      <a:accent1>
        <a:srgbClr val="3E74D1"/>
      </a:accent1>
      <a:accent2>
        <a:srgbClr val="33C5B9"/>
      </a:accent2>
      <a:accent3>
        <a:srgbClr val="45B53C"/>
      </a:accent3>
      <a:accent4>
        <a:srgbClr val="FFBD16"/>
      </a:accent4>
      <a:accent5>
        <a:srgbClr val="E22146"/>
      </a:accent5>
      <a:accent6>
        <a:srgbClr val="836BB7"/>
      </a:accent6>
      <a:hlink>
        <a:srgbClr val="0000FF"/>
      </a:hlink>
      <a:folHlink>
        <a:srgbClr val="FF00FF"/>
      </a:folHlink>
    </a:clrScheme>
    <a:fontScheme name="23_ClassicWhite">
      <a:majorFont>
        <a:latin typeface="Canela Bold"/>
        <a:ea typeface="Canela Bold"/>
        <a:cs typeface="Canela Bold"/>
      </a:majorFont>
      <a:minorFont>
        <a:latin typeface="Canela Bold"/>
        <a:ea typeface="Canela Bold"/>
        <a:cs typeface="Canela Bold"/>
      </a:minorFont>
    </a:fontScheme>
    <a:fmtScheme name="23_Clas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11303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Graphik"/>
            <a:ea typeface="Graphik"/>
            <a:cs typeface="Graphik"/>
            <a:sym typeface="Graphik"/>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l" defTabSz="2438338" rtl="0" fontAlgn="auto" latinLnBrk="0" hangingPunct="0">
          <a:lnSpc>
            <a:spcPct val="90000"/>
          </a:lnSpc>
          <a:spcBef>
            <a:spcPts val="2400"/>
          </a:spcBef>
          <a:spcAft>
            <a:spcPts val="0"/>
          </a:spcAft>
          <a:buClrTx/>
          <a:buSzTx/>
          <a:buFontTx/>
          <a:buNone/>
          <a:tabLst/>
          <a:defRPr kumimoji="0" sz="4400" b="0" i="0" u="none" strike="noStrike" cap="none" spc="0" normalizeH="0" baseline="0">
            <a:ln>
              <a:noFill/>
            </a:ln>
            <a:solidFill>
              <a:srgbClr val="000000"/>
            </a:solidFill>
            <a:effectLst/>
            <a:uFillTx/>
            <a:latin typeface="Canela Text Regular"/>
            <a:ea typeface="Canela Text Regular"/>
            <a:cs typeface="Canela Text Regular"/>
            <a:sym typeface="Canela Text Regular"/>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0</TotalTime>
  <Words>2139</Words>
  <Application>Microsoft Office PowerPoint</Application>
  <PresentationFormat>Personalizar</PresentationFormat>
  <Paragraphs>78</Paragraphs>
  <Slides>38</Slides>
  <Notes>0</Notes>
  <HiddenSlides>0</HiddenSlides>
  <MMClips>0</MMClips>
  <ScaleCrop>false</ScaleCrop>
  <HeadingPairs>
    <vt:vector size="6" baseType="variant">
      <vt:variant>
        <vt:lpstr>Fontes usadas</vt:lpstr>
      </vt:variant>
      <vt:variant>
        <vt:i4>9</vt:i4>
      </vt:variant>
      <vt:variant>
        <vt:lpstr>Tema</vt:lpstr>
      </vt:variant>
      <vt:variant>
        <vt:i4>1</vt:i4>
      </vt:variant>
      <vt:variant>
        <vt:lpstr>Títulos de slides</vt:lpstr>
      </vt:variant>
      <vt:variant>
        <vt:i4>38</vt:i4>
      </vt:variant>
    </vt:vector>
  </HeadingPairs>
  <TitlesOfParts>
    <vt:vector size="48" baseType="lpstr">
      <vt:lpstr>Canela Bold</vt:lpstr>
      <vt:lpstr>Canela Deck Regular</vt:lpstr>
      <vt:lpstr>Canela Regular</vt:lpstr>
      <vt:lpstr>Canela Text Regular</vt:lpstr>
      <vt:lpstr>Graphik</vt:lpstr>
      <vt:lpstr>Graphik Medium</vt:lpstr>
      <vt:lpstr>Graphik Semibold</vt:lpstr>
      <vt:lpstr>Helvetica Neue</vt:lpstr>
      <vt:lpstr>Myriad Pro Bold</vt:lpstr>
      <vt:lpstr>23_ClassicWhite</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DSA - Maria Cristina Barbosa</cp:lastModifiedBy>
  <cp:revision>1</cp:revision>
  <dcterms:modified xsi:type="dcterms:W3CDTF">2024-10-29T15:12:00Z</dcterms:modified>
</cp:coreProperties>
</file>