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754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SA - Maria Cristina Barbosa" userId="a7deaa94-27fa-4381-b313-ee83126f3c73" providerId="ADAL" clId="{B20207AE-9860-4CA8-949B-231C88D82DF3}"/>
    <pc:docChg chg="modSld">
      <pc:chgData name="DSA - Maria Cristina Barbosa" userId="a7deaa94-27fa-4381-b313-ee83126f3c73" providerId="ADAL" clId="{B20207AE-9860-4CA8-949B-231C88D82DF3}" dt="2024-10-29T15:01:15.249" v="13" actId="1076"/>
      <pc:docMkLst>
        <pc:docMk/>
      </pc:docMkLst>
      <pc:sldChg chg="modSp mod">
        <pc:chgData name="DSA - Maria Cristina Barbosa" userId="a7deaa94-27fa-4381-b313-ee83126f3c73" providerId="ADAL" clId="{B20207AE-9860-4CA8-949B-231C88D82DF3}" dt="2024-10-29T14:55:57.473" v="0" actId="1076"/>
        <pc:sldMkLst>
          <pc:docMk/>
          <pc:sldMk cId="0" sldId="262"/>
        </pc:sldMkLst>
        <pc:spChg chg="mod">
          <ac:chgData name="DSA - Maria Cristina Barbosa" userId="a7deaa94-27fa-4381-b313-ee83126f3c73" providerId="ADAL" clId="{B20207AE-9860-4CA8-949B-231C88D82DF3}" dt="2024-10-29T14:55:57.473" v="0" actId="1076"/>
          <ac:spMkLst>
            <pc:docMk/>
            <pc:sldMk cId="0" sldId="262"/>
            <ac:spMk id="198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B20207AE-9860-4CA8-949B-231C88D82DF3}" dt="2024-10-29T14:58:39.567" v="6" actId="1076"/>
        <pc:sldMkLst>
          <pc:docMk/>
          <pc:sldMk cId="0" sldId="265"/>
        </pc:sldMkLst>
        <pc:spChg chg="mod">
          <ac:chgData name="DSA - Maria Cristina Barbosa" userId="a7deaa94-27fa-4381-b313-ee83126f3c73" providerId="ADAL" clId="{B20207AE-9860-4CA8-949B-231C88D82DF3}" dt="2024-10-29T14:58:10.664" v="1" actId="1076"/>
          <ac:spMkLst>
            <pc:docMk/>
            <pc:sldMk cId="0" sldId="265"/>
            <ac:spMk id="213" creationId="{00000000-0000-0000-0000-000000000000}"/>
          </ac:spMkLst>
        </pc:spChg>
        <pc:spChg chg="mod">
          <ac:chgData name="DSA - Maria Cristina Barbosa" userId="a7deaa94-27fa-4381-b313-ee83126f3c73" providerId="ADAL" clId="{B20207AE-9860-4CA8-949B-231C88D82DF3}" dt="2024-10-29T14:58:33.409" v="5" actId="1076"/>
          <ac:spMkLst>
            <pc:docMk/>
            <pc:sldMk cId="0" sldId="265"/>
            <ac:spMk id="214" creationId="{00000000-0000-0000-0000-000000000000}"/>
          </ac:spMkLst>
        </pc:spChg>
        <pc:spChg chg="mod">
          <ac:chgData name="DSA - Maria Cristina Barbosa" userId="a7deaa94-27fa-4381-b313-ee83126f3c73" providerId="ADAL" clId="{B20207AE-9860-4CA8-949B-231C88D82DF3}" dt="2024-10-29T14:58:22.758" v="3" actId="1076"/>
          <ac:spMkLst>
            <pc:docMk/>
            <pc:sldMk cId="0" sldId="265"/>
            <ac:spMk id="215" creationId="{00000000-0000-0000-0000-000000000000}"/>
          </ac:spMkLst>
        </pc:spChg>
        <pc:spChg chg="mod">
          <ac:chgData name="DSA - Maria Cristina Barbosa" userId="a7deaa94-27fa-4381-b313-ee83126f3c73" providerId="ADAL" clId="{B20207AE-9860-4CA8-949B-231C88D82DF3}" dt="2024-10-29T14:58:39.567" v="6" actId="1076"/>
          <ac:spMkLst>
            <pc:docMk/>
            <pc:sldMk cId="0" sldId="265"/>
            <ac:spMk id="216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B20207AE-9860-4CA8-949B-231C88D82DF3}" dt="2024-10-29T14:59:20.808" v="9" actId="1076"/>
        <pc:sldMkLst>
          <pc:docMk/>
          <pc:sldMk cId="0" sldId="269"/>
        </pc:sldMkLst>
        <pc:spChg chg="mod">
          <ac:chgData name="DSA - Maria Cristina Barbosa" userId="a7deaa94-27fa-4381-b313-ee83126f3c73" providerId="ADAL" clId="{B20207AE-9860-4CA8-949B-231C88D82DF3}" dt="2024-10-29T14:59:02.606" v="7" actId="1076"/>
          <ac:spMkLst>
            <pc:docMk/>
            <pc:sldMk cId="0" sldId="269"/>
            <ac:spMk id="235" creationId="{00000000-0000-0000-0000-000000000000}"/>
          </ac:spMkLst>
        </pc:spChg>
        <pc:spChg chg="mod">
          <ac:chgData name="DSA - Maria Cristina Barbosa" userId="a7deaa94-27fa-4381-b313-ee83126f3c73" providerId="ADAL" clId="{B20207AE-9860-4CA8-949B-231C88D82DF3}" dt="2024-10-29T14:59:14.466" v="8" actId="1076"/>
          <ac:spMkLst>
            <pc:docMk/>
            <pc:sldMk cId="0" sldId="269"/>
            <ac:spMk id="236" creationId="{00000000-0000-0000-0000-000000000000}"/>
          </ac:spMkLst>
        </pc:spChg>
        <pc:spChg chg="mod">
          <ac:chgData name="DSA - Maria Cristina Barbosa" userId="a7deaa94-27fa-4381-b313-ee83126f3c73" providerId="ADAL" clId="{B20207AE-9860-4CA8-949B-231C88D82DF3}" dt="2024-10-29T14:59:20.808" v="9" actId="1076"/>
          <ac:spMkLst>
            <pc:docMk/>
            <pc:sldMk cId="0" sldId="269"/>
            <ac:spMk id="237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B20207AE-9860-4CA8-949B-231C88D82DF3}" dt="2024-10-29T15:00:45.629" v="10" actId="1076"/>
        <pc:sldMkLst>
          <pc:docMk/>
          <pc:sldMk cId="0" sldId="274"/>
        </pc:sldMkLst>
        <pc:spChg chg="mod">
          <ac:chgData name="DSA - Maria Cristina Barbosa" userId="a7deaa94-27fa-4381-b313-ee83126f3c73" providerId="ADAL" clId="{B20207AE-9860-4CA8-949B-231C88D82DF3}" dt="2024-10-29T15:00:45.629" v="10" actId="1076"/>
          <ac:spMkLst>
            <pc:docMk/>
            <pc:sldMk cId="0" sldId="274"/>
            <ac:spMk id="263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B20207AE-9860-4CA8-949B-231C88D82DF3}" dt="2024-10-29T15:01:15.249" v="13" actId="1076"/>
        <pc:sldMkLst>
          <pc:docMk/>
          <pc:sldMk cId="0" sldId="278"/>
        </pc:sldMkLst>
        <pc:spChg chg="mod">
          <ac:chgData name="DSA - Maria Cristina Barbosa" userId="a7deaa94-27fa-4381-b313-ee83126f3c73" providerId="ADAL" clId="{B20207AE-9860-4CA8-949B-231C88D82DF3}" dt="2024-10-29T15:01:02.909" v="11" actId="1076"/>
          <ac:spMkLst>
            <pc:docMk/>
            <pc:sldMk cId="0" sldId="278"/>
            <ac:spMk id="285" creationId="{00000000-0000-0000-0000-000000000000}"/>
          </ac:spMkLst>
        </pc:spChg>
        <pc:spChg chg="mod">
          <ac:chgData name="DSA - Maria Cristina Barbosa" userId="a7deaa94-27fa-4381-b313-ee83126f3c73" providerId="ADAL" clId="{B20207AE-9860-4CA8-949B-231C88D82DF3}" dt="2024-10-29T15:01:07.890" v="12" actId="1076"/>
          <ac:spMkLst>
            <pc:docMk/>
            <pc:sldMk cId="0" sldId="278"/>
            <ac:spMk id="286" creationId="{00000000-0000-0000-0000-000000000000}"/>
          </ac:spMkLst>
        </pc:spChg>
        <pc:spChg chg="mod">
          <ac:chgData name="DSA - Maria Cristina Barbosa" userId="a7deaa94-27fa-4381-b313-ee83126f3c73" providerId="ADAL" clId="{B20207AE-9860-4CA8-949B-231C88D82DF3}" dt="2024-10-29T15:01:15.249" v="13" actId="1076"/>
          <ac:spMkLst>
            <pc:docMk/>
            <pc:sldMk cId="0" sldId="278"/>
            <ac:spMk id="28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 y fech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Autor y fecha</a:t>
            </a:r>
          </a:p>
        </p:txBody>
      </p:sp>
      <p:sp>
        <p:nvSpPr>
          <p:cNvPr id="12" name="Título de presenta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/>
            </a:lvl1pPr>
          </a:lstStyle>
          <a:p>
            <a:r>
              <a:t>Título de presentación</a:t>
            </a:r>
          </a:p>
        </p:txBody>
      </p:sp>
      <p:sp>
        <p:nvSpPr>
          <p:cNvPr id="1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presentación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ítulo de diapositiv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100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10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ítulo de agend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agenda</a:t>
            </a:r>
          </a:p>
        </p:txBody>
      </p:sp>
      <p:sp>
        <p:nvSpPr>
          <p:cNvPr id="109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Temas de agenda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0" name="Subtítulo de agend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agenda</a:t>
            </a:r>
          </a:p>
        </p:txBody>
      </p:sp>
      <p:sp>
        <p:nvSpPr>
          <p:cNvPr id="11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cl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Declaración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ato (gran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Información del dato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Información del dato</a:t>
            </a:r>
          </a:p>
        </p:txBody>
      </p:sp>
      <p:sp>
        <p:nvSpPr>
          <p:cNvPr id="127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ribució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Atribución</a:t>
            </a:r>
          </a:p>
        </p:txBody>
      </p:sp>
      <p:sp>
        <p:nvSpPr>
          <p:cNvPr id="136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“Frase celebre”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Mar al atardecer con el cielo de fondo 2"/>
          <p:cNvSpPr>
            <a:spLocks noGrp="1"/>
          </p:cNvSpPr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Mar al atardecer con el cielo de fondo 1"/>
          <p:cNvSpPr>
            <a:spLocks noGrp="1"/>
          </p:cNvSpPr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Playa y mar al atardecer"/>
          <p:cNvSpPr>
            <a:spLocks noGrp="1"/>
          </p:cNvSpPr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ya y mar al atardecer"/>
          <p:cNvSpPr>
            <a:spLocks noGrp="1"/>
          </p:cNvSpPr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ya y mar al atardecer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Título de presenta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>
                <a:solidFill>
                  <a:srgbClr val="FFFFFF"/>
                </a:solidFill>
              </a:defRPr>
            </a:lvl1pPr>
          </a:lstStyle>
          <a:p>
            <a:r>
              <a:t>Título de presentación</a:t>
            </a:r>
          </a:p>
        </p:txBody>
      </p:sp>
      <p:sp>
        <p:nvSpPr>
          <p:cNvPr id="2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presentación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or y fecha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Autor y fecha</a:t>
            </a:r>
          </a:p>
        </p:txBody>
      </p:sp>
      <p:sp>
        <p:nvSpPr>
          <p:cNvPr id="2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foto alternati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r>
              <a:t>Título de diapositiva</a:t>
            </a:r>
          </a:p>
        </p:txBody>
      </p:sp>
      <p:sp>
        <p:nvSpPr>
          <p:cNvPr id="33" name="Mar al atardecer con el cielo de fondo"/>
          <p:cNvSpPr>
            <a:spLocks noGrp="1"/>
          </p:cNvSpPr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ítulo de diapositiv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43" name="Nivel de texto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4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4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61" name="Mar al atardecer con el cielo de fondo"/>
          <p:cNvSpPr>
            <a:spLocks noGrp="1"/>
          </p:cNvSpPr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" name="Subtítulo de diapositiva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6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, y video en vivo (pequeñ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72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7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, y video en vivo (gran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82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8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ítulo de sec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z="12800" spc="0"/>
            </a:lvl1pPr>
          </a:lstStyle>
          <a:p>
            <a:r>
              <a:t>Título de sección</a:t>
            </a:r>
          </a:p>
        </p:txBody>
      </p:sp>
      <p:sp>
        <p:nvSpPr>
          <p:cNvPr id="92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Título de diapositiva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997689" y="12700000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0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001.jpg" descr="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2" name="Jesús comenzó su obra quebrantando el poder de Satanás sobre los que sufrían. ___________ la salud del enfermo, __________ al ciego y ______ al tullido, impulsándolo a saltar de alegría y glorificar a Dios. Restauró la salud de los que habían estado enfe"/>
          <p:cNvSpPr txBox="1"/>
          <p:nvPr/>
        </p:nvSpPr>
        <p:spPr>
          <a:xfrm>
            <a:off x="2954450" y="4149318"/>
            <a:ext cx="18475100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Jesús comenzó su obra quebrantando el poder de Satanás sobre los que sufrían. ___________ la salud del enfermo, __________ al ciego y ______ al tullido, impulsándolo a saltar de alegría y glorificar a Dios. Restauró la salud de los que habían estado enfermos por muchos años sometidos al cruel poder de Satanás. Con palabras llenas de gracia ____________ al flaco, al tembloroso y al desanimado. </a:t>
            </a:r>
          </a:p>
        </p:txBody>
      </p:sp>
      <p:sp>
        <p:nvSpPr>
          <p:cNvPr id="213" name="Restauró"/>
          <p:cNvSpPr txBox="1"/>
          <p:nvPr/>
        </p:nvSpPr>
        <p:spPr>
          <a:xfrm>
            <a:off x="8070479" y="4865618"/>
            <a:ext cx="3401442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Restauró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  <p:sp>
        <p:nvSpPr>
          <p:cNvPr id="214" name="dio vista"/>
          <p:cNvSpPr txBox="1"/>
          <p:nvPr/>
        </p:nvSpPr>
        <p:spPr>
          <a:xfrm>
            <a:off x="17850840" y="4911585"/>
            <a:ext cx="3236342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dio</a:t>
            </a:r>
            <a:r>
              <a:rPr sz="6500" dirty="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 vista</a:t>
            </a:r>
          </a:p>
        </p:txBody>
      </p:sp>
      <p:sp>
        <p:nvSpPr>
          <p:cNvPr id="215" name="sanó"/>
          <p:cNvSpPr txBox="1"/>
          <p:nvPr/>
        </p:nvSpPr>
        <p:spPr>
          <a:xfrm>
            <a:off x="6431571" y="5750226"/>
            <a:ext cx="1868489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sanó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  <p:sp>
        <p:nvSpPr>
          <p:cNvPr id="216" name="consolaba"/>
          <p:cNvSpPr txBox="1"/>
          <p:nvPr/>
        </p:nvSpPr>
        <p:spPr>
          <a:xfrm>
            <a:off x="12979822" y="8264492"/>
            <a:ext cx="3864548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consolaba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Figura"/>
          <p:cNvSpPr/>
          <p:nvPr/>
        </p:nvSpPr>
        <p:spPr>
          <a:xfrm rot="3034451">
            <a:off x="9828604" y="-66298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0" name="Rectángulo redondeado"/>
          <p:cNvSpPr/>
          <p:nvPr/>
        </p:nvSpPr>
        <p:spPr>
          <a:xfrm>
            <a:off x="2118038" y="5589898"/>
            <a:ext cx="20147924" cy="5162107"/>
          </a:xfrm>
          <a:prstGeom prst="roundRect">
            <a:avLst>
              <a:gd name="adj" fmla="val 12263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1" name="03"/>
          <p:cNvSpPr txBox="1"/>
          <p:nvPr/>
        </p:nvSpPr>
        <p:spPr>
          <a:xfrm>
            <a:off x="10843766" y="1651660"/>
            <a:ext cx="269646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03</a:t>
            </a:r>
          </a:p>
        </p:txBody>
      </p:sp>
      <p:sp>
        <p:nvSpPr>
          <p:cNvPr id="222" name="Nuestra vida y nuestras actitudes deben dar testimonio a todos sobre el Dios al que servimos. ¿Cuál fue la reacción de los enemigos de Cristo ante su vida, palabras y actitudes hacia el prójimo? (Ver págs. 40, 41)."/>
          <p:cNvSpPr txBox="1"/>
          <p:nvPr/>
        </p:nvSpPr>
        <p:spPr>
          <a:xfrm>
            <a:off x="3764590" y="6367551"/>
            <a:ext cx="16854820" cy="360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Nuestra vida y nuestras actitudes deben dar testimonio a todos sobre el Dios al que servimos. ¿Cuál fue la reacción de los enemigos de Cristo ante su vida, palabras y actitudes hacia el prójimo? (Ver págs. 40, 41). 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6" name="Satanás y sus ángeles cegaron los ojos y oscurecieron el entendimiento de los judíos, e impulsaron a la gente más importante y a los dirigentes para que tomaran la vida del Salvador. Otros fueron enviados para prender a Jesús, pero cuando se acercaron ad"/>
          <p:cNvSpPr txBox="1"/>
          <p:nvPr/>
        </p:nvSpPr>
        <p:spPr>
          <a:xfrm>
            <a:off x="2165374" y="4149318"/>
            <a:ext cx="20053252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Satanás y sus ángeles cegaron los ojos y oscurecieron el entendimiento de los judíos, e impulsaron a la gente más importante y a los dirigentes para que tomaran la vida del Salvador. Otros fueron enviados para prender a Jesús, pero cuando se acercaron adonde él estaba fueron dominados por un ________________. Lo vieron lleno de __________ y ____________ al  verificar las desgracias del género humano.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0" name="Lo escucharon dirigir palabras de ánimo, con ______ y _________ , al débil y al afligido. También lo oyeron reprender con voz autoritaria el poder de Satanás y liberar a sus cautivos. Escucharon las expresiones llenas de ___________ que procedían de sus "/>
          <p:cNvSpPr txBox="1"/>
          <p:nvPr/>
        </p:nvSpPr>
        <p:spPr>
          <a:xfrm>
            <a:off x="3621570" y="4149318"/>
            <a:ext cx="17140860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Lo escucharon dirigir palabras de ánimo, con ______ y _________ , al débil y al afligido. También lo oyeron reprender con voz autoritaria el poder de Satanás y liberar a sus cautivos. Escucharon las expresiones llenas de ___________ que procedían de sus labios, y se sintieron cautivados; no pudieron ponerle las manos encima. Regresaron sin Jesús ante los sacerdotes y ancianos. 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4" name="Satanás y sus ángeles cegaron los ojos y oscurecieron el entendimiento de los judíos, e impulsaron a la gente más importante y a los dirigentes para que tomaran la vida del Salvador. Otros fueron enviados para prender a Jesús, pero cuando se acercaron ad"/>
          <p:cNvSpPr txBox="1"/>
          <p:nvPr/>
        </p:nvSpPr>
        <p:spPr>
          <a:xfrm>
            <a:off x="2165374" y="4149318"/>
            <a:ext cx="20053252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Satanás y sus ángeles cegaron los ojos y oscurecieron el entendimiento de los judíos, e impulsaron a la gente más importante y a los dirigentes para que tomaran la vida del Salvador. Otros fueron enviados para prender a Jesús, pero cuando se acercaron adonde él estaba fueron dominados por un ________________. Lo vieron lleno de __________ y ____________ al  verificar las desgracias del género humano.</a:t>
            </a:r>
          </a:p>
        </p:txBody>
      </p:sp>
      <p:sp>
        <p:nvSpPr>
          <p:cNvPr id="235" name="gran asombro"/>
          <p:cNvSpPr txBox="1"/>
          <p:nvPr/>
        </p:nvSpPr>
        <p:spPr>
          <a:xfrm>
            <a:off x="12003679" y="7340909"/>
            <a:ext cx="5245609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gran </a:t>
            </a: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asombro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  <p:sp>
        <p:nvSpPr>
          <p:cNvPr id="236" name="simpatía"/>
          <p:cNvSpPr txBox="1"/>
          <p:nvPr/>
        </p:nvSpPr>
        <p:spPr>
          <a:xfrm>
            <a:off x="3304191" y="8252102"/>
            <a:ext cx="3296604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simpatía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  <p:sp>
        <p:nvSpPr>
          <p:cNvPr id="237" name="compasión"/>
          <p:cNvSpPr txBox="1"/>
          <p:nvPr/>
        </p:nvSpPr>
        <p:spPr>
          <a:xfrm>
            <a:off x="7331973" y="8252101"/>
            <a:ext cx="4137788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compasión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1" name="Lo escucharon dirigir palabras de ánimo, con ______ y _________ , al débil y al afligido. También lo oyeron reprender con voz autoritaria el poder de Satanás y liberar a sus cautivos. Escucharon las expresiones llenas de ___________ que procedían de sus "/>
          <p:cNvSpPr txBox="1"/>
          <p:nvPr/>
        </p:nvSpPr>
        <p:spPr>
          <a:xfrm>
            <a:off x="3621570" y="4149318"/>
            <a:ext cx="17140860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Lo escucharon dirigir palabras de ánimo, con ______ y _________ , al débil y al afligido. También lo oyeron reprender con voz autoritaria el poder de Satanás y liberar a sus cautivos. Escucharon las expresiones llenas de ___________ que procedían de sus labios, y se sintieron cautivados; no pudieron ponerle las manos encima. Regresaron sin Jesús ante los sacerdotes y ancianos. </a:t>
            </a:r>
          </a:p>
        </p:txBody>
      </p:sp>
      <p:sp>
        <p:nvSpPr>
          <p:cNvPr id="242" name="amor"/>
          <p:cNvSpPr txBox="1"/>
          <p:nvPr/>
        </p:nvSpPr>
        <p:spPr>
          <a:xfrm>
            <a:off x="17500031" y="3973206"/>
            <a:ext cx="2050098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amor</a:t>
            </a:r>
          </a:p>
        </p:txBody>
      </p:sp>
      <p:sp>
        <p:nvSpPr>
          <p:cNvPr id="243" name="ternura"/>
          <p:cNvSpPr txBox="1"/>
          <p:nvPr/>
        </p:nvSpPr>
        <p:spPr>
          <a:xfrm>
            <a:off x="4934540" y="4815294"/>
            <a:ext cx="2868169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ternura</a:t>
            </a:r>
          </a:p>
        </p:txBody>
      </p:sp>
      <p:sp>
        <p:nvSpPr>
          <p:cNvPr id="244" name="sabiduría"/>
          <p:cNvSpPr txBox="1"/>
          <p:nvPr/>
        </p:nvSpPr>
        <p:spPr>
          <a:xfrm>
            <a:off x="4248233" y="7339854"/>
            <a:ext cx="3577273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sabiduría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8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9" name="04"/>
          <p:cNvSpPr txBox="1"/>
          <p:nvPr/>
        </p:nvSpPr>
        <p:spPr>
          <a:xfrm>
            <a:off x="10803458" y="2362564"/>
            <a:ext cx="2777084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04</a:t>
            </a:r>
          </a:p>
        </p:txBody>
      </p:sp>
      <p:sp>
        <p:nvSpPr>
          <p:cNvPr id="250" name="Cuando fue arrestado, azotado, humillado, condenado y crucificado, en medio de agonía, ¿cuál fue la actitud de Jesús? (Ver pág. 42)."/>
          <p:cNvSpPr txBox="1"/>
          <p:nvPr/>
        </p:nvSpPr>
        <p:spPr>
          <a:xfrm>
            <a:off x="3764590" y="6996572"/>
            <a:ext cx="16854820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Cuando fue arrestado, azotado, humillado, condenado y crucificado, en medio de agonía, ¿cuál fue la actitud de Jesús? (Ver pág. 42). 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4" name="El Señor no ________________ alguna; su rostro seguía pálido y sereno, pero grandes gotas de sudor perlaban su frente. No hubo mano piadosa que enjugara de su rostro el rocío de la muerte, ni palabras de simpatía e inmutable fidelidad que sostuvieran su "/>
          <p:cNvSpPr txBox="1"/>
          <p:nvPr/>
        </p:nvSpPr>
        <p:spPr>
          <a:xfrm>
            <a:off x="3133148" y="4568418"/>
            <a:ext cx="18117704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El Señor no ________________ alguna; su rostro seguía pálido y sereno, pero grandes gotas de sudor perlaban su frente. No hubo mano piadosa que enjugara de su rostro el rocío de la muerte, ni palabras de simpatía e inmutable fidelidad que sostuvieran su corazón humano. Estaba pisando totalmente solo el lagar, y del pueblo nadie estuvo con él.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8" name="Mientras los soldados llevaban a cabo su odiosa tarea y él sufría la más aguda agonía, oró por sus enemigos: “Padre _____________ , porque no saben lo que hacen” (Luc. 23:34). Esta oración de Jesús por sus enemigos abarca ___________ , pues se refiere a "/>
          <p:cNvSpPr txBox="1"/>
          <p:nvPr/>
        </p:nvSpPr>
        <p:spPr>
          <a:xfrm>
            <a:off x="2595713" y="4987518"/>
            <a:ext cx="19192575" cy="415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Mientras los soldados llevaban a cabo su odiosa tarea y él sufría la más aguda agonía, oró por sus enemigos: “Padre _____________ , porque no saben lo que hacen” (Luc. 23:34). Esta oración de Jesús por sus enemigos abarca ___________ , pues se refiere a cada pecador que habrá de vivir hasta el fin del tiempo. 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2" name="El Señor no ________________ alguna; su rostro seguía pálido y sereno, pero grandes gotas de sudor perlaban su frente. No hubo mano piadosa que enjugara de su rostro el rocío de la muerte, ni palabras de simpatía e inmutable fidelidad que sostuvieran su "/>
          <p:cNvSpPr txBox="1"/>
          <p:nvPr/>
        </p:nvSpPr>
        <p:spPr>
          <a:xfrm>
            <a:off x="3133148" y="4568418"/>
            <a:ext cx="18117704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rPr dirty="0"/>
              <a:t>El </a:t>
            </a:r>
            <a:r>
              <a:rPr dirty="0" err="1"/>
              <a:t>Señor</a:t>
            </a:r>
            <a:r>
              <a:rPr dirty="0"/>
              <a:t> no ________________ </a:t>
            </a:r>
            <a:r>
              <a:rPr dirty="0" err="1"/>
              <a:t>alguna</a:t>
            </a:r>
            <a:r>
              <a:rPr dirty="0"/>
              <a:t>; </a:t>
            </a:r>
            <a:r>
              <a:rPr dirty="0" err="1"/>
              <a:t>su</a:t>
            </a:r>
            <a:r>
              <a:rPr dirty="0"/>
              <a:t> rostro </a:t>
            </a:r>
            <a:r>
              <a:rPr dirty="0" err="1"/>
              <a:t>seguía</a:t>
            </a:r>
            <a:r>
              <a:rPr dirty="0"/>
              <a:t> </a:t>
            </a:r>
            <a:r>
              <a:rPr dirty="0" err="1"/>
              <a:t>pálido</a:t>
            </a:r>
            <a:r>
              <a:rPr dirty="0"/>
              <a:t> y </a:t>
            </a:r>
            <a:r>
              <a:rPr dirty="0" err="1"/>
              <a:t>sereno</a:t>
            </a:r>
            <a:r>
              <a:rPr dirty="0"/>
              <a:t>, </a:t>
            </a:r>
            <a:r>
              <a:rPr dirty="0" err="1"/>
              <a:t>pero</a:t>
            </a:r>
            <a:r>
              <a:rPr dirty="0"/>
              <a:t> </a:t>
            </a:r>
            <a:r>
              <a:rPr dirty="0" err="1"/>
              <a:t>grandes</a:t>
            </a:r>
            <a:r>
              <a:rPr dirty="0"/>
              <a:t> </a:t>
            </a:r>
            <a:r>
              <a:rPr dirty="0" err="1"/>
              <a:t>gotas</a:t>
            </a:r>
            <a:r>
              <a:rPr dirty="0"/>
              <a:t> de sudor </a:t>
            </a:r>
            <a:r>
              <a:rPr dirty="0" err="1"/>
              <a:t>perlaban</a:t>
            </a:r>
            <a:r>
              <a:rPr dirty="0"/>
              <a:t> </a:t>
            </a:r>
            <a:r>
              <a:rPr dirty="0" err="1"/>
              <a:t>su</a:t>
            </a:r>
            <a:r>
              <a:rPr dirty="0"/>
              <a:t> </a:t>
            </a:r>
            <a:r>
              <a:rPr dirty="0" err="1"/>
              <a:t>frente</a:t>
            </a:r>
            <a:r>
              <a:rPr dirty="0"/>
              <a:t>. No </a:t>
            </a:r>
            <a:r>
              <a:rPr dirty="0" err="1"/>
              <a:t>hubo</a:t>
            </a:r>
            <a:r>
              <a:rPr dirty="0"/>
              <a:t> mano </a:t>
            </a:r>
            <a:r>
              <a:rPr dirty="0" err="1"/>
              <a:t>piadosa</a:t>
            </a:r>
            <a:r>
              <a:rPr dirty="0"/>
              <a:t> que </a:t>
            </a:r>
            <a:r>
              <a:rPr dirty="0" err="1"/>
              <a:t>enjugara</a:t>
            </a:r>
            <a:r>
              <a:rPr dirty="0"/>
              <a:t> de </a:t>
            </a:r>
            <a:r>
              <a:rPr dirty="0" err="1"/>
              <a:t>su</a:t>
            </a:r>
            <a:r>
              <a:rPr dirty="0"/>
              <a:t> rostro </a:t>
            </a:r>
            <a:r>
              <a:rPr dirty="0" err="1"/>
              <a:t>el</a:t>
            </a:r>
            <a:r>
              <a:rPr dirty="0"/>
              <a:t> </a:t>
            </a:r>
            <a:r>
              <a:rPr dirty="0" err="1"/>
              <a:t>rocío</a:t>
            </a:r>
            <a:r>
              <a:rPr dirty="0"/>
              <a:t> de la </a:t>
            </a:r>
            <a:r>
              <a:rPr dirty="0" err="1"/>
              <a:t>muerte</a:t>
            </a:r>
            <a:r>
              <a:rPr dirty="0"/>
              <a:t>, </a:t>
            </a:r>
            <a:r>
              <a:rPr dirty="0" err="1"/>
              <a:t>ni</a:t>
            </a:r>
            <a:r>
              <a:rPr dirty="0"/>
              <a:t> palabras de </a:t>
            </a:r>
            <a:r>
              <a:rPr dirty="0" err="1"/>
              <a:t>simpatía</a:t>
            </a:r>
            <a:r>
              <a:rPr dirty="0"/>
              <a:t> e </a:t>
            </a:r>
            <a:r>
              <a:rPr dirty="0" err="1"/>
              <a:t>inmutable</a:t>
            </a:r>
            <a:r>
              <a:rPr dirty="0"/>
              <a:t> </a:t>
            </a:r>
            <a:r>
              <a:rPr dirty="0" err="1"/>
              <a:t>fidelidad</a:t>
            </a:r>
            <a:r>
              <a:rPr dirty="0"/>
              <a:t> que </a:t>
            </a:r>
            <a:r>
              <a:rPr dirty="0" err="1"/>
              <a:t>sostuvieran</a:t>
            </a:r>
            <a:r>
              <a:rPr dirty="0"/>
              <a:t> </a:t>
            </a:r>
            <a:r>
              <a:rPr dirty="0" err="1"/>
              <a:t>su</a:t>
            </a:r>
            <a:r>
              <a:rPr dirty="0"/>
              <a:t> </a:t>
            </a:r>
            <a:r>
              <a:rPr dirty="0" err="1"/>
              <a:t>corazón</a:t>
            </a:r>
            <a:r>
              <a:rPr dirty="0"/>
              <a:t> </a:t>
            </a:r>
            <a:r>
              <a:rPr dirty="0" err="1"/>
              <a:t>humano</a:t>
            </a:r>
            <a:r>
              <a:rPr dirty="0"/>
              <a:t>. </a:t>
            </a:r>
            <a:r>
              <a:rPr dirty="0" err="1"/>
              <a:t>Estaba</a:t>
            </a:r>
            <a:r>
              <a:rPr dirty="0"/>
              <a:t> </a:t>
            </a:r>
            <a:r>
              <a:rPr dirty="0" err="1"/>
              <a:t>pisando</a:t>
            </a:r>
            <a:r>
              <a:rPr dirty="0"/>
              <a:t> </a:t>
            </a:r>
            <a:r>
              <a:rPr dirty="0" err="1"/>
              <a:t>totalmente</a:t>
            </a:r>
            <a:r>
              <a:rPr dirty="0"/>
              <a:t> solo </a:t>
            </a:r>
            <a:r>
              <a:rPr dirty="0" err="1"/>
              <a:t>el</a:t>
            </a:r>
            <a:r>
              <a:rPr dirty="0"/>
              <a:t> </a:t>
            </a:r>
            <a:r>
              <a:rPr dirty="0" err="1"/>
              <a:t>lagar</a:t>
            </a:r>
            <a:r>
              <a:rPr dirty="0"/>
              <a:t>, y del pueblo </a:t>
            </a:r>
            <a:r>
              <a:rPr dirty="0" err="1"/>
              <a:t>nadie</a:t>
            </a:r>
            <a:r>
              <a:rPr dirty="0"/>
              <a:t> </a:t>
            </a:r>
            <a:r>
              <a:rPr dirty="0" err="1"/>
              <a:t>estuvo</a:t>
            </a:r>
            <a:r>
              <a:rPr dirty="0"/>
              <a:t> con </a:t>
            </a:r>
            <a:r>
              <a:rPr dirty="0" err="1"/>
              <a:t>él</a:t>
            </a:r>
            <a:r>
              <a:rPr dirty="0"/>
              <a:t>.</a:t>
            </a:r>
          </a:p>
        </p:txBody>
      </p:sp>
      <p:sp>
        <p:nvSpPr>
          <p:cNvPr id="263" name="formuló queja"/>
          <p:cNvSpPr txBox="1"/>
          <p:nvPr/>
        </p:nvSpPr>
        <p:spPr>
          <a:xfrm>
            <a:off x="6868794" y="4398508"/>
            <a:ext cx="532320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formuló</a:t>
            </a:r>
            <a:r>
              <a:rPr sz="6500" dirty="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 </a:t>
            </a: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queja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002.jpg" descr="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LECCIÓN 4"/>
          <p:cNvSpPr txBox="1"/>
          <p:nvPr/>
        </p:nvSpPr>
        <p:spPr>
          <a:xfrm>
            <a:off x="1270916" y="2526494"/>
            <a:ext cx="6205729" cy="187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4000" b="1" spc="280">
                <a:solidFill>
                  <a:srgbClr val="604432"/>
                </a:solidFill>
                <a:latin typeface="MyriadPro-SemiboldCond"/>
                <a:ea typeface="MyriadPro-SemiboldCond"/>
                <a:cs typeface="MyriadPro-SemiboldCond"/>
                <a:sym typeface="MyriadPro-SemiboldCond"/>
              </a:defRPr>
            </a:lvl1pPr>
          </a:lstStyle>
          <a:p>
            <a:r>
              <a:t>LECCIÓN 4</a:t>
            </a:r>
          </a:p>
        </p:txBody>
      </p:sp>
      <p:sp>
        <p:nvSpPr>
          <p:cNvPr id="175" name="LA ENCARNACIÓN"/>
          <p:cNvSpPr txBox="1"/>
          <p:nvPr/>
        </p:nvSpPr>
        <p:spPr>
          <a:xfrm>
            <a:off x="5352658" y="4826058"/>
            <a:ext cx="13678683" cy="280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7000">
                <a:solidFill>
                  <a:srgbClr val="49655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LA ENCARNACIÓN</a:t>
            </a:r>
          </a:p>
        </p:txBody>
      </p:sp>
      <p:sp>
        <p:nvSpPr>
          <p:cNvPr id="176" name="DEL AMOR"/>
          <p:cNvSpPr txBox="1"/>
          <p:nvPr/>
        </p:nvSpPr>
        <p:spPr>
          <a:xfrm>
            <a:off x="8125730" y="7567534"/>
            <a:ext cx="8132540" cy="280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7000">
                <a:solidFill>
                  <a:srgbClr val="49655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DEL AMOR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7" name="Mientras los soldados llevaban a cabo su odiosa tarea y él sufría la más aguda agonía, oró por sus enemigos: “Padre _____________ , porque no saben lo que hacen” (Luc. 23:34). Esta oración de Jesús por sus enemigos abarca ___________ , pues se refiere a "/>
          <p:cNvSpPr txBox="1"/>
          <p:nvPr/>
        </p:nvSpPr>
        <p:spPr>
          <a:xfrm>
            <a:off x="2595713" y="4987518"/>
            <a:ext cx="19192575" cy="415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Mientras los soldados llevaban a cabo su odiosa tarea y él sufría la más aguda agonía, oró por sus enemigos: “Padre _____________ , porque no saben lo que hacen” (Luc. 23:34). Esta oración de Jesús por sus enemigos abarca ___________ , pues se refiere a cada pecador que habrá de vivir hasta el fin del tiempo. </a:t>
            </a:r>
          </a:p>
        </p:txBody>
      </p:sp>
      <p:sp>
        <p:nvSpPr>
          <p:cNvPr id="268" name="perdónalos"/>
          <p:cNvSpPr txBox="1"/>
          <p:nvPr/>
        </p:nvSpPr>
        <p:spPr>
          <a:xfrm>
            <a:off x="16967294" y="5659085"/>
            <a:ext cx="4300412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perdónalos</a:t>
            </a:r>
          </a:p>
        </p:txBody>
      </p:sp>
      <p:sp>
        <p:nvSpPr>
          <p:cNvPr id="269" name="al mundo"/>
          <p:cNvSpPr txBox="1"/>
          <p:nvPr/>
        </p:nvSpPr>
        <p:spPr>
          <a:xfrm>
            <a:off x="10676522" y="7330560"/>
            <a:ext cx="3753931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al mundo 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72" name="Figura"/>
          <p:cNvSpPr/>
          <p:nvPr/>
        </p:nvSpPr>
        <p:spPr>
          <a:xfrm rot="3034451">
            <a:off x="9828604" y="431335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3" name="Rectángulo redondeado"/>
          <p:cNvSpPr/>
          <p:nvPr/>
        </p:nvSpPr>
        <p:spPr>
          <a:xfrm>
            <a:off x="2602527" y="6144922"/>
            <a:ext cx="19178946" cy="4433801"/>
          </a:xfrm>
          <a:prstGeom prst="roundRect">
            <a:avLst>
              <a:gd name="adj" fmla="val 14278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4" name="05"/>
          <p:cNvSpPr txBox="1"/>
          <p:nvPr/>
        </p:nvSpPr>
        <p:spPr>
          <a:xfrm>
            <a:off x="10846866" y="2149293"/>
            <a:ext cx="269026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05</a:t>
            </a:r>
          </a:p>
        </p:txBody>
      </p:sp>
      <p:sp>
        <p:nvSpPr>
          <p:cNvPr id="275" name="Con la muerte de Jesús, el gran plan de la redención humana se concretó de forma victoriosa. ¿Cómo reaccionó el Cielo? ¿Qué sucedería con la raza humana? (Ver pág. 45)."/>
          <p:cNvSpPr txBox="1"/>
          <p:nvPr/>
        </p:nvSpPr>
        <p:spPr>
          <a:xfrm>
            <a:off x="3764590" y="6996572"/>
            <a:ext cx="16854820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Con la muerte de Jesús, el gran plan de la redención humana se concretó de forma victoriosa. ¿Cómo reaccionó el Cielo? ¿Qué sucedería con la raza humana? (Ver pág. 45). 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78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9" name="Jesús no depuso su vida hasta haber cumplido la obra que había venido a hacer; y exclamó con su último suspiro: “¡Consumado es!” Los ángeles ________________ cuando escucharon esas palabras, porque el gran plan de redención había sido llevado a cabo triu"/>
          <p:cNvSpPr txBox="1"/>
          <p:nvPr/>
        </p:nvSpPr>
        <p:spPr>
          <a:xfrm>
            <a:off x="2441822" y="3730218"/>
            <a:ext cx="19500356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Jesús no depuso su vida hasta haber cumplido la obra que había venido a hacer; y exclamó con su último suspiro: “¡Consumado es!” Los ángeles ________________ cuando escucharon esas palabras, porque el gran plan de redención había sido llevado a cabo triunfalmente. Hubo ______ en el Cielo porque los ______ de Adán, de allí en adelante, y gracias a una vida de obediencia, podrían ser llevados finalmente a ______________________. Satanás fue derrotado y sabía que su reino estaba perdido. 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3" name="Jesús no depuso su vida hasta haber cumplido la obra que había venido a hacer; y exclamó con su último suspiro: “¡Consumado es!” Los ángeles ________________ cuando escucharon esas palabras, porque el gran plan de redención había sido llevado a cabo triu"/>
          <p:cNvSpPr txBox="1"/>
          <p:nvPr/>
        </p:nvSpPr>
        <p:spPr>
          <a:xfrm>
            <a:off x="2441822" y="3730218"/>
            <a:ext cx="19500356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Jesús no depuso su vida hasta haber cumplido la obra que había venido a hacer; y exclamó con su último suspiro: “¡Consumado es!” Los ángeles ________________ cuando escucharon esas palabras, porque el gran plan de redención había sido llevado a cabo triunfalmente. Hubo ______ en el Cielo porque los ______ de Adán, de allí en adelante, y gracias a una vida de obediencia, podrían ser llevados finalmente a ______________________. Satanás fue derrotado y sabía que su reino estaba perdido. </a:t>
            </a:r>
          </a:p>
        </p:txBody>
      </p:sp>
      <p:sp>
        <p:nvSpPr>
          <p:cNvPr id="284" name="se regocijaron"/>
          <p:cNvSpPr txBox="1"/>
          <p:nvPr/>
        </p:nvSpPr>
        <p:spPr>
          <a:xfrm>
            <a:off x="6221360" y="5221545"/>
            <a:ext cx="5485829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se regocijaron </a:t>
            </a:r>
          </a:p>
        </p:txBody>
      </p:sp>
      <p:sp>
        <p:nvSpPr>
          <p:cNvPr id="285" name="gozo"/>
          <p:cNvSpPr txBox="1"/>
          <p:nvPr/>
        </p:nvSpPr>
        <p:spPr>
          <a:xfrm>
            <a:off x="8714539" y="6896428"/>
            <a:ext cx="1923797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gozo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  <p:sp>
        <p:nvSpPr>
          <p:cNvPr id="286" name="hijos"/>
          <p:cNvSpPr txBox="1"/>
          <p:nvPr/>
        </p:nvSpPr>
        <p:spPr>
          <a:xfrm>
            <a:off x="17272632" y="6915478"/>
            <a:ext cx="1899032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hijos</a:t>
            </a:r>
            <a:endParaRPr sz="6500" dirty="0">
              <a:solidFill>
                <a:srgbClr val="A62B17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  <p:sp>
        <p:nvSpPr>
          <p:cNvPr id="287" name="la presencia de Dios"/>
          <p:cNvSpPr txBox="1"/>
          <p:nvPr/>
        </p:nvSpPr>
        <p:spPr>
          <a:xfrm>
            <a:off x="9851005" y="8637547"/>
            <a:ext cx="755948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la </a:t>
            </a:r>
            <a:r>
              <a:rPr sz="6500" dirty="0" err="1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presencia</a:t>
            </a:r>
            <a:r>
              <a:rPr sz="6500" dirty="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 de Dios 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004.jpg" descr="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0" name="Rectángulo redondeado"/>
          <p:cNvSpPr/>
          <p:nvPr/>
        </p:nvSpPr>
        <p:spPr>
          <a:xfrm>
            <a:off x="9292813" y="4337658"/>
            <a:ext cx="13594278" cy="6735704"/>
          </a:xfrm>
          <a:prstGeom prst="roundRect">
            <a:avLst>
              <a:gd name="adj" fmla="val 12152"/>
            </a:avLst>
          </a:prstGeom>
          <a:solidFill>
            <a:srgbClr val="D7D2A5">
              <a:alpha val="61728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1" name="Fue por ti, por mí y por nuestros amados. ¿Qué amor es este, al punto de dar su propia vida para rescatar la raza humana pecadora? Frente a tan grande amor, ¿cuál debe ser nuestra actitud y respuesta?"/>
          <p:cNvSpPr txBox="1"/>
          <p:nvPr/>
        </p:nvSpPr>
        <p:spPr>
          <a:xfrm>
            <a:off x="10103803" y="5463960"/>
            <a:ext cx="11972299" cy="448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Fue por ti, por mí y por nuestros amados. ¿Qué amor es este, al punto de dar su propia vida para rescatar la raza humana pecadora? Frente a tan grande amor, ¿cuál debe ser nuestra actitud y respuesta? </a:t>
            </a:r>
          </a:p>
        </p:txBody>
      </p:sp>
      <p:sp>
        <p:nvSpPr>
          <p:cNvPr id="292" name="Rectángulo redondeado"/>
          <p:cNvSpPr/>
          <p:nvPr/>
        </p:nvSpPr>
        <p:spPr>
          <a:xfrm>
            <a:off x="9410022" y="2456135"/>
            <a:ext cx="8124990" cy="1856261"/>
          </a:xfrm>
          <a:prstGeom prst="roundRect">
            <a:avLst>
              <a:gd name="adj" fmla="val 10263"/>
            </a:avLst>
          </a:prstGeom>
          <a:solidFill>
            <a:srgbClr val="9FBBB2">
              <a:alpha val="54506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3" name="PARA REFLEXIONAR:"/>
          <p:cNvSpPr txBox="1"/>
          <p:nvPr/>
        </p:nvSpPr>
        <p:spPr>
          <a:xfrm>
            <a:off x="10110827" y="2825466"/>
            <a:ext cx="6723381" cy="111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8000" b="1">
                <a:solidFill>
                  <a:srgbClr val="B51700"/>
                </a:solidFill>
                <a:latin typeface="MyriadPro-SemiboldCond"/>
                <a:ea typeface="MyriadPro-SemiboldCond"/>
                <a:cs typeface="MyriadPro-SemiboldCond"/>
                <a:sym typeface="MyriadPro-SemiboldCond"/>
              </a:defRPr>
            </a:lvl1pPr>
          </a:lstStyle>
          <a:p>
            <a:r>
              <a:t>PARA REFLEXIONAR: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Rectángulo redondeado"/>
          <p:cNvSpPr/>
          <p:nvPr/>
        </p:nvSpPr>
        <p:spPr>
          <a:xfrm>
            <a:off x="2146593" y="3233140"/>
            <a:ext cx="20090814" cy="7249720"/>
          </a:xfrm>
          <a:prstGeom prst="roundRect">
            <a:avLst>
              <a:gd name="adj" fmla="val 11291"/>
            </a:avLst>
          </a:prstGeom>
          <a:solidFill>
            <a:srgbClr val="D7D2A5">
              <a:alpha val="34459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7" name="“En su condición de sustituto y seguridad del hombre, la iniquidad de este fue depositada sobre Cristo; se lo contó entre los transgresores para que pudiera redimirlos de la maldición de la Ley. La culpa de cada descendiente de Adán de todas las épocas o"/>
          <p:cNvSpPr txBox="1"/>
          <p:nvPr/>
        </p:nvSpPr>
        <p:spPr>
          <a:xfrm>
            <a:off x="4368434" y="4362450"/>
            <a:ext cx="15647132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“En su condición de sustituto y seguridad del hombre, la iniquidad de este fue depositada sobre Cristo; se lo contó entre los transgresores para que pudiera redimirlos de la maldición de la Ley. La culpa de cada descendiente de Adán de todas las épocas oprimía su corazón [...]. 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00" name="Rectángulo redondeado"/>
          <p:cNvSpPr/>
          <p:nvPr/>
        </p:nvSpPr>
        <p:spPr>
          <a:xfrm>
            <a:off x="2146593" y="3233140"/>
            <a:ext cx="20090814" cy="7249720"/>
          </a:xfrm>
          <a:prstGeom prst="roundRect">
            <a:avLst>
              <a:gd name="adj" fmla="val 11291"/>
            </a:avLst>
          </a:prstGeom>
          <a:solidFill>
            <a:srgbClr val="D7D2A5">
              <a:alpha val="34459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1" name="”Cada espasmo soportado por el Hijo de Dios en la cruz, las gotas de sangre que fluyeron de su frente, sus manos y sus pies, las convulsiones de agonía que sacudieron su cuerpo y la indecible angustia que llenó su alma cuando su Padre ocultó su rostro de"/>
          <p:cNvSpPr txBox="1"/>
          <p:nvPr/>
        </p:nvSpPr>
        <p:spPr>
          <a:xfrm>
            <a:off x="4171871" y="4362450"/>
            <a:ext cx="16040258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”Cada espasmo soportado por el Hijo de Dios en la cruz, las gotas de sangre que fluyeron de su frente, sus manos y sus pies, las convulsiones de agonía que sacudieron su cuerpo y la indecible angustia que llenó su alma cuando su Padre ocultó su rostro de él, hablan al hombre diciéndole: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Rectángulo redondeado"/>
          <p:cNvSpPr/>
          <p:nvPr/>
        </p:nvSpPr>
        <p:spPr>
          <a:xfrm>
            <a:off x="2146593" y="3233140"/>
            <a:ext cx="20090814" cy="7249720"/>
          </a:xfrm>
          <a:prstGeom prst="roundRect">
            <a:avLst>
              <a:gd name="adj" fmla="val 11291"/>
            </a:avLst>
          </a:prstGeom>
          <a:solidFill>
            <a:srgbClr val="D7D2A5">
              <a:alpha val="34459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5" name="‘Por amor a ti el Hijo de Dios consintió en permitir que estos terribles crímenes fueran depositados sobre él; por ti saqueó los dominios de la muerte y abrió las puertas del paraíso y la vida inmortal’ ” (págs. 43, 44)."/>
          <p:cNvSpPr txBox="1"/>
          <p:nvPr/>
        </p:nvSpPr>
        <p:spPr>
          <a:xfrm>
            <a:off x="3885983" y="5200650"/>
            <a:ext cx="16612035" cy="3314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‘Por amor a ti el Hijo de Dios consintió en permitir que estos terribles crímenes fueran depositados sobre él; por ti saqueó los dominios de la muerte y abrió las puertas del paraíso y la vida inmortal’ ” (págs. 43, 44). 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001.jpg" descr="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“Nació en un establo y su cuna fue un pesebre; no obstante, su nacimiento fue honrado más que el de cualquiera de los hijos de los hombres."/>
          <p:cNvSpPr txBox="1"/>
          <p:nvPr/>
        </p:nvSpPr>
        <p:spPr>
          <a:xfrm>
            <a:off x="3337034" y="5619750"/>
            <a:ext cx="17709932" cy="247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“Nació en un establo y su cuna fue un pesebre; no obstante, su nacimiento fue honrado más que el de cualquiera de los hijos de los hombres. 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”Los ángeles del Cielo dieron información a los pastores acerca del advenimiento de Jesús, y la luz y la gloria de Dios acompañaron su testimonio. Las huestes celestiales pulsaron sus arpas y glorificaron al Señor. Anunciaron con tono de triunfo el adven"/>
          <p:cNvSpPr txBox="1"/>
          <p:nvPr/>
        </p:nvSpPr>
        <p:spPr>
          <a:xfrm>
            <a:off x="2836302" y="3524250"/>
            <a:ext cx="18711396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”Los ángeles del Cielo dieron información a los pastores acerca del advenimiento de Jesús, y la luz y la gloria de Dios acompañaron su testimonio. Las huestes celestiales pulsaron sus arpas y glorificaron al Señor. Anunciaron con tono de triunfo el advenimiento del Hijo de Dios a un mundo caído para llevar a cabo la obra de la redención, y brindar mediante su muerte felicidad y vida eterna al hombre. El Altísimo honró la venida de su Hijo. Los ángeles lo adoraron” (pág. 37). 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Figura"/>
          <p:cNvSpPr/>
          <p:nvPr/>
        </p:nvSpPr>
        <p:spPr>
          <a:xfrm rot="3034451">
            <a:off x="9828604" y="-255872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6" name="Rectángulo redondeado"/>
          <p:cNvSpPr/>
          <p:nvPr/>
        </p:nvSpPr>
        <p:spPr>
          <a:xfrm>
            <a:off x="2092167" y="5455215"/>
            <a:ext cx="20199666" cy="5384913"/>
          </a:xfrm>
          <a:prstGeom prst="roundRect">
            <a:avLst>
              <a:gd name="adj" fmla="val 11756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7" name="01"/>
          <p:cNvSpPr txBox="1"/>
          <p:nvPr/>
        </p:nvSpPr>
        <p:spPr>
          <a:xfrm>
            <a:off x="10970890" y="1462086"/>
            <a:ext cx="2442220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01</a:t>
            </a:r>
          </a:p>
        </p:txBody>
      </p:sp>
      <p:sp>
        <p:nvSpPr>
          <p:cNvPr id="188" name="Cristo nació, creció y ejerció su ministerio con el fin de salvar a la humanidad caída. Él es ejemplo para todo cristiano: fue bautizado y, después de sufrir grandes tentaciones, las venció todas estando en intimidad con el Padre y citando las Escrituras"/>
          <p:cNvSpPr txBox="1"/>
          <p:nvPr/>
        </p:nvSpPr>
        <p:spPr>
          <a:xfrm>
            <a:off x="3068728" y="5906121"/>
            <a:ext cx="18246544" cy="448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Cristo nació, creció y ejerció su ministerio con el fin de salvar a la humanidad caída. Él es ejemplo para todo cristiano: fue bautizado y, después de sufrir grandes tentaciones, las venció todas estando en intimidad con el Padre y citando las Escrituras. ¿Por qué Dios no exhibió su poder ante el enemigo? (Ver págs. 38, 39). 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2" name="[Los cristianos] No deben creer que tienen derecho a invocar al Señor para que manifieste su ________ con el fin de lograr la victoria sobre sus enemigos, a menos que de esa manera se honre y se glorifique directamente a Dios. Si Jesús se hubiera arrojad"/>
          <p:cNvSpPr txBox="1"/>
          <p:nvPr/>
        </p:nvSpPr>
        <p:spPr>
          <a:xfrm>
            <a:off x="2472275" y="3311118"/>
            <a:ext cx="19265703" cy="7505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[Los cristianos] No deben creer que tienen derecho a invocar al Señor para que manifieste su ________ con el fin de lograr la victoria sobre sus enemigos, a menos que de esa manera se honre y se glorifique directamente a Dios. Si Jesús se hubiera arrojado desde el pináculo del templo, no habría glorificado a su Padre, porque nadie hubiera sido testigo de ese acto sino solo Satanás y los ángeles de Dios. Y habría sido tentar a Dios manifestar su poder frente a su más acerbo enemigo. Habría significado _______ ante aquel a quien había venido a vencer. 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6" name="[Los cristianos] No deben creer que tienen derecho a invocar al Señor para que manifieste su ________ con el fin de lograr la victoria sobre sus enemigos, a menos que de esa manera se honre y se glorifique directamente a Dios. Si Jesús se hubiera arrojad"/>
          <p:cNvSpPr txBox="1"/>
          <p:nvPr/>
        </p:nvSpPr>
        <p:spPr>
          <a:xfrm>
            <a:off x="2472275" y="3311118"/>
            <a:ext cx="19265703" cy="7505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rPr dirty="0"/>
              <a:t>[Los </a:t>
            </a:r>
            <a:r>
              <a:rPr dirty="0" err="1"/>
              <a:t>cristianos</a:t>
            </a:r>
            <a:r>
              <a:rPr dirty="0"/>
              <a:t>] No </a:t>
            </a:r>
            <a:r>
              <a:rPr dirty="0" err="1"/>
              <a:t>deben</a:t>
            </a:r>
            <a:r>
              <a:rPr dirty="0"/>
              <a:t> </a:t>
            </a:r>
            <a:r>
              <a:rPr dirty="0" err="1"/>
              <a:t>creer</a:t>
            </a:r>
            <a:r>
              <a:rPr dirty="0"/>
              <a:t> que </a:t>
            </a:r>
            <a:r>
              <a:rPr dirty="0" err="1"/>
              <a:t>tienen</a:t>
            </a:r>
            <a:r>
              <a:rPr dirty="0"/>
              <a:t> derecho a </a:t>
            </a:r>
            <a:r>
              <a:rPr dirty="0" err="1"/>
              <a:t>invocar</a:t>
            </a:r>
            <a:r>
              <a:rPr dirty="0"/>
              <a:t> al </a:t>
            </a:r>
            <a:r>
              <a:rPr dirty="0" err="1"/>
              <a:t>Señor</a:t>
            </a:r>
            <a:r>
              <a:rPr dirty="0"/>
              <a:t> para que </a:t>
            </a:r>
            <a:r>
              <a:rPr dirty="0" err="1"/>
              <a:t>manifieste</a:t>
            </a:r>
            <a:r>
              <a:rPr dirty="0"/>
              <a:t> </a:t>
            </a:r>
            <a:r>
              <a:rPr dirty="0" err="1"/>
              <a:t>su</a:t>
            </a:r>
            <a:r>
              <a:rPr dirty="0"/>
              <a:t> ________ con </a:t>
            </a:r>
            <a:r>
              <a:rPr dirty="0" err="1"/>
              <a:t>el</a:t>
            </a:r>
            <a:r>
              <a:rPr dirty="0"/>
              <a:t> fin de </a:t>
            </a:r>
            <a:r>
              <a:rPr dirty="0" err="1"/>
              <a:t>lograr</a:t>
            </a:r>
            <a:r>
              <a:rPr dirty="0"/>
              <a:t> la </a:t>
            </a:r>
            <a:r>
              <a:rPr dirty="0" err="1"/>
              <a:t>victoria</a:t>
            </a:r>
            <a:r>
              <a:rPr dirty="0"/>
              <a:t> </a:t>
            </a:r>
            <a:r>
              <a:rPr dirty="0" err="1"/>
              <a:t>sobre</a:t>
            </a:r>
            <a:r>
              <a:rPr dirty="0"/>
              <a:t> sus </a:t>
            </a:r>
            <a:r>
              <a:rPr dirty="0" err="1"/>
              <a:t>enemigos</a:t>
            </a:r>
            <a:r>
              <a:rPr dirty="0"/>
              <a:t>, a </a:t>
            </a:r>
            <a:r>
              <a:rPr dirty="0" err="1"/>
              <a:t>menos</a:t>
            </a:r>
            <a:r>
              <a:rPr dirty="0"/>
              <a:t> que de </a:t>
            </a:r>
            <a:r>
              <a:rPr dirty="0" err="1"/>
              <a:t>esa</a:t>
            </a:r>
            <a:r>
              <a:rPr dirty="0"/>
              <a:t> </a:t>
            </a:r>
            <a:r>
              <a:rPr dirty="0" err="1"/>
              <a:t>manera</a:t>
            </a:r>
            <a:r>
              <a:rPr dirty="0"/>
              <a:t> se </a:t>
            </a:r>
            <a:r>
              <a:rPr dirty="0" err="1"/>
              <a:t>honre</a:t>
            </a:r>
            <a:r>
              <a:rPr dirty="0"/>
              <a:t> y se </a:t>
            </a:r>
            <a:r>
              <a:rPr dirty="0" err="1"/>
              <a:t>glorifique</a:t>
            </a:r>
            <a:r>
              <a:rPr dirty="0"/>
              <a:t> </a:t>
            </a:r>
            <a:r>
              <a:rPr dirty="0" err="1"/>
              <a:t>directamente</a:t>
            </a:r>
            <a:r>
              <a:rPr dirty="0"/>
              <a:t> a Dios. Si Jesús se </a:t>
            </a:r>
            <a:r>
              <a:rPr dirty="0" err="1"/>
              <a:t>hubiera</a:t>
            </a:r>
            <a:r>
              <a:rPr dirty="0"/>
              <a:t> </a:t>
            </a:r>
            <a:r>
              <a:rPr dirty="0" err="1"/>
              <a:t>arrojado</a:t>
            </a:r>
            <a:r>
              <a:rPr dirty="0"/>
              <a:t> </a:t>
            </a:r>
            <a:r>
              <a:rPr dirty="0" err="1"/>
              <a:t>desde</a:t>
            </a:r>
            <a:r>
              <a:rPr dirty="0"/>
              <a:t> </a:t>
            </a:r>
            <a:r>
              <a:rPr dirty="0" err="1"/>
              <a:t>el</a:t>
            </a:r>
            <a:r>
              <a:rPr dirty="0"/>
              <a:t> </a:t>
            </a:r>
            <a:r>
              <a:rPr dirty="0" err="1"/>
              <a:t>pináculo</a:t>
            </a:r>
            <a:r>
              <a:rPr dirty="0"/>
              <a:t> del </a:t>
            </a:r>
            <a:r>
              <a:rPr dirty="0" err="1"/>
              <a:t>templo</a:t>
            </a:r>
            <a:r>
              <a:rPr dirty="0"/>
              <a:t>, no </a:t>
            </a:r>
            <a:r>
              <a:rPr dirty="0" err="1"/>
              <a:t>habría</a:t>
            </a:r>
            <a:r>
              <a:rPr dirty="0"/>
              <a:t> </a:t>
            </a:r>
            <a:r>
              <a:rPr dirty="0" err="1"/>
              <a:t>glorificado</a:t>
            </a:r>
            <a:r>
              <a:rPr dirty="0"/>
              <a:t> a </a:t>
            </a:r>
            <a:r>
              <a:rPr dirty="0" err="1"/>
              <a:t>su</a:t>
            </a:r>
            <a:r>
              <a:rPr dirty="0"/>
              <a:t> Padre, </a:t>
            </a:r>
            <a:r>
              <a:rPr dirty="0" err="1"/>
              <a:t>porque</a:t>
            </a:r>
            <a:r>
              <a:rPr dirty="0"/>
              <a:t> </a:t>
            </a:r>
            <a:r>
              <a:rPr dirty="0" err="1"/>
              <a:t>nadie</a:t>
            </a:r>
            <a:r>
              <a:rPr dirty="0"/>
              <a:t> </a:t>
            </a:r>
            <a:r>
              <a:rPr dirty="0" err="1"/>
              <a:t>hubiera</a:t>
            </a:r>
            <a:r>
              <a:rPr dirty="0"/>
              <a:t> </a:t>
            </a:r>
            <a:r>
              <a:rPr dirty="0" err="1"/>
              <a:t>sido</a:t>
            </a:r>
            <a:r>
              <a:rPr dirty="0"/>
              <a:t> </a:t>
            </a:r>
            <a:r>
              <a:rPr dirty="0" err="1"/>
              <a:t>testigo</a:t>
            </a:r>
            <a:r>
              <a:rPr dirty="0"/>
              <a:t> de ese </a:t>
            </a:r>
            <a:r>
              <a:rPr dirty="0" err="1"/>
              <a:t>acto</a:t>
            </a:r>
            <a:r>
              <a:rPr dirty="0"/>
              <a:t> </a:t>
            </a:r>
            <a:r>
              <a:rPr dirty="0" err="1"/>
              <a:t>sino</a:t>
            </a:r>
            <a:r>
              <a:rPr dirty="0"/>
              <a:t> solo </a:t>
            </a:r>
            <a:r>
              <a:rPr dirty="0" err="1"/>
              <a:t>Satanás</a:t>
            </a:r>
            <a:r>
              <a:rPr dirty="0"/>
              <a:t> y </a:t>
            </a:r>
            <a:r>
              <a:rPr dirty="0" err="1"/>
              <a:t>los</a:t>
            </a:r>
            <a:r>
              <a:rPr dirty="0"/>
              <a:t> </a:t>
            </a:r>
            <a:r>
              <a:rPr dirty="0" err="1"/>
              <a:t>ángeles</a:t>
            </a:r>
            <a:r>
              <a:rPr dirty="0"/>
              <a:t> de Dios. Y </a:t>
            </a:r>
            <a:r>
              <a:rPr dirty="0" err="1"/>
              <a:t>habría</a:t>
            </a:r>
            <a:r>
              <a:rPr dirty="0"/>
              <a:t> </a:t>
            </a:r>
            <a:r>
              <a:rPr dirty="0" err="1"/>
              <a:t>sido</a:t>
            </a:r>
            <a:r>
              <a:rPr dirty="0"/>
              <a:t> </a:t>
            </a:r>
            <a:r>
              <a:rPr dirty="0" err="1"/>
              <a:t>tentar</a:t>
            </a:r>
            <a:r>
              <a:rPr dirty="0"/>
              <a:t> a Dios </a:t>
            </a:r>
            <a:r>
              <a:rPr dirty="0" err="1"/>
              <a:t>manifestar</a:t>
            </a:r>
            <a:r>
              <a:rPr dirty="0"/>
              <a:t> </a:t>
            </a:r>
            <a:r>
              <a:rPr dirty="0" err="1"/>
              <a:t>su</a:t>
            </a:r>
            <a:r>
              <a:rPr dirty="0"/>
              <a:t> </a:t>
            </a:r>
            <a:r>
              <a:rPr dirty="0" err="1"/>
              <a:t>poder</a:t>
            </a:r>
            <a:r>
              <a:rPr dirty="0"/>
              <a:t> </a:t>
            </a:r>
            <a:r>
              <a:rPr dirty="0" err="1"/>
              <a:t>frente</a:t>
            </a:r>
            <a:r>
              <a:rPr dirty="0"/>
              <a:t> a </a:t>
            </a:r>
            <a:r>
              <a:rPr dirty="0" err="1"/>
              <a:t>su</a:t>
            </a:r>
            <a:r>
              <a:rPr dirty="0"/>
              <a:t> </a:t>
            </a:r>
            <a:r>
              <a:rPr dirty="0" err="1"/>
              <a:t>más</a:t>
            </a:r>
            <a:r>
              <a:rPr dirty="0"/>
              <a:t> </a:t>
            </a:r>
            <a:r>
              <a:rPr dirty="0" err="1"/>
              <a:t>acerbo</a:t>
            </a:r>
            <a:r>
              <a:rPr dirty="0"/>
              <a:t> </a:t>
            </a:r>
            <a:r>
              <a:rPr dirty="0" err="1"/>
              <a:t>enemigo</a:t>
            </a:r>
            <a:r>
              <a:rPr dirty="0"/>
              <a:t>. </a:t>
            </a:r>
            <a:r>
              <a:rPr dirty="0" err="1"/>
              <a:t>Habría</a:t>
            </a:r>
            <a:r>
              <a:rPr dirty="0"/>
              <a:t> </a:t>
            </a:r>
            <a:r>
              <a:rPr dirty="0" err="1"/>
              <a:t>significado</a:t>
            </a:r>
            <a:r>
              <a:rPr dirty="0"/>
              <a:t> _______ ante </a:t>
            </a:r>
            <a:r>
              <a:rPr dirty="0" err="1"/>
              <a:t>aquel</a:t>
            </a:r>
            <a:r>
              <a:rPr dirty="0"/>
              <a:t> a </a:t>
            </a:r>
            <a:r>
              <a:rPr dirty="0" err="1"/>
              <a:t>quien</a:t>
            </a:r>
            <a:r>
              <a:rPr dirty="0"/>
              <a:t> </a:t>
            </a:r>
            <a:r>
              <a:rPr dirty="0" err="1"/>
              <a:t>había</a:t>
            </a:r>
            <a:r>
              <a:rPr dirty="0"/>
              <a:t> </a:t>
            </a:r>
            <a:r>
              <a:rPr dirty="0" err="1"/>
              <a:t>venido</a:t>
            </a:r>
            <a:r>
              <a:rPr dirty="0"/>
              <a:t> a </a:t>
            </a:r>
            <a:r>
              <a:rPr dirty="0" err="1"/>
              <a:t>vencer</a:t>
            </a:r>
            <a:r>
              <a:rPr dirty="0"/>
              <a:t>. </a:t>
            </a:r>
          </a:p>
        </p:txBody>
      </p:sp>
      <p:sp>
        <p:nvSpPr>
          <p:cNvPr id="197" name="poder"/>
          <p:cNvSpPr txBox="1"/>
          <p:nvPr/>
        </p:nvSpPr>
        <p:spPr>
          <a:xfrm>
            <a:off x="12172574" y="3990077"/>
            <a:ext cx="2325816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poder</a:t>
            </a:r>
          </a:p>
        </p:txBody>
      </p:sp>
      <p:sp>
        <p:nvSpPr>
          <p:cNvPr id="198" name="ceder"/>
          <p:cNvSpPr txBox="1"/>
          <p:nvPr/>
        </p:nvSpPr>
        <p:spPr>
          <a:xfrm>
            <a:off x="17733119" y="9026025"/>
            <a:ext cx="2154937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650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pPr>
              <a:defRPr sz="5500">
                <a:solidFill>
                  <a:srgbClr val="000000"/>
                </a:solidFill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r>
              <a:rPr sz="6500" dirty="0">
                <a:solidFill>
                  <a:srgbClr val="A62B17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t>ceder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2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3" name="02"/>
          <p:cNvSpPr txBox="1"/>
          <p:nvPr/>
        </p:nvSpPr>
        <p:spPr>
          <a:xfrm>
            <a:off x="10870431" y="2362564"/>
            <a:ext cx="264313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02</a:t>
            </a:r>
          </a:p>
        </p:txBody>
      </p:sp>
      <p:sp>
        <p:nvSpPr>
          <p:cNvPr id="204" name="Jesús debió ser nuestro ejemplo en todo, incluso en nuestras relaciones. ¿Qué hizo él para los que lo buscaban y estaban en su entorno? (Ver pág. 40)."/>
          <p:cNvSpPr txBox="1"/>
          <p:nvPr/>
        </p:nvSpPr>
        <p:spPr>
          <a:xfrm>
            <a:off x="4226909" y="6996572"/>
            <a:ext cx="15930182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Jesús debió ser nuestro ejemplo en todo, incluso en nuestras relaciones. ¿Qué hizo él para los que lo buscaban y estaban en su entorno? (Ver pág. 40). 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8" name="Jesús comenzó su obra quebrantando el poder de Satanás sobre los que sufrían. ___________ la salud del enfermo, __________ al ciego y ______ al tullido, impulsándolo a saltar de alegría y glorificar a Dios. Restauró la salud de los que habían estado enfe"/>
          <p:cNvSpPr txBox="1"/>
          <p:nvPr/>
        </p:nvSpPr>
        <p:spPr>
          <a:xfrm>
            <a:off x="2954450" y="4149318"/>
            <a:ext cx="18475100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Jesús comenzó su obra quebrantando el poder de Satanás sobre los que sufrían. ___________ la salud del enfermo, __________ al ciego y ______ al tullido, impulsándolo a saltar de alegría y glorificar a Dios. Restauró la salud de los que habían estado enfermos por muchos años sometidos al cruel poder de Satanás. Con palabras llenas de gracia ____________ al flaco, al tembloroso y al desanimado.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1661</Words>
  <Application>Microsoft Office PowerPoint</Application>
  <PresentationFormat>Personalizar</PresentationFormat>
  <Paragraphs>53</Paragraphs>
  <Slides>28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38" baseType="lpstr">
      <vt:lpstr>Canela Bold</vt:lpstr>
      <vt:lpstr>Canela Deck Regular</vt:lpstr>
      <vt:lpstr>Canela Regular</vt:lpstr>
      <vt:lpstr>Canela Text Regular</vt:lpstr>
      <vt:lpstr>Graphik</vt:lpstr>
      <vt:lpstr>Graphik Medium</vt:lpstr>
      <vt:lpstr>Graphik Semibold</vt:lpstr>
      <vt:lpstr>Helvetica Neue</vt:lpstr>
      <vt:lpstr>Myriad Pro Bold</vt:lpstr>
      <vt:lpstr>23_ClassicWhite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DSA - Maria Cristina Barbosa</cp:lastModifiedBy>
  <cp:revision>1</cp:revision>
  <dcterms:modified xsi:type="dcterms:W3CDTF">2024-10-29T15:01:24Z</dcterms:modified>
</cp:coreProperties>
</file>