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1pPr>
    <a:lvl2pPr marL="0" marR="0" indent="4572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2pPr>
    <a:lvl3pPr marL="0" marR="0" indent="9144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3pPr>
    <a:lvl4pPr marL="0" marR="0" indent="13716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4pPr>
    <a:lvl5pPr marL="0" marR="0" indent="18288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5pPr>
    <a:lvl6pPr marL="0" marR="0" indent="22860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6pPr>
    <a:lvl7pPr marL="0" marR="0" indent="27432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7pPr>
    <a:lvl8pPr marL="0" marR="0" indent="32004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8pPr>
    <a:lvl9pPr marL="0" marR="0" indent="365760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Graphik"/>
          <a:ea typeface="Graphik"/>
          <a:cs typeface="Graphik"/>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
          <a:latin typeface="Graphik"/>
          <a:ea typeface="Graphik"/>
          <a:cs typeface="Graphik"/>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hueOff val="-217956"/>
              <a:satOff val="14368"/>
              <a:lumOff val="17764"/>
            </a:schemeClr>
          </a:solidFill>
        </a:fill>
      </a:tcStyle>
    </a:firstRow>
  </a:tblStyle>
  <a:tblStyle styleId="{EEE7283C-3CF3-47DC-8721-378D4A62B228}" styleName="">
    <a:tblBg/>
    <a:wholeTbl>
      <a:tcTxStyle b="off" i="off">
        <a:font>
          <a:latin typeface="Graphik"/>
          <a:ea typeface="Graphik"/>
          <a:cs typeface="Graphik"/>
        </a:font>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CEEEE"/>
          </a:solidFill>
        </a:fill>
      </a:tcStyle>
    </a:band2H>
    <a:firstCol>
      <a:tcTxStyle b="on" i="off">
        <a:font>
          <a:latin typeface="Graphik Semibold"/>
          <a:ea typeface="Graphik Semibold"/>
          <a:cs typeface="Graphik Semibold"/>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chemeClr val="accent3">
              <a:hueOff val="571091"/>
              <a:satOff val="15926"/>
              <a:lumOff val="22314"/>
            </a:schemeClr>
          </a:solidFill>
        </a:fill>
      </a:tcStyle>
    </a:firstCol>
    <a:lastRow>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45B43B"/>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45B43B"/>
          </a:solidFill>
        </a:fill>
      </a:tcStyle>
    </a:firstRow>
  </a:tblStyle>
  <a:tblStyle styleId="{CF821DB8-F4EB-4A41-A1BA-3FCAFE7338EE}" styleName="">
    <a:tblBg/>
    <a:wholeTbl>
      <a:tcTxStyle b="off" i="off">
        <a:font>
          <a:latin typeface="Graphik"/>
          <a:ea typeface="Graphik"/>
          <a:cs typeface="Graphik"/>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9036"/>
              <a:lumOff val="17111"/>
            </a:schemeClr>
          </a:solidFill>
        </a:fill>
      </a:tcStyle>
    </a:band2H>
    <a:firstCol>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BD17"/>
          </a:solidFill>
        </a:fill>
      </a:tcStyle>
    </a:firstCol>
    <a:lastRow>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FBD17"/>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8A25"/>
          </a:solidFill>
        </a:fill>
      </a:tcStyle>
    </a:firstRow>
  </a:tblStyle>
  <a:tblStyle styleId="{33BA23B1-9221-436E-865A-0063620EA4FD}" styleName="">
    <a:tblBg/>
    <a:wholeTbl>
      <a:tcTxStyle b="off" i="off">
        <a:font>
          <a:latin typeface="Graphik"/>
          <a:ea typeface="Graphik"/>
          <a:cs typeface="Graphik"/>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wholeTbl>
    <a:band2H>
      <a:tcTxStyle/>
      <a:tcStyle>
        <a:tcBdr/>
        <a:fill>
          <a:solidFill>
            <a:srgbClr val="ECEEEF"/>
          </a:solidFill>
        </a:fill>
      </a:tcStyle>
    </a:band2H>
    <a:firstCol>
      <a:tcTxStyle b="on" i="off">
        <a:font>
          <a:latin typeface="Graphik Semibold"/>
          <a:ea typeface="Graphik Semibold"/>
          <a:cs typeface="Graphik Semibold"/>
        </a:font>
        <a:srgbClr val="FFFFFF"/>
      </a:tcTxStyle>
      <a:tcStyle>
        <a:tcBdr>
          <a:left>
            <a:ln w="12700" cap="flat">
              <a:solidFill>
                <a:srgbClr val="A6AAA9"/>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32C5B9"/>
          </a:solidFill>
        </a:fill>
      </a:tcStyle>
    </a:firstCol>
    <a:lastRow>
      <a:tcTxStyle b="on" i="off">
        <a:font>
          <a:latin typeface="Graphik Semibold"/>
          <a:ea typeface="Graphik Semibold"/>
          <a:cs typeface="Graphik Semibold"/>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38100" cap="flat">
              <a:solidFill>
                <a:schemeClr val="accent2">
                  <a:hueOff val="240640"/>
                  <a:satOff val="2542"/>
                  <a:lumOff val="-13198"/>
                </a:schemeClr>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FFFFFF"/>
          </a:solidFill>
        </a:fill>
      </a:tcStyle>
    </a:lastRow>
    <a:firstRow>
      <a:tcTxStyle b="on" i="off">
        <a:font>
          <a:latin typeface="Graphik Semibold"/>
          <a:ea typeface="Graphik Semibold"/>
          <a:cs typeface="Graphik Semibold"/>
        </a:font>
        <a:srgbClr val="FFFFFF"/>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A6AAA9"/>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chemeClr val="accent2">
              <a:hueOff val="240640"/>
              <a:satOff val="2542"/>
              <a:lumOff val="-13198"/>
            </a:schemeClr>
          </a:solidFill>
        </a:fill>
      </a:tcStyle>
    </a:firstRow>
  </a:tblStyle>
  <a:tblStyle styleId="{2708684C-4D16-4618-839F-0558EEFCDFE6}"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F"/>
          </a:solidFill>
        </a:fill>
      </a:tcStyle>
    </a:band2H>
    <a:firstCol>
      <a:tcTxStyle b="on" i="off">
        <a:font>
          <a:latin typeface="Graphik Semibold"/>
          <a:ea typeface="Graphik Semibold"/>
          <a:cs typeface="Graphik Semibold"/>
        </a:font>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0" d="100"/>
          <a:sy n="40" d="100"/>
        </p:scale>
        <p:origin x="754"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SA - Maria Cristina Barbosa" userId="a7deaa94-27fa-4381-b313-ee83126f3c73" providerId="ADAL" clId="{15EA88B2-786F-4F1D-AC6B-0B2717CA78FD}"/>
    <pc:docChg chg="modSld">
      <pc:chgData name="DSA - Maria Cristina Barbosa" userId="a7deaa94-27fa-4381-b313-ee83126f3c73" providerId="ADAL" clId="{15EA88B2-786F-4F1D-AC6B-0B2717CA78FD}" dt="2024-10-29T15:14:26.748" v="9" actId="1076"/>
      <pc:docMkLst>
        <pc:docMk/>
      </pc:docMkLst>
      <pc:sldChg chg="modSp mod">
        <pc:chgData name="DSA - Maria Cristina Barbosa" userId="a7deaa94-27fa-4381-b313-ee83126f3c73" providerId="ADAL" clId="{15EA88B2-786F-4F1D-AC6B-0B2717CA78FD}" dt="2024-10-29T15:13:24.281" v="4" actId="1076"/>
        <pc:sldMkLst>
          <pc:docMk/>
          <pc:sldMk cId="0" sldId="265"/>
        </pc:sldMkLst>
        <pc:spChg chg="mod">
          <ac:chgData name="DSA - Maria Cristina Barbosa" userId="a7deaa94-27fa-4381-b313-ee83126f3c73" providerId="ADAL" clId="{15EA88B2-786F-4F1D-AC6B-0B2717CA78FD}" dt="2024-10-29T15:12:57.835" v="0" actId="1076"/>
          <ac:spMkLst>
            <pc:docMk/>
            <pc:sldMk cId="0" sldId="265"/>
            <ac:spMk id="215" creationId="{00000000-0000-0000-0000-000000000000}"/>
          </ac:spMkLst>
        </pc:spChg>
        <pc:spChg chg="mod">
          <ac:chgData name="DSA - Maria Cristina Barbosa" userId="a7deaa94-27fa-4381-b313-ee83126f3c73" providerId="ADAL" clId="{15EA88B2-786F-4F1D-AC6B-0B2717CA78FD}" dt="2024-10-29T15:13:01.272" v="1" actId="1076"/>
          <ac:spMkLst>
            <pc:docMk/>
            <pc:sldMk cId="0" sldId="265"/>
            <ac:spMk id="216" creationId="{00000000-0000-0000-0000-000000000000}"/>
          </ac:spMkLst>
        </pc:spChg>
        <pc:spChg chg="mod">
          <ac:chgData name="DSA - Maria Cristina Barbosa" userId="a7deaa94-27fa-4381-b313-ee83126f3c73" providerId="ADAL" clId="{15EA88B2-786F-4F1D-AC6B-0B2717CA78FD}" dt="2024-10-29T15:13:06.628" v="2" actId="1076"/>
          <ac:spMkLst>
            <pc:docMk/>
            <pc:sldMk cId="0" sldId="265"/>
            <ac:spMk id="217" creationId="{00000000-0000-0000-0000-000000000000}"/>
          </ac:spMkLst>
        </pc:spChg>
        <pc:spChg chg="mod">
          <ac:chgData name="DSA - Maria Cristina Barbosa" userId="a7deaa94-27fa-4381-b313-ee83126f3c73" providerId="ADAL" clId="{15EA88B2-786F-4F1D-AC6B-0B2717CA78FD}" dt="2024-10-29T15:13:17.720" v="3" actId="1076"/>
          <ac:spMkLst>
            <pc:docMk/>
            <pc:sldMk cId="0" sldId="265"/>
            <ac:spMk id="218" creationId="{00000000-0000-0000-0000-000000000000}"/>
          </ac:spMkLst>
        </pc:spChg>
        <pc:spChg chg="mod">
          <ac:chgData name="DSA - Maria Cristina Barbosa" userId="a7deaa94-27fa-4381-b313-ee83126f3c73" providerId="ADAL" clId="{15EA88B2-786F-4F1D-AC6B-0B2717CA78FD}" dt="2024-10-29T15:13:24.281" v="4" actId="1076"/>
          <ac:spMkLst>
            <pc:docMk/>
            <pc:sldMk cId="0" sldId="265"/>
            <ac:spMk id="219" creationId="{00000000-0000-0000-0000-000000000000}"/>
          </ac:spMkLst>
        </pc:spChg>
      </pc:sldChg>
      <pc:sldChg chg="modSp mod">
        <pc:chgData name="DSA - Maria Cristina Barbosa" userId="a7deaa94-27fa-4381-b313-ee83126f3c73" providerId="ADAL" clId="{15EA88B2-786F-4F1D-AC6B-0B2717CA78FD}" dt="2024-10-29T15:13:43.393" v="6" actId="1076"/>
        <pc:sldMkLst>
          <pc:docMk/>
          <pc:sldMk cId="0" sldId="268"/>
        </pc:sldMkLst>
        <pc:spChg chg="mod">
          <ac:chgData name="DSA - Maria Cristina Barbosa" userId="a7deaa94-27fa-4381-b313-ee83126f3c73" providerId="ADAL" clId="{15EA88B2-786F-4F1D-AC6B-0B2717CA78FD}" dt="2024-10-29T15:13:35.816" v="5" actId="1076"/>
          <ac:spMkLst>
            <pc:docMk/>
            <pc:sldMk cId="0" sldId="268"/>
            <ac:spMk id="238" creationId="{00000000-0000-0000-0000-000000000000}"/>
          </ac:spMkLst>
        </pc:spChg>
        <pc:spChg chg="mod">
          <ac:chgData name="DSA - Maria Cristina Barbosa" userId="a7deaa94-27fa-4381-b313-ee83126f3c73" providerId="ADAL" clId="{15EA88B2-786F-4F1D-AC6B-0B2717CA78FD}" dt="2024-10-29T15:13:43.393" v="6" actId="1076"/>
          <ac:spMkLst>
            <pc:docMk/>
            <pc:sldMk cId="0" sldId="268"/>
            <ac:spMk id="239" creationId="{00000000-0000-0000-0000-000000000000}"/>
          </ac:spMkLst>
        </pc:spChg>
      </pc:sldChg>
      <pc:sldChg chg="modSp mod">
        <pc:chgData name="DSA - Maria Cristina Barbosa" userId="a7deaa94-27fa-4381-b313-ee83126f3c73" providerId="ADAL" clId="{15EA88B2-786F-4F1D-AC6B-0B2717CA78FD}" dt="2024-10-29T15:14:26.748" v="9" actId="1076"/>
        <pc:sldMkLst>
          <pc:docMk/>
          <pc:sldMk cId="0" sldId="274"/>
        </pc:sldMkLst>
        <pc:spChg chg="mod">
          <ac:chgData name="DSA - Maria Cristina Barbosa" userId="a7deaa94-27fa-4381-b313-ee83126f3c73" providerId="ADAL" clId="{15EA88B2-786F-4F1D-AC6B-0B2717CA78FD}" dt="2024-10-29T15:14:04.048" v="7" actId="1076"/>
          <ac:spMkLst>
            <pc:docMk/>
            <pc:sldMk cId="0" sldId="274"/>
            <ac:spMk id="273" creationId="{00000000-0000-0000-0000-000000000000}"/>
          </ac:spMkLst>
        </pc:spChg>
        <pc:spChg chg="mod">
          <ac:chgData name="DSA - Maria Cristina Barbosa" userId="a7deaa94-27fa-4381-b313-ee83126f3c73" providerId="ADAL" clId="{15EA88B2-786F-4F1D-AC6B-0B2717CA78FD}" dt="2024-10-29T15:14:13.312" v="8" actId="1076"/>
          <ac:spMkLst>
            <pc:docMk/>
            <pc:sldMk cId="0" sldId="274"/>
            <ac:spMk id="274" creationId="{00000000-0000-0000-0000-000000000000}"/>
          </ac:spMkLst>
        </pc:spChg>
        <pc:spChg chg="mod">
          <ac:chgData name="DSA - Maria Cristina Barbosa" userId="a7deaa94-27fa-4381-b313-ee83126f3c73" providerId="ADAL" clId="{15EA88B2-786F-4F1D-AC6B-0B2717CA78FD}" dt="2024-10-29T15:14:26.748" v="9" actId="1076"/>
          <ac:spMkLst>
            <pc:docMk/>
            <pc:sldMk cId="0" sldId="274"/>
            <ac:spMk id="275"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8" name="Shape 168"/>
          <p:cNvSpPr>
            <a:spLocks noGrp="1" noRot="1" noChangeAspect="1"/>
          </p:cNvSpPr>
          <p:nvPr>
            <p:ph type="sldImg"/>
          </p:nvPr>
        </p:nvSpPr>
        <p:spPr>
          <a:xfrm>
            <a:off x="1143000" y="685800"/>
            <a:ext cx="4572000" cy="3429000"/>
          </a:xfrm>
          <a:prstGeom prst="rect">
            <a:avLst/>
          </a:prstGeom>
        </p:spPr>
        <p:txBody>
          <a:bodyPr/>
          <a:lstStyle/>
          <a:p>
            <a:endParaRPr/>
          </a:p>
        </p:txBody>
      </p:sp>
      <p:sp>
        <p:nvSpPr>
          <p:cNvPr id="169" name="Shape 16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ítulo">
    <p:spTree>
      <p:nvGrpSpPr>
        <p:cNvPr id="1" name=""/>
        <p:cNvGrpSpPr/>
        <p:nvPr/>
      </p:nvGrpSpPr>
      <p:grpSpPr>
        <a:xfrm>
          <a:off x="0" y="0"/>
          <a:ext cx="0" cy="0"/>
          <a:chOff x="0" y="0"/>
          <a:chExt cx="0" cy="0"/>
        </a:xfrm>
      </p:grpSpPr>
      <p:sp>
        <p:nvSpPr>
          <p:cNvPr id="11" name="Autor y fecha"/>
          <p:cNvSpPr txBox="1">
            <a:spLocks noGrp="1"/>
          </p:cNvSpPr>
          <p:nvPr>
            <p:ph type="body" sz="quarter" idx="21" hasCustomPrompt="1"/>
          </p:nvPr>
        </p:nvSpPr>
        <p:spPr>
          <a:xfrm>
            <a:off x="1219200" y="11986162"/>
            <a:ext cx="21945599" cy="605791"/>
          </a:xfrm>
          <a:prstGeom prst="rect">
            <a:avLst/>
          </a:prstGeom>
        </p:spPr>
        <p:txBody>
          <a:bodyPr/>
          <a:lstStyle>
            <a:lvl1pPr marL="0" indent="0" algn="ctr" defTabSz="825500">
              <a:lnSpc>
                <a:spcPct val="100000"/>
              </a:lnSpc>
              <a:spcBef>
                <a:spcPts val="0"/>
              </a:spcBef>
              <a:buSzTx/>
              <a:buNone/>
              <a:defRPr sz="3000" spc="-29">
                <a:latin typeface="Graphik Medium"/>
                <a:ea typeface="Graphik Medium"/>
                <a:cs typeface="Graphik Medium"/>
                <a:sym typeface="Graphik Medium"/>
              </a:defRPr>
            </a:lvl1pPr>
          </a:lstStyle>
          <a:p>
            <a:r>
              <a:t>Autor y fecha</a:t>
            </a:r>
          </a:p>
        </p:txBody>
      </p:sp>
      <p:sp>
        <p:nvSpPr>
          <p:cNvPr id="12" name="Título de presentación"/>
          <p:cNvSpPr txBox="1">
            <a:spLocks noGrp="1"/>
          </p:cNvSpPr>
          <p:nvPr>
            <p:ph type="title" hasCustomPrompt="1"/>
          </p:nvPr>
        </p:nvSpPr>
        <p:spPr>
          <a:xfrm>
            <a:off x="1219200" y="3543300"/>
            <a:ext cx="21945600" cy="4267200"/>
          </a:xfrm>
          <a:prstGeom prst="rect">
            <a:avLst/>
          </a:prstGeom>
        </p:spPr>
        <p:txBody>
          <a:bodyPr anchor="b"/>
          <a:lstStyle>
            <a:lvl1pPr>
              <a:defRPr sz="12800" spc="-128"/>
            </a:lvl1pPr>
          </a:lstStyle>
          <a:p>
            <a:r>
              <a:t>Título de presentación</a:t>
            </a:r>
          </a:p>
        </p:txBody>
      </p:sp>
      <p:sp>
        <p:nvSpPr>
          <p:cNvPr id="13" name="Nivel de texto 1…"/>
          <p:cNvSpPr txBox="1">
            <a:spLocks noGrp="1"/>
          </p:cNvSpPr>
          <p:nvPr>
            <p:ph type="body" sz="quarter" idx="1" hasCustomPrompt="1"/>
          </p:nvPr>
        </p:nvSpPr>
        <p:spPr>
          <a:xfrm>
            <a:off x="1219200" y="7567579"/>
            <a:ext cx="21945600" cy="2250593"/>
          </a:xfrm>
          <a:prstGeom prst="rect">
            <a:avLst/>
          </a:prstGeom>
        </p:spPr>
        <p:txBody>
          <a:bodyPr/>
          <a:lstStyle>
            <a:lvl1pPr marL="0" indent="0" algn="ctr" defTabSz="825500">
              <a:lnSpc>
                <a:spcPct val="100000"/>
              </a:lnSpc>
              <a:spcBef>
                <a:spcPts val="0"/>
              </a:spcBef>
              <a:buSzTx/>
              <a:buNone/>
              <a:defRPr sz="6000" spc="-59">
                <a:latin typeface="Graphik Semibold"/>
                <a:ea typeface="Graphik Semibold"/>
                <a:cs typeface="Graphik Semibold"/>
                <a:sym typeface="Graphik Semibold"/>
              </a:defRPr>
            </a:lvl1pPr>
            <a:lvl2pPr marL="0" indent="457200" algn="ctr" defTabSz="825500">
              <a:lnSpc>
                <a:spcPct val="100000"/>
              </a:lnSpc>
              <a:spcBef>
                <a:spcPts val="0"/>
              </a:spcBef>
              <a:buSzTx/>
              <a:buNone/>
              <a:defRPr sz="6000" spc="-59">
                <a:latin typeface="Graphik Semibold"/>
                <a:ea typeface="Graphik Semibold"/>
                <a:cs typeface="Graphik Semibold"/>
                <a:sym typeface="Graphik Semibold"/>
              </a:defRPr>
            </a:lvl2pPr>
            <a:lvl3pPr marL="0" indent="914400" algn="ctr" defTabSz="825500">
              <a:lnSpc>
                <a:spcPct val="100000"/>
              </a:lnSpc>
              <a:spcBef>
                <a:spcPts val="0"/>
              </a:spcBef>
              <a:buSzTx/>
              <a:buNone/>
              <a:defRPr sz="6000" spc="-59">
                <a:latin typeface="Graphik Semibold"/>
                <a:ea typeface="Graphik Semibold"/>
                <a:cs typeface="Graphik Semibold"/>
                <a:sym typeface="Graphik Semibold"/>
              </a:defRPr>
            </a:lvl3pPr>
            <a:lvl4pPr marL="0" indent="1371600" algn="ctr" defTabSz="825500">
              <a:lnSpc>
                <a:spcPct val="100000"/>
              </a:lnSpc>
              <a:spcBef>
                <a:spcPts val="0"/>
              </a:spcBef>
              <a:buSzTx/>
              <a:buNone/>
              <a:defRPr sz="6000" spc="-59">
                <a:latin typeface="Graphik Semibold"/>
                <a:ea typeface="Graphik Semibold"/>
                <a:cs typeface="Graphik Semibold"/>
                <a:sym typeface="Graphik Semibold"/>
              </a:defRPr>
            </a:lvl4pPr>
            <a:lvl5pPr marL="0" indent="1828800" algn="ctr" defTabSz="825500">
              <a:lnSpc>
                <a:spcPct val="100000"/>
              </a:lnSpc>
              <a:spcBef>
                <a:spcPts val="0"/>
              </a:spcBef>
              <a:buSzTx/>
              <a:buNone/>
              <a:defRPr sz="6000" spc="-59">
                <a:latin typeface="Graphik Semibold"/>
                <a:ea typeface="Graphik Semibold"/>
                <a:cs typeface="Graphik Semibold"/>
                <a:sym typeface="Graphik Semibold"/>
              </a:defRPr>
            </a:lvl5pPr>
          </a:lstStyle>
          <a:p>
            <a:r>
              <a:t>Subtítulo de presentación</a:t>
            </a:r>
          </a:p>
          <a:p>
            <a:pPr lvl="1"/>
            <a:endParaRPr/>
          </a:p>
          <a:p>
            <a:pPr lvl="2"/>
            <a:endParaRPr/>
          </a:p>
          <a:p>
            <a:pPr lvl="3"/>
            <a:endParaRPr/>
          </a:p>
          <a:p>
            <a:pPr lvl="4"/>
            <a:endParaRPr/>
          </a:p>
        </p:txBody>
      </p:sp>
      <p:sp>
        <p:nvSpPr>
          <p:cNvPr id="14"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Sólo título">
    <p:spTree>
      <p:nvGrpSpPr>
        <p:cNvPr id="1" name=""/>
        <p:cNvGrpSpPr/>
        <p:nvPr/>
      </p:nvGrpSpPr>
      <p:grpSpPr>
        <a:xfrm>
          <a:off x="0" y="0"/>
          <a:ext cx="0" cy="0"/>
          <a:chOff x="0" y="0"/>
          <a:chExt cx="0" cy="0"/>
        </a:xfrm>
      </p:grpSpPr>
      <p:sp>
        <p:nvSpPr>
          <p:cNvPr id="99" name="Título de diapositiva"/>
          <p:cNvSpPr txBox="1">
            <a:spLocks noGrp="1"/>
          </p:cNvSpPr>
          <p:nvPr>
            <p:ph type="title" hasCustomPrompt="1"/>
          </p:nvPr>
        </p:nvSpPr>
        <p:spPr>
          <a:prstGeom prst="rect">
            <a:avLst/>
          </a:prstGeom>
        </p:spPr>
        <p:txBody>
          <a:bodyPr/>
          <a:lstStyle/>
          <a:p>
            <a:r>
              <a:t>Título de diapositiva</a:t>
            </a:r>
          </a:p>
        </p:txBody>
      </p:sp>
      <p:sp>
        <p:nvSpPr>
          <p:cNvPr id="100" name="Subtítulo de diapositiva"/>
          <p:cNvSpPr txBox="1">
            <a:spLocks noGrp="1"/>
          </p:cNvSpPr>
          <p:nvPr>
            <p:ph type="body" sz="quarter" idx="21" hasCustomPrompt="1"/>
          </p:nvPr>
        </p:nvSpPr>
        <p:spPr>
          <a:xfrm>
            <a:off x="1219200" y="2384648"/>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101"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108" name="Título de agenda"/>
          <p:cNvSpPr txBox="1">
            <a:spLocks noGrp="1"/>
          </p:cNvSpPr>
          <p:nvPr>
            <p:ph type="title" hasCustomPrompt="1"/>
          </p:nvPr>
        </p:nvSpPr>
        <p:spPr>
          <a:prstGeom prst="rect">
            <a:avLst/>
          </a:prstGeom>
        </p:spPr>
        <p:txBody>
          <a:bodyPr/>
          <a:lstStyle/>
          <a:p>
            <a:r>
              <a:t>Título de agenda</a:t>
            </a:r>
          </a:p>
        </p:txBody>
      </p:sp>
      <p:sp>
        <p:nvSpPr>
          <p:cNvPr id="109" name="Nivel de texto 1…"/>
          <p:cNvSpPr txBox="1">
            <a:spLocks noGrp="1"/>
          </p:cNvSpPr>
          <p:nvPr>
            <p:ph type="body" idx="1" hasCustomPrompt="1"/>
          </p:nvPr>
        </p:nvSpPr>
        <p:spPr>
          <a:xfrm>
            <a:off x="1219200" y="4013200"/>
            <a:ext cx="21945600" cy="8385548"/>
          </a:xfrm>
          <a:prstGeom prst="rect">
            <a:avLst/>
          </a:prstGeom>
        </p:spPr>
        <p:txBody>
          <a:bodyPr/>
          <a:lstStyle>
            <a:lvl1pPr marL="0" indent="0" defTabSz="825500">
              <a:lnSpc>
                <a:spcPct val="100000"/>
              </a:lnSpc>
              <a:buSzTx/>
              <a:buNone/>
              <a:defRPr sz="6800" spc="-136">
                <a:latin typeface="Canela Deck Regular"/>
                <a:ea typeface="Canela Deck Regular"/>
                <a:cs typeface="Canela Deck Regular"/>
                <a:sym typeface="Canela Deck Regular"/>
              </a:defRPr>
            </a:lvl1pPr>
            <a:lvl2pPr marL="0" indent="457200" defTabSz="825500">
              <a:lnSpc>
                <a:spcPct val="100000"/>
              </a:lnSpc>
              <a:buSzTx/>
              <a:buNone/>
              <a:defRPr sz="6800" spc="-136">
                <a:latin typeface="Canela Deck Regular"/>
                <a:ea typeface="Canela Deck Regular"/>
                <a:cs typeface="Canela Deck Regular"/>
                <a:sym typeface="Canela Deck Regular"/>
              </a:defRPr>
            </a:lvl2pPr>
            <a:lvl3pPr marL="0" indent="914400" defTabSz="825500">
              <a:lnSpc>
                <a:spcPct val="100000"/>
              </a:lnSpc>
              <a:buSzTx/>
              <a:buNone/>
              <a:defRPr sz="6800" spc="-136">
                <a:latin typeface="Canela Deck Regular"/>
                <a:ea typeface="Canela Deck Regular"/>
                <a:cs typeface="Canela Deck Regular"/>
                <a:sym typeface="Canela Deck Regular"/>
              </a:defRPr>
            </a:lvl3pPr>
            <a:lvl4pPr marL="0" indent="1371600" defTabSz="825500">
              <a:lnSpc>
                <a:spcPct val="100000"/>
              </a:lnSpc>
              <a:buSzTx/>
              <a:buNone/>
              <a:defRPr sz="6800" spc="-136">
                <a:latin typeface="Canela Deck Regular"/>
                <a:ea typeface="Canela Deck Regular"/>
                <a:cs typeface="Canela Deck Regular"/>
                <a:sym typeface="Canela Deck Regular"/>
              </a:defRPr>
            </a:lvl4pPr>
            <a:lvl5pPr marL="0" indent="1828800" defTabSz="825500">
              <a:lnSpc>
                <a:spcPct val="100000"/>
              </a:lnSpc>
              <a:buSzTx/>
              <a:buNone/>
              <a:defRPr sz="6800" spc="-136">
                <a:latin typeface="Canela Deck Regular"/>
                <a:ea typeface="Canela Deck Regular"/>
                <a:cs typeface="Canela Deck Regular"/>
                <a:sym typeface="Canela Deck Regular"/>
              </a:defRPr>
            </a:lvl5pPr>
          </a:lstStyle>
          <a:p>
            <a:r>
              <a:t>Temas de agenda</a:t>
            </a:r>
          </a:p>
          <a:p>
            <a:pPr lvl="1"/>
            <a:endParaRPr/>
          </a:p>
          <a:p>
            <a:pPr lvl="2"/>
            <a:endParaRPr/>
          </a:p>
          <a:p>
            <a:pPr lvl="3"/>
            <a:endParaRPr/>
          </a:p>
          <a:p>
            <a:pPr lvl="4"/>
            <a:endParaRPr/>
          </a:p>
        </p:txBody>
      </p:sp>
      <p:sp>
        <p:nvSpPr>
          <p:cNvPr id="110" name="Subtítulo de agenda"/>
          <p:cNvSpPr txBox="1">
            <a:spLocks noGrp="1"/>
          </p:cNvSpPr>
          <p:nvPr>
            <p:ph type="body" sz="quarter" idx="21" hasCustomPrompt="1"/>
          </p:nvPr>
        </p:nvSpPr>
        <p:spPr>
          <a:xfrm>
            <a:off x="1219200" y="2387115"/>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agenda</a:t>
            </a:r>
          </a:p>
        </p:txBody>
      </p:sp>
      <p:sp>
        <p:nvSpPr>
          <p:cNvPr id="111"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claración">
    <p:spTree>
      <p:nvGrpSpPr>
        <p:cNvPr id="1" name=""/>
        <p:cNvGrpSpPr/>
        <p:nvPr/>
      </p:nvGrpSpPr>
      <p:grpSpPr>
        <a:xfrm>
          <a:off x="0" y="0"/>
          <a:ext cx="0" cy="0"/>
          <a:chOff x="0" y="0"/>
          <a:chExt cx="0" cy="0"/>
        </a:xfrm>
      </p:grpSpPr>
      <p:sp>
        <p:nvSpPr>
          <p:cNvPr id="118" name="Nivel de texto 1…"/>
          <p:cNvSpPr txBox="1">
            <a:spLocks noGrp="1"/>
          </p:cNvSpPr>
          <p:nvPr>
            <p:ph type="body" idx="1" hasCustomPrompt="1"/>
          </p:nvPr>
        </p:nvSpPr>
        <p:spPr>
          <a:xfrm>
            <a:off x="1219200" y="3251200"/>
            <a:ext cx="21945600" cy="6604000"/>
          </a:xfrm>
          <a:prstGeom prst="rect">
            <a:avLst/>
          </a:prstGeom>
        </p:spPr>
        <p:txBody>
          <a:bodyPr anchor="ctr"/>
          <a:lstStyle>
            <a:lvl1pPr marL="0" indent="0" algn="ctr" defTabSz="2438400">
              <a:lnSpc>
                <a:spcPct val="80000"/>
              </a:lnSpc>
              <a:spcBef>
                <a:spcPts val="0"/>
              </a:spcBef>
              <a:buSzTx/>
              <a:buNone/>
              <a:defRPr sz="12800">
                <a:latin typeface="Canela Regular"/>
                <a:ea typeface="Canela Regular"/>
                <a:cs typeface="Canela Regular"/>
                <a:sym typeface="Canela Regular"/>
              </a:defRPr>
            </a:lvl1pPr>
            <a:lvl2pPr marL="0" indent="457200" algn="ctr" defTabSz="2438400">
              <a:lnSpc>
                <a:spcPct val="80000"/>
              </a:lnSpc>
              <a:spcBef>
                <a:spcPts val="0"/>
              </a:spcBef>
              <a:buSzTx/>
              <a:buNone/>
              <a:defRPr sz="12800">
                <a:latin typeface="Canela Regular"/>
                <a:ea typeface="Canela Regular"/>
                <a:cs typeface="Canela Regular"/>
                <a:sym typeface="Canela Regular"/>
              </a:defRPr>
            </a:lvl2pPr>
            <a:lvl3pPr marL="0" indent="914400" algn="ctr" defTabSz="2438400">
              <a:lnSpc>
                <a:spcPct val="80000"/>
              </a:lnSpc>
              <a:spcBef>
                <a:spcPts val="0"/>
              </a:spcBef>
              <a:buSzTx/>
              <a:buNone/>
              <a:defRPr sz="12800">
                <a:latin typeface="Canela Regular"/>
                <a:ea typeface="Canela Regular"/>
                <a:cs typeface="Canela Regular"/>
                <a:sym typeface="Canela Regular"/>
              </a:defRPr>
            </a:lvl3pPr>
            <a:lvl4pPr marL="0" indent="1371600" algn="ctr" defTabSz="2438400">
              <a:lnSpc>
                <a:spcPct val="80000"/>
              </a:lnSpc>
              <a:spcBef>
                <a:spcPts val="0"/>
              </a:spcBef>
              <a:buSzTx/>
              <a:buNone/>
              <a:defRPr sz="12800">
                <a:latin typeface="Canela Regular"/>
                <a:ea typeface="Canela Regular"/>
                <a:cs typeface="Canela Regular"/>
                <a:sym typeface="Canela Regular"/>
              </a:defRPr>
            </a:lvl4pPr>
            <a:lvl5pPr marL="0" indent="1828800" algn="ctr" defTabSz="2438400">
              <a:lnSpc>
                <a:spcPct val="80000"/>
              </a:lnSpc>
              <a:spcBef>
                <a:spcPts val="0"/>
              </a:spcBef>
              <a:buSzTx/>
              <a:buNone/>
              <a:defRPr sz="12800">
                <a:latin typeface="Canela Regular"/>
                <a:ea typeface="Canela Regular"/>
                <a:cs typeface="Canela Regular"/>
                <a:sym typeface="Canela Regular"/>
              </a:defRPr>
            </a:lvl5pPr>
          </a:lstStyle>
          <a:p>
            <a:r>
              <a:t>Declaración</a:t>
            </a:r>
          </a:p>
          <a:p>
            <a:pPr lvl="1"/>
            <a:endParaRPr/>
          </a:p>
          <a:p>
            <a:pPr lvl="2"/>
            <a:endParaRPr/>
          </a:p>
          <a:p>
            <a:pPr lvl="3"/>
            <a:endParaRPr/>
          </a:p>
          <a:p>
            <a:pPr lvl="4"/>
            <a:endParaRPr/>
          </a:p>
        </p:txBody>
      </p:sp>
      <p:sp>
        <p:nvSpPr>
          <p:cNvPr id="11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Dato (grande)">
    <p:spTree>
      <p:nvGrpSpPr>
        <p:cNvPr id="1" name=""/>
        <p:cNvGrpSpPr/>
        <p:nvPr/>
      </p:nvGrpSpPr>
      <p:grpSpPr>
        <a:xfrm>
          <a:off x="0" y="0"/>
          <a:ext cx="0" cy="0"/>
          <a:chOff x="0" y="0"/>
          <a:chExt cx="0" cy="0"/>
        </a:xfrm>
      </p:grpSpPr>
      <p:sp>
        <p:nvSpPr>
          <p:cNvPr id="126" name="Información del dato"/>
          <p:cNvSpPr txBox="1">
            <a:spLocks noGrp="1"/>
          </p:cNvSpPr>
          <p:nvPr>
            <p:ph type="body" sz="quarter" idx="21" hasCustomPrompt="1"/>
          </p:nvPr>
        </p:nvSpPr>
        <p:spPr>
          <a:xfrm>
            <a:off x="1219200" y="8462239"/>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Información del dato</a:t>
            </a:r>
          </a:p>
        </p:txBody>
      </p:sp>
      <p:sp>
        <p:nvSpPr>
          <p:cNvPr id="127" name="Nivel de texto 1…"/>
          <p:cNvSpPr txBox="1">
            <a:spLocks noGrp="1"/>
          </p:cNvSpPr>
          <p:nvPr>
            <p:ph type="body" sz="half" idx="1" hasCustomPrompt="1"/>
          </p:nvPr>
        </p:nvSpPr>
        <p:spPr>
          <a:xfrm>
            <a:off x="1219200" y="4214484"/>
            <a:ext cx="21945600" cy="4269708"/>
          </a:xfrm>
          <a:prstGeom prst="rect">
            <a:avLst/>
          </a:prstGeom>
        </p:spPr>
        <p:txBody>
          <a:bodyPr anchor="b"/>
          <a:lstStyle>
            <a:lvl1pPr marL="0" indent="0" algn="ctr" defTabSz="2438400">
              <a:lnSpc>
                <a:spcPct val="80000"/>
              </a:lnSpc>
              <a:spcBef>
                <a:spcPts val="0"/>
              </a:spcBef>
              <a:buSzTx/>
              <a:buNone/>
              <a:defRPr sz="22400">
                <a:latin typeface="+mn-lt"/>
                <a:ea typeface="+mn-ea"/>
                <a:cs typeface="+mn-cs"/>
                <a:sym typeface="Canela Bold"/>
              </a:defRPr>
            </a:lvl1pPr>
            <a:lvl2pPr marL="0" indent="457200" algn="ctr" defTabSz="2438400">
              <a:lnSpc>
                <a:spcPct val="80000"/>
              </a:lnSpc>
              <a:spcBef>
                <a:spcPts val="0"/>
              </a:spcBef>
              <a:buSzTx/>
              <a:buNone/>
              <a:defRPr sz="22400">
                <a:latin typeface="+mn-lt"/>
                <a:ea typeface="+mn-ea"/>
                <a:cs typeface="+mn-cs"/>
                <a:sym typeface="Canela Bold"/>
              </a:defRPr>
            </a:lvl2pPr>
            <a:lvl3pPr marL="0" indent="914400" algn="ctr" defTabSz="2438400">
              <a:lnSpc>
                <a:spcPct val="80000"/>
              </a:lnSpc>
              <a:spcBef>
                <a:spcPts val="0"/>
              </a:spcBef>
              <a:buSzTx/>
              <a:buNone/>
              <a:defRPr sz="22400">
                <a:latin typeface="+mn-lt"/>
                <a:ea typeface="+mn-ea"/>
                <a:cs typeface="+mn-cs"/>
                <a:sym typeface="Canela Bold"/>
              </a:defRPr>
            </a:lvl3pPr>
            <a:lvl4pPr marL="0" indent="1371600" algn="ctr" defTabSz="2438400">
              <a:lnSpc>
                <a:spcPct val="80000"/>
              </a:lnSpc>
              <a:spcBef>
                <a:spcPts val="0"/>
              </a:spcBef>
              <a:buSzTx/>
              <a:buNone/>
              <a:defRPr sz="22400">
                <a:latin typeface="+mn-lt"/>
                <a:ea typeface="+mn-ea"/>
                <a:cs typeface="+mn-cs"/>
                <a:sym typeface="Canela Bold"/>
              </a:defRPr>
            </a:lvl4pPr>
            <a:lvl5pPr marL="0" indent="1828800" algn="ctr" defTabSz="2438400">
              <a:lnSpc>
                <a:spcPct val="80000"/>
              </a:lnSpc>
              <a:spcBef>
                <a:spcPts val="0"/>
              </a:spcBef>
              <a:buSzTx/>
              <a:buNone/>
              <a:defRPr sz="22400">
                <a:latin typeface="+mn-lt"/>
                <a:ea typeface="+mn-ea"/>
                <a:cs typeface="+mn-cs"/>
                <a:sym typeface="Canela Bold"/>
              </a:defRPr>
            </a:lvl5pPr>
          </a:lstStyle>
          <a:p>
            <a:r>
              <a:t>100%</a:t>
            </a:r>
          </a:p>
          <a:p>
            <a:pPr lvl="1"/>
            <a:endParaRPr/>
          </a:p>
          <a:p>
            <a:pPr lvl="2"/>
            <a:endParaRPr/>
          </a:p>
          <a:p>
            <a:pPr lvl="3"/>
            <a:endParaRPr/>
          </a:p>
          <a:p>
            <a:pPr lvl="4"/>
            <a:endParaRPr/>
          </a:p>
        </p:txBody>
      </p:sp>
      <p:sp>
        <p:nvSpPr>
          <p:cNvPr id="12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Cita">
    <p:spTree>
      <p:nvGrpSpPr>
        <p:cNvPr id="1" name=""/>
        <p:cNvGrpSpPr/>
        <p:nvPr/>
      </p:nvGrpSpPr>
      <p:grpSpPr>
        <a:xfrm>
          <a:off x="0" y="0"/>
          <a:ext cx="0" cy="0"/>
          <a:chOff x="0" y="0"/>
          <a:chExt cx="0" cy="0"/>
        </a:xfrm>
      </p:grpSpPr>
      <p:sp>
        <p:nvSpPr>
          <p:cNvPr id="135" name="Atribución"/>
          <p:cNvSpPr txBox="1">
            <a:spLocks noGrp="1"/>
          </p:cNvSpPr>
          <p:nvPr>
            <p:ph type="body" sz="quarter" idx="21" hasCustomPrompt="1"/>
          </p:nvPr>
        </p:nvSpPr>
        <p:spPr>
          <a:xfrm>
            <a:off x="1219200" y="11100053"/>
            <a:ext cx="21945602" cy="832613"/>
          </a:xfrm>
          <a:prstGeom prst="rect">
            <a:avLst/>
          </a:prstGeom>
        </p:spPr>
        <p:txBody>
          <a:bodyPr anchor="ct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Atribución</a:t>
            </a:r>
          </a:p>
        </p:txBody>
      </p:sp>
      <p:sp>
        <p:nvSpPr>
          <p:cNvPr id="136" name="Nivel de texto 1…"/>
          <p:cNvSpPr txBox="1">
            <a:spLocks noGrp="1"/>
          </p:cNvSpPr>
          <p:nvPr>
            <p:ph type="body" sz="half" idx="1" hasCustomPrompt="1"/>
          </p:nvPr>
        </p:nvSpPr>
        <p:spPr>
          <a:xfrm>
            <a:off x="1219200" y="4178300"/>
            <a:ext cx="21945600" cy="4416425"/>
          </a:xfrm>
          <a:prstGeom prst="rect">
            <a:avLst/>
          </a:prstGeom>
        </p:spPr>
        <p:txBody>
          <a:bodyPr anchor="ctr"/>
          <a:lstStyle>
            <a:lvl1pPr marL="0" indent="0" algn="ctr" defTabSz="2438400">
              <a:lnSpc>
                <a:spcPct val="80000"/>
              </a:lnSpc>
              <a:spcBef>
                <a:spcPts val="0"/>
              </a:spcBef>
              <a:buSzTx/>
              <a:buNone/>
              <a:defRPr sz="8400">
                <a:latin typeface="+mn-lt"/>
                <a:ea typeface="+mn-ea"/>
                <a:cs typeface="+mn-cs"/>
                <a:sym typeface="Canela Bold"/>
              </a:defRPr>
            </a:lvl1pPr>
            <a:lvl2pPr marL="0" indent="457200" algn="ctr" defTabSz="2438400">
              <a:lnSpc>
                <a:spcPct val="80000"/>
              </a:lnSpc>
              <a:spcBef>
                <a:spcPts val="0"/>
              </a:spcBef>
              <a:buSzTx/>
              <a:buNone/>
              <a:defRPr sz="8400">
                <a:latin typeface="+mn-lt"/>
                <a:ea typeface="+mn-ea"/>
                <a:cs typeface="+mn-cs"/>
                <a:sym typeface="Canela Bold"/>
              </a:defRPr>
            </a:lvl2pPr>
            <a:lvl3pPr marL="0" indent="914400" algn="ctr" defTabSz="2438400">
              <a:lnSpc>
                <a:spcPct val="80000"/>
              </a:lnSpc>
              <a:spcBef>
                <a:spcPts val="0"/>
              </a:spcBef>
              <a:buSzTx/>
              <a:buNone/>
              <a:defRPr sz="8400">
                <a:latin typeface="+mn-lt"/>
                <a:ea typeface="+mn-ea"/>
                <a:cs typeface="+mn-cs"/>
                <a:sym typeface="Canela Bold"/>
              </a:defRPr>
            </a:lvl3pPr>
            <a:lvl4pPr marL="0" indent="1371600" algn="ctr" defTabSz="2438400">
              <a:lnSpc>
                <a:spcPct val="80000"/>
              </a:lnSpc>
              <a:spcBef>
                <a:spcPts val="0"/>
              </a:spcBef>
              <a:buSzTx/>
              <a:buNone/>
              <a:defRPr sz="8400">
                <a:latin typeface="+mn-lt"/>
                <a:ea typeface="+mn-ea"/>
                <a:cs typeface="+mn-cs"/>
                <a:sym typeface="Canela Bold"/>
              </a:defRPr>
            </a:lvl4pPr>
            <a:lvl5pPr marL="0" indent="1828800" algn="ctr" defTabSz="2438400">
              <a:lnSpc>
                <a:spcPct val="80000"/>
              </a:lnSpc>
              <a:spcBef>
                <a:spcPts val="0"/>
              </a:spcBef>
              <a:buSzTx/>
              <a:buNone/>
              <a:defRPr sz="8400">
                <a:latin typeface="+mn-lt"/>
                <a:ea typeface="+mn-ea"/>
                <a:cs typeface="+mn-cs"/>
                <a:sym typeface="Canela Bold"/>
              </a:defRPr>
            </a:lvl5pPr>
          </a:lstStyle>
          <a:p>
            <a:r>
              <a:t>“Frase celebre”</a:t>
            </a:r>
          </a:p>
          <a:p>
            <a:pPr lvl="1"/>
            <a:endParaRPr/>
          </a:p>
          <a:p>
            <a:pPr lvl="2"/>
            <a:endParaRPr/>
          </a:p>
          <a:p>
            <a:pPr lvl="3"/>
            <a:endParaRPr/>
          </a:p>
          <a:p>
            <a:pPr lvl="4"/>
            <a:endParaRPr/>
          </a:p>
        </p:txBody>
      </p:sp>
      <p:sp>
        <p:nvSpPr>
          <p:cNvPr id="137"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3 fotos">
    <p:spTree>
      <p:nvGrpSpPr>
        <p:cNvPr id="1" name=""/>
        <p:cNvGrpSpPr/>
        <p:nvPr/>
      </p:nvGrpSpPr>
      <p:grpSpPr>
        <a:xfrm>
          <a:off x="0" y="0"/>
          <a:ext cx="0" cy="0"/>
          <a:chOff x="0" y="0"/>
          <a:chExt cx="0" cy="0"/>
        </a:xfrm>
      </p:grpSpPr>
      <p:sp>
        <p:nvSpPr>
          <p:cNvPr id="144" name="Mar al atardecer con el cielo de fondo 2"/>
          <p:cNvSpPr>
            <a:spLocks noGrp="1"/>
          </p:cNvSpPr>
          <p:nvPr>
            <p:ph type="pic" sz="quarter" idx="21"/>
          </p:nvPr>
        </p:nvSpPr>
        <p:spPr>
          <a:xfrm>
            <a:off x="15744825" y="5581752"/>
            <a:ext cx="7365408" cy="8280401"/>
          </a:xfrm>
          <a:prstGeom prst="rect">
            <a:avLst/>
          </a:prstGeom>
        </p:spPr>
        <p:txBody>
          <a:bodyPr lIns="91439" tIns="45719" rIns="91439" bIns="45719">
            <a:noAutofit/>
          </a:bodyPr>
          <a:lstStyle/>
          <a:p>
            <a:endParaRPr/>
          </a:p>
        </p:txBody>
      </p:sp>
      <p:sp>
        <p:nvSpPr>
          <p:cNvPr id="145" name="Mar al atardecer con el cielo de fondo 1"/>
          <p:cNvSpPr>
            <a:spLocks noGrp="1"/>
          </p:cNvSpPr>
          <p:nvPr>
            <p:ph type="pic" sz="quarter" idx="22"/>
          </p:nvPr>
        </p:nvSpPr>
        <p:spPr>
          <a:xfrm>
            <a:off x="15363825" y="1270000"/>
            <a:ext cx="8115300" cy="5409006"/>
          </a:xfrm>
          <a:prstGeom prst="rect">
            <a:avLst/>
          </a:prstGeom>
        </p:spPr>
        <p:txBody>
          <a:bodyPr lIns="91439" tIns="45719" rIns="91439" bIns="45719">
            <a:noAutofit/>
          </a:bodyPr>
          <a:lstStyle/>
          <a:p>
            <a:endParaRPr/>
          </a:p>
        </p:txBody>
      </p:sp>
      <p:sp>
        <p:nvSpPr>
          <p:cNvPr id="146" name="Playa y mar al atardecer"/>
          <p:cNvSpPr>
            <a:spLocks noGrp="1"/>
          </p:cNvSpPr>
          <p:nvPr>
            <p:ph type="pic" idx="23"/>
          </p:nvPr>
        </p:nvSpPr>
        <p:spPr>
          <a:xfrm>
            <a:off x="-63500" y="1270000"/>
            <a:ext cx="16764000" cy="11176000"/>
          </a:xfrm>
          <a:prstGeom prst="rect">
            <a:avLst/>
          </a:prstGeom>
        </p:spPr>
        <p:txBody>
          <a:bodyPr lIns="91439" tIns="45719" rIns="91439" bIns="45719">
            <a:noAutofit/>
          </a:bodyPr>
          <a:lstStyle/>
          <a:p>
            <a:endParaRPr/>
          </a:p>
        </p:txBody>
      </p:sp>
      <p:sp>
        <p:nvSpPr>
          <p:cNvPr id="147"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54" name="playa y mar al atardecer"/>
          <p:cNvSpPr>
            <a:spLocks noGrp="1"/>
          </p:cNvSpPr>
          <p:nvPr>
            <p:ph type="pic" idx="21"/>
          </p:nvPr>
        </p:nvSpPr>
        <p:spPr>
          <a:xfrm>
            <a:off x="1270000" y="-423334"/>
            <a:ext cx="21844000" cy="14562668"/>
          </a:xfrm>
          <a:prstGeom prst="rect">
            <a:avLst/>
          </a:prstGeom>
        </p:spPr>
        <p:txBody>
          <a:bodyPr lIns="91439" tIns="45719" rIns="91439" bIns="45719">
            <a:noAutofit/>
          </a:bodyPr>
          <a:lstStyle/>
          <a:p>
            <a:endParaRPr/>
          </a:p>
        </p:txBody>
      </p:sp>
      <p:sp>
        <p:nvSpPr>
          <p:cNvPr id="155"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En blanco">
    <p:spTree>
      <p:nvGrpSpPr>
        <p:cNvPr id="1" name=""/>
        <p:cNvGrpSpPr/>
        <p:nvPr/>
      </p:nvGrpSpPr>
      <p:grpSpPr>
        <a:xfrm>
          <a:off x="0" y="0"/>
          <a:ext cx="0" cy="0"/>
          <a:chOff x="0" y="0"/>
          <a:chExt cx="0" cy="0"/>
        </a:xfrm>
      </p:grpSpPr>
      <p:sp>
        <p:nvSpPr>
          <p:cNvPr id="162"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ítulo y foto">
    <p:spTree>
      <p:nvGrpSpPr>
        <p:cNvPr id="1" name=""/>
        <p:cNvGrpSpPr/>
        <p:nvPr/>
      </p:nvGrpSpPr>
      <p:grpSpPr>
        <a:xfrm>
          <a:off x="0" y="0"/>
          <a:ext cx="0" cy="0"/>
          <a:chOff x="0" y="0"/>
          <a:chExt cx="0" cy="0"/>
        </a:xfrm>
      </p:grpSpPr>
      <p:sp>
        <p:nvSpPr>
          <p:cNvPr id="21" name="Playa y mar al atardecer"/>
          <p:cNvSpPr>
            <a:spLocks noGrp="1"/>
          </p:cNvSpPr>
          <p:nvPr>
            <p:ph type="pic" idx="21"/>
          </p:nvPr>
        </p:nvSpPr>
        <p:spPr>
          <a:xfrm>
            <a:off x="0" y="-1270000"/>
            <a:ext cx="24384000" cy="16256000"/>
          </a:xfrm>
          <a:prstGeom prst="rect">
            <a:avLst/>
          </a:prstGeom>
        </p:spPr>
        <p:txBody>
          <a:bodyPr lIns="91439" tIns="45719" rIns="91439" bIns="45719">
            <a:noAutofit/>
          </a:bodyPr>
          <a:lstStyle/>
          <a:p>
            <a:endParaRPr/>
          </a:p>
        </p:txBody>
      </p:sp>
      <p:sp>
        <p:nvSpPr>
          <p:cNvPr id="22" name="Título de presentación"/>
          <p:cNvSpPr txBox="1">
            <a:spLocks noGrp="1"/>
          </p:cNvSpPr>
          <p:nvPr>
            <p:ph type="title" hasCustomPrompt="1"/>
          </p:nvPr>
        </p:nvSpPr>
        <p:spPr>
          <a:xfrm>
            <a:off x="1219200" y="3543300"/>
            <a:ext cx="21945600" cy="4267200"/>
          </a:xfrm>
          <a:prstGeom prst="rect">
            <a:avLst/>
          </a:prstGeom>
        </p:spPr>
        <p:txBody>
          <a:bodyPr anchor="b"/>
          <a:lstStyle>
            <a:lvl1pPr>
              <a:defRPr sz="12800" spc="-128">
                <a:solidFill>
                  <a:srgbClr val="FFFFFF"/>
                </a:solidFill>
              </a:defRPr>
            </a:lvl1pPr>
          </a:lstStyle>
          <a:p>
            <a:r>
              <a:t>Título de presentación</a:t>
            </a:r>
          </a:p>
        </p:txBody>
      </p:sp>
      <p:sp>
        <p:nvSpPr>
          <p:cNvPr id="23" name="Nivel de texto 1…"/>
          <p:cNvSpPr txBox="1">
            <a:spLocks noGrp="1"/>
          </p:cNvSpPr>
          <p:nvPr>
            <p:ph type="body" sz="quarter" idx="1" hasCustomPrompt="1"/>
          </p:nvPr>
        </p:nvSpPr>
        <p:spPr>
          <a:xfrm>
            <a:off x="1219200" y="7569200"/>
            <a:ext cx="21945600" cy="2252112"/>
          </a:xfrm>
          <a:prstGeom prst="rect">
            <a:avLst/>
          </a:prstGeom>
        </p:spPr>
        <p:txBody>
          <a:bodyPr/>
          <a:lstStyle>
            <a:lvl1pPr marL="0" indent="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1pPr>
            <a:lvl2pPr marL="0" indent="4572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2pPr>
            <a:lvl3pPr marL="0" indent="9144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3pPr>
            <a:lvl4pPr marL="0" indent="13716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4pPr>
            <a:lvl5pPr marL="0" indent="1828800" algn="ctr" defTabSz="825500">
              <a:lnSpc>
                <a:spcPct val="100000"/>
              </a:lnSpc>
              <a:spcBef>
                <a:spcPts val="0"/>
              </a:spcBef>
              <a:buSzTx/>
              <a:buNone/>
              <a:defRPr sz="6000" spc="-59">
                <a:solidFill>
                  <a:srgbClr val="FFFFFF"/>
                </a:solidFill>
                <a:latin typeface="Graphik Semibold"/>
                <a:ea typeface="Graphik Semibold"/>
                <a:cs typeface="Graphik Semibold"/>
                <a:sym typeface="Graphik Semibold"/>
              </a:defRPr>
            </a:lvl5pPr>
          </a:lstStyle>
          <a:p>
            <a:r>
              <a:t>Subtítulo de presentación</a:t>
            </a:r>
          </a:p>
          <a:p>
            <a:pPr lvl="1"/>
            <a:endParaRPr/>
          </a:p>
          <a:p>
            <a:pPr lvl="2"/>
            <a:endParaRPr/>
          </a:p>
          <a:p>
            <a:pPr lvl="3"/>
            <a:endParaRPr/>
          </a:p>
          <a:p>
            <a:pPr lvl="4"/>
            <a:endParaRPr/>
          </a:p>
        </p:txBody>
      </p:sp>
      <p:sp>
        <p:nvSpPr>
          <p:cNvPr id="24" name="Autor y fecha"/>
          <p:cNvSpPr txBox="1">
            <a:spLocks noGrp="1"/>
          </p:cNvSpPr>
          <p:nvPr>
            <p:ph type="body" sz="quarter" idx="22" hasCustomPrompt="1"/>
          </p:nvPr>
        </p:nvSpPr>
        <p:spPr>
          <a:xfrm>
            <a:off x="1219200" y="11988800"/>
            <a:ext cx="21945602" cy="605791"/>
          </a:xfrm>
          <a:prstGeom prst="rect">
            <a:avLst/>
          </a:prstGeom>
        </p:spPr>
        <p:txBody>
          <a:bodyPr/>
          <a:lstStyle>
            <a:lvl1pPr marL="0" indent="0" algn="ctr" defTabSz="825500">
              <a:lnSpc>
                <a:spcPct val="100000"/>
              </a:lnSpc>
              <a:spcBef>
                <a:spcPts val="0"/>
              </a:spcBef>
              <a:buSzTx/>
              <a:buNone/>
              <a:defRPr sz="3000" spc="-29">
                <a:solidFill>
                  <a:srgbClr val="FFFFFF"/>
                </a:solidFill>
                <a:latin typeface="Graphik Medium"/>
                <a:ea typeface="Graphik Medium"/>
                <a:cs typeface="Graphik Medium"/>
                <a:sym typeface="Graphik Medium"/>
              </a:defRPr>
            </a:lvl1pPr>
          </a:lstStyle>
          <a:p>
            <a:r>
              <a:t>Autor y fecha</a:t>
            </a:r>
          </a:p>
        </p:txBody>
      </p:sp>
      <p:sp>
        <p:nvSpPr>
          <p:cNvPr id="25" name="Número de diapositiva"/>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‹nº›</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ítulo y foto alternativa">
    <p:spTree>
      <p:nvGrpSpPr>
        <p:cNvPr id="1" name=""/>
        <p:cNvGrpSpPr/>
        <p:nvPr/>
      </p:nvGrpSpPr>
      <p:grpSpPr>
        <a:xfrm>
          <a:off x="0" y="0"/>
          <a:ext cx="0" cy="0"/>
          <a:chOff x="0" y="0"/>
          <a:chExt cx="0" cy="0"/>
        </a:xfrm>
      </p:grpSpPr>
      <p:sp>
        <p:nvSpPr>
          <p:cNvPr id="32" name="Título de diapositiva"/>
          <p:cNvSpPr txBox="1">
            <a:spLocks noGrp="1"/>
          </p:cNvSpPr>
          <p:nvPr>
            <p:ph type="title" hasCustomPrompt="1"/>
          </p:nvPr>
        </p:nvSpPr>
        <p:spPr>
          <a:xfrm>
            <a:off x="1215495" y="4585102"/>
            <a:ext cx="9757338" cy="2540001"/>
          </a:xfrm>
          <a:prstGeom prst="rect">
            <a:avLst/>
          </a:prstGeom>
        </p:spPr>
        <p:txBody>
          <a:bodyPr anchor="b"/>
          <a:lstStyle/>
          <a:p>
            <a:r>
              <a:t>Título de diapositiva</a:t>
            </a:r>
          </a:p>
        </p:txBody>
      </p:sp>
      <p:sp>
        <p:nvSpPr>
          <p:cNvPr id="33" name="Mar al atardecer con el cielo de fondo"/>
          <p:cNvSpPr>
            <a:spLocks noGrp="1"/>
          </p:cNvSpPr>
          <p:nvPr>
            <p:ph type="pic" idx="21"/>
          </p:nvPr>
        </p:nvSpPr>
        <p:spPr>
          <a:xfrm>
            <a:off x="9283700" y="1270000"/>
            <a:ext cx="16751300" cy="11176000"/>
          </a:xfrm>
          <a:prstGeom prst="rect">
            <a:avLst/>
          </a:prstGeom>
        </p:spPr>
        <p:txBody>
          <a:bodyPr lIns="91439" tIns="45719" rIns="91439" bIns="45719">
            <a:noAutofit/>
          </a:bodyPr>
          <a:lstStyle/>
          <a:p>
            <a:endParaRPr/>
          </a:p>
        </p:txBody>
      </p:sp>
      <p:sp>
        <p:nvSpPr>
          <p:cNvPr id="34" name="Nivel de texto 1…"/>
          <p:cNvSpPr txBox="1">
            <a:spLocks noGrp="1"/>
          </p:cNvSpPr>
          <p:nvPr>
            <p:ph type="body" sz="quarter" idx="1" hasCustomPrompt="1"/>
          </p:nvPr>
        </p:nvSpPr>
        <p:spPr>
          <a:xfrm>
            <a:off x="1219200" y="7016750"/>
            <a:ext cx="9753600" cy="5416550"/>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vl2pPr marL="0" indent="457200" algn="ctr" defTabSz="825500">
              <a:lnSpc>
                <a:spcPct val="100000"/>
              </a:lnSpc>
              <a:spcBef>
                <a:spcPts val="0"/>
              </a:spcBef>
              <a:buSzTx/>
              <a:buNone/>
              <a:defRPr spc="-44">
                <a:latin typeface="Graphik Semibold"/>
                <a:ea typeface="Graphik Semibold"/>
                <a:cs typeface="Graphik Semibold"/>
                <a:sym typeface="Graphik Semibold"/>
              </a:defRPr>
            </a:lvl2pPr>
            <a:lvl3pPr marL="0" indent="914400" algn="ctr" defTabSz="825500">
              <a:lnSpc>
                <a:spcPct val="100000"/>
              </a:lnSpc>
              <a:spcBef>
                <a:spcPts val="0"/>
              </a:spcBef>
              <a:buSzTx/>
              <a:buNone/>
              <a:defRPr spc="-44">
                <a:latin typeface="Graphik Semibold"/>
                <a:ea typeface="Graphik Semibold"/>
                <a:cs typeface="Graphik Semibold"/>
                <a:sym typeface="Graphik Semibold"/>
              </a:defRPr>
            </a:lvl3pPr>
            <a:lvl4pPr marL="0" indent="1371600" algn="ctr" defTabSz="825500">
              <a:lnSpc>
                <a:spcPct val="100000"/>
              </a:lnSpc>
              <a:spcBef>
                <a:spcPts val="0"/>
              </a:spcBef>
              <a:buSzTx/>
              <a:buNone/>
              <a:defRPr spc="-44">
                <a:latin typeface="Graphik Semibold"/>
                <a:ea typeface="Graphik Semibold"/>
                <a:cs typeface="Graphik Semibold"/>
                <a:sym typeface="Graphik Semibold"/>
              </a:defRPr>
            </a:lvl4pPr>
            <a:lvl5pPr marL="0" indent="1828800" algn="ctr" defTabSz="825500">
              <a:lnSpc>
                <a:spcPct val="100000"/>
              </a:lnSpc>
              <a:spcBef>
                <a:spcPts val="0"/>
              </a:spcBef>
              <a:buSzTx/>
              <a:buNone/>
              <a:defRPr spc="-44">
                <a:latin typeface="Graphik Semibold"/>
                <a:ea typeface="Graphik Semibold"/>
                <a:cs typeface="Graphik Semibold"/>
                <a:sym typeface="Graphik Semibold"/>
              </a:defRPr>
            </a:lvl5pPr>
          </a:lstStyle>
          <a:p>
            <a:r>
              <a:t>Subtítulo de diapositiva</a:t>
            </a:r>
          </a:p>
          <a:p>
            <a:pPr lvl="1"/>
            <a:endParaRPr/>
          </a:p>
          <a:p>
            <a:pPr lvl="2"/>
            <a:endParaRPr/>
          </a:p>
          <a:p>
            <a:pPr lvl="3"/>
            <a:endParaRPr/>
          </a:p>
          <a:p>
            <a:pPr lvl="4"/>
            <a:endParaRPr/>
          </a:p>
        </p:txBody>
      </p:sp>
      <p:sp>
        <p:nvSpPr>
          <p:cNvPr id="3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ítulo y viñetas">
    <p:spTree>
      <p:nvGrpSpPr>
        <p:cNvPr id="1" name=""/>
        <p:cNvGrpSpPr/>
        <p:nvPr/>
      </p:nvGrpSpPr>
      <p:grpSpPr>
        <a:xfrm>
          <a:off x="0" y="0"/>
          <a:ext cx="0" cy="0"/>
          <a:chOff x="0" y="0"/>
          <a:chExt cx="0" cy="0"/>
        </a:xfrm>
      </p:grpSpPr>
      <p:sp>
        <p:nvSpPr>
          <p:cNvPr id="42" name="Título de diapositiva"/>
          <p:cNvSpPr txBox="1">
            <a:spLocks noGrp="1"/>
          </p:cNvSpPr>
          <p:nvPr>
            <p:ph type="title" hasCustomPrompt="1"/>
          </p:nvPr>
        </p:nvSpPr>
        <p:spPr>
          <a:prstGeom prst="rect">
            <a:avLst/>
          </a:prstGeom>
        </p:spPr>
        <p:txBody>
          <a:bodyPr/>
          <a:lstStyle/>
          <a:p>
            <a:r>
              <a:t>Título de diapositiva</a:t>
            </a:r>
          </a:p>
        </p:txBody>
      </p:sp>
      <p:sp>
        <p:nvSpPr>
          <p:cNvPr id="43" name="Nivel de texto 1…"/>
          <p:cNvSpPr txBox="1">
            <a:spLocks noGrp="1"/>
          </p:cNvSpPr>
          <p:nvPr>
            <p:ph type="body" idx="1" hasCustomPrompt="1"/>
          </p:nvPr>
        </p:nvSpPr>
        <p:spPr>
          <a:prstGeom prst="rect">
            <a:avLst/>
          </a:prstGeom>
        </p:spPr>
        <p:txBody>
          <a:bodyPr/>
          <a:lstStyle/>
          <a:p>
            <a:r>
              <a:t>Texto en viñeta de diapositiva</a:t>
            </a:r>
          </a:p>
          <a:p>
            <a:pPr lvl="1"/>
            <a:endParaRPr/>
          </a:p>
          <a:p>
            <a:pPr lvl="2"/>
            <a:endParaRPr/>
          </a:p>
          <a:p>
            <a:pPr lvl="3"/>
            <a:endParaRPr/>
          </a:p>
          <a:p>
            <a:pPr lvl="4"/>
            <a:endParaRPr/>
          </a:p>
        </p:txBody>
      </p:sp>
      <p:sp>
        <p:nvSpPr>
          <p:cNvPr id="44" name="Subtítulo de diapositiva"/>
          <p:cNvSpPr txBox="1">
            <a:spLocks noGrp="1"/>
          </p:cNvSpPr>
          <p:nvPr>
            <p:ph type="body" sz="quarter" idx="21" hasCustomPrompt="1"/>
          </p:nvPr>
        </p:nvSpPr>
        <p:spPr>
          <a:xfrm>
            <a:off x="1219200" y="2384648"/>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4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Viñetas">
    <p:spTree>
      <p:nvGrpSpPr>
        <p:cNvPr id="1" name=""/>
        <p:cNvGrpSpPr/>
        <p:nvPr/>
      </p:nvGrpSpPr>
      <p:grpSpPr>
        <a:xfrm>
          <a:off x="0" y="0"/>
          <a:ext cx="0" cy="0"/>
          <a:chOff x="0" y="0"/>
          <a:chExt cx="0" cy="0"/>
        </a:xfrm>
      </p:grpSpPr>
      <p:sp>
        <p:nvSpPr>
          <p:cNvPr id="52" name="Nivel de texto 1…"/>
          <p:cNvSpPr txBox="1">
            <a:spLocks noGrp="1"/>
          </p:cNvSpPr>
          <p:nvPr>
            <p:ph type="body" idx="1" hasCustomPrompt="1"/>
          </p:nvPr>
        </p:nvSpPr>
        <p:spPr>
          <a:xfrm>
            <a:off x="1219200" y="4013200"/>
            <a:ext cx="21945600" cy="8487148"/>
          </a:xfrm>
          <a:prstGeom prst="rect">
            <a:avLst/>
          </a:prstGeom>
        </p:spPr>
        <p:txBody>
          <a:bodyPr numCol="2" spcCol="2558384"/>
          <a:lstStyle/>
          <a:p>
            <a:r>
              <a:t>Texto en viñeta de diapositiva</a:t>
            </a:r>
          </a:p>
          <a:p>
            <a:pPr lvl="1"/>
            <a:endParaRPr/>
          </a:p>
          <a:p>
            <a:pPr lvl="2"/>
            <a:endParaRPr/>
          </a:p>
          <a:p>
            <a:pPr lvl="3"/>
            <a:endParaRPr/>
          </a:p>
          <a:p>
            <a:pPr lvl="4"/>
            <a:endParaRPr/>
          </a:p>
        </p:txBody>
      </p:sp>
      <p:sp>
        <p:nvSpPr>
          <p:cNvPr id="53"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ítulo, viñetas y foto">
    <p:spTree>
      <p:nvGrpSpPr>
        <p:cNvPr id="1" name=""/>
        <p:cNvGrpSpPr/>
        <p:nvPr/>
      </p:nvGrpSpPr>
      <p:grpSpPr>
        <a:xfrm>
          <a:off x="0" y="0"/>
          <a:ext cx="0" cy="0"/>
          <a:chOff x="0" y="0"/>
          <a:chExt cx="0" cy="0"/>
        </a:xfrm>
      </p:grpSpPr>
      <p:sp>
        <p:nvSpPr>
          <p:cNvPr id="60"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61" name="Mar al atardecer con el cielo de fondo"/>
          <p:cNvSpPr>
            <a:spLocks noGrp="1"/>
          </p:cNvSpPr>
          <p:nvPr>
            <p:ph type="pic" idx="21"/>
          </p:nvPr>
        </p:nvSpPr>
        <p:spPr>
          <a:xfrm>
            <a:off x="12192644" y="718588"/>
            <a:ext cx="10972801" cy="12329624"/>
          </a:xfrm>
          <a:prstGeom prst="rect">
            <a:avLst/>
          </a:prstGeom>
        </p:spPr>
        <p:txBody>
          <a:bodyPr lIns="91439" tIns="45719" rIns="91439" bIns="45719">
            <a:noAutofit/>
          </a:bodyPr>
          <a:lstStyle/>
          <a:p>
            <a:endParaRPr/>
          </a:p>
        </p:txBody>
      </p:sp>
      <p:sp>
        <p:nvSpPr>
          <p:cNvPr id="62" name="Subtítulo de diapositiva"/>
          <p:cNvSpPr txBox="1">
            <a:spLocks noGrp="1"/>
          </p:cNvSpPr>
          <p:nvPr>
            <p:ph type="body" sz="quarter" idx="22"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6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6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ítulo, viñetas, y video en vivo (pequeño)">
    <p:spTree>
      <p:nvGrpSpPr>
        <p:cNvPr id="1" name=""/>
        <p:cNvGrpSpPr/>
        <p:nvPr/>
      </p:nvGrpSpPr>
      <p:grpSpPr>
        <a:xfrm>
          <a:off x="0" y="0"/>
          <a:ext cx="0" cy="0"/>
          <a:chOff x="0" y="0"/>
          <a:chExt cx="0" cy="0"/>
        </a:xfrm>
      </p:grpSpPr>
      <p:sp>
        <p:nvSpPr>
          <p:cNvPr id="71"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72" name="Subtítulo de diapositiva"/>
          <p:cNvSpPr txBox="1">
            <a:spLocks noGrp="1"/>
          </p:cNvSpPr>
          <p:nvPr>
            <p:ph type="body" sz="quarter" idx="21"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7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7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ítulo, viñetas, y video en vivo (grande)">
    <p:spTree>
      <p:nvGrpSpPr>
        <p:cNvPr id="1" name=""/>
        <p:cNvGrpSpPr/>
        <p:nvPr/>
      </p:nvGrpSpPr>
      <p:grpSpPr>
        <a:xfrm>
          <a:off x="0" y="0"/>
          <a:ext cx="0" cy="0"/>
          <a:chOff x="0" y="0"/>
          <a:chExt cx="0" cy="0"/>
        </a:xfrm>
      </p:grpSpPr>
      <p:sp>
        <p:nvSpPr>
          <p:cNvPr id="81" name="Título de diapositiva"/>
          <p:cNvSpPr txBox="1">
            <a:spLocks noGrp="1"/>
          </p:cNvSpPr>
          <p:nvPr>
            <p:ph type="title" hasCustomPrompt="1"/>
          </p:nvPr>
        </p:nvSpPr>
        <p:spPr>
          <a:xfrm>
            <a:off x="1219200" y="774700"/>
            <a:ext cx="9753600" cy="1600200"/>
          </a:xfrm>
          <a:prstGeom prst="rect">
            <a:avLst/>
          </a:prstGeom>
        </p:spPr>
        <p:txBody>
          <a:bodyPr/>
          <a:lstStyle/>
          <a:p>
            <a:r>
              <a:t>Título de diapositiva</a:t>
            </a:r>
          </a:p>
        </p:txBody>
      </p:sp>
      <p:sp>
        <p:nvSpPr>
          <p:cNvPr id="82" name="Subtítulo de diapositiva"/>
          <p:cNvSpPr txBox="1">
            <a:spLocks noGrp="1"/>
          </p:cNvSpPr>
          <p:nvPr>
            <p:ph type="body" sz="quarter" idx="21"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r>
              <a:t>Subtítulo de diapositiva</a:t>
            </a:r>
          </a:p>
        </p:txBody>
      </p:sp>
      <p:sp>
        <p:nvSpPr>
          <p:cNvPr id="83" name="Nivel de texto 1…"/>
          <p:cNvSpPr txBox="1">
            <a:spLocks noGrp="1"/>
          </p:cNvSpPr>
          <p:nvPr>
            <p:ph type="body" sz="half" idx="1" hasCustomPrompt="1"/>
          </p:nvPr>
        </p:nvSpPr>
        <p:spPr>
          <a:xfrm>
            <a:off x="1219200" y="4023221"/>
            <a:ext cx="9757569" cy="8384679"/>
          </a:xfrm>
          <a:prstGeom prst="rect">
            <a:avLst/>
          </a:prstGeom>
        </p:spPr>
        <p:txBody>
          <a:bodyPr/>
          <a:lstStyle/>
          <a:p>
            <a:r>
              <a:t>Texto en viñeta de diapositiva</a:t>
            </a:r>
          </a:p>
          <a:p>
            <a:pPr lvl="1"/>
            <a:endParaRPr/>
          </a:p>
          <a:p>
            <a:pPr lvl="2"/>
            <a:endParaRPr/>
          </a:p>
          <a:p>
            <a:pPr lvl="3"/>
            <a:endParaRPr/>
          </a:p>
          <a:p>
            <a:pPr lvl="4"/>
            <a:endParaRPr/>
          </a:p>
        </p:txBody>
      </p:sp>
      <p:sp>
        <p:nvSpPr>
          <p:cNvPr id="84" name="Número de diapositiva"/>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Sección">
    <p:spTree>
      <p:nvGrpSpPr>
        <p:cNvPr id="1" name=""/>
        <p:cNvGrpSpPr/>
        <p:nvPr/>
      </p:nvGrpSpPr>
      <p:grpSpPr>
        <a:xfrm>
          <a:off x="0" y="0"/>
          <a:ext cx="0" cy="0"/>
          <a:chOff x="0" y="0"/>
          <a:chExt cx="0" cy="0"/>
        </a:xfrm>
      </p:grpSpPr>
      <p:sp>
        <p:nvSpPr>
          <p:cNvPr id="91" name="Título de sección"/>
          <p:cNvSpPr txBox="1">
            <a:spLocks noGrp="1"/>
          </p:cNvSpPr>
          <p:nvPr>
            <p:ph type="title" hasCustomPrompt="1"/>
          </p:nvPr>
        </p:nvSpPr>
        <p:spPr>
          <a:xfrm>
            <a:off x="1219200" y="3242270"/>
            <a:ext cx="21945600" cy="6604001"/>
          </a:xfrm>
          <a:prstGeom prst="rect">
            <a:avLst/>
          </a:prstGeom>
        </p:spPr>
        <p:txBody>
          <a:bodyPr anchor="ctr"/>
          <a:lstStyle>
            <a:lvl1pPr>
              <a:defRPr sz="12800" spc="0"/>
            </a:lvl1pPr>
          </a:lstStyle>
          <a:p>
            <a:r>
              <a:t>Título de sección</a:t>
            </a:r>
          </a:p>
        </p:txBody>
      </p:sp>
      <p:sp>
        <p:nvSpPr>
          <p:cNvPr id="92" name="Número de diapositiva"/>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t>‹nº›</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ítulo de diapositiva"/>
          <p:cNvSpPr txBox="1">
            <a:spLocks noGrp="1"/>
          </p:cNvSpPr>
          <p:nvPr>
            <p:ph type="title" hasCustomPrompt="1"/>
          </p:nvPr>
        </p:nvSpPr>
        <p:spPr>
          <a:xfrm>
            <a:off x="1219200" y="774700"/>
            <a:ext cx="21945600" cy="17272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Título de diapositiva</a:t>
            </a:r>
          </a:p>
        </p:txBody>
      </p:sp>
      <p:sp>
        <p:nvSpPr>
          <p:cNvPr id="3" name="Nivel de texto 1…"/>
          <p:cNvSpPr txBox="1">
            <a:spLocks noGrp="1"/>
          </p:cNvSpPr>
          <p:nvPr>
            <p:ph type="body" idx="1" hasCustomPrompt="1"/>
          </p:nvPr>
        </p:nvSpPr>
        <p:spPr>
          <a:xfrm>
            <a:off x="1219200" y="4013200"/>
            <a:ext cx="21948577" cy="8483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Texto en viñeta de diapositiva</a:t>
            </a:r>
          </a:p>
          <a:p>
            <a:pPr lvl="1"/>
            <a:endParaRPr/>
          </a:p>
          <a:p>
            <a:pPr lvl="2"/>
            <a:endParaRPr/>
          </a:p>
          <a:p>
            <a:pPr lvl="3"/>
            <a:endParaRPr/>
          </a:p>
          <a:p>
            <a:pPr lvl="4"/>
            <a:endParaRPr/>
          </a:p>
        </p:txBody>
      </p:sp>
      <p:sp>
        <p:nvSpPr>
          <p:cNvPr id="4" name="Número de diapositiva"/>
          <p:cNvSpPr txBox="1">
            <a:spLocks noGrp="1"/>
          </p:cNvSpPr>
          <p:nvPr>
            <p:ph type="sldNum" sz="quarter" idx="2"/>
          </p:nvPr>
        </p:nvSpPr>
        <p:spPr>
          <a:xfrm>
            <a:off x="11997689" y="12700000"/>
            <a:ext cx="388621" cy="429261"/>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2000">
                <a:solidFill>
                  <a:srgbClr val="5E5E5E"/>
                </a:solidFill>
                <a:latin typeface="Graphik"/>
                <a:ea typeface="Graphik"/>
                <a:cs typeface="Graphik"/>
                <a:sym typeface="Graphik"/>
              </a:defRPr>
            </a:lvl1pPr>
          </a:lstStyle>
          <a:p>
            <a:fld id="{86CB4B4D-7CA3-9044-876B-883B54F8677D}" type="slidenum">
              <a:t>‹nº›</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1pPr>
      <a:lvl2pPr marL="0" marR="0" indent="4572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2pPr>
      <a:lvl3pPr marL="0" marR="0" indent="9144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3pPr>
      <a:lvl4pPr marL="0" marR="0" indent="13716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4pPr>
      <a:lvl5pPr marL="0" marR="0" indent="18288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5pPr>
      <a:lvl6pPr marL="0" marR="0" indent="22860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6pPr>
      <a:lvl7pPr marL="0" marR="0" indent="27432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7pPr>
      <a:lvl8pPr marL="0" marR="0" indent="32004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8pPr>
      <a:lvl9pPr marL="0" marR="0" indent="3657600" algn="ctr" defTabSz="2438400" rtl="0" latinLnBrk="0">
        <a:lnSpc>
          <a:spcPct val="80000"/>
        </a:lnSpc>
        <a:spcBef>
          <a:spcPts val="0"/>
        </a:spcBef>
        <a:spcAft>
          <a:spcPts val="0"/>
        </a:spcAft>
        <a:buClrTx/>
        <a:buSzTx/>
        <a:buFontTx/>
        <a:buNone/>
        <a:tabLst/>
        <a:defRPr sz="8400" b="0" i="0" u="none" strike="noStrike" cap="none" spc="-84" baseline="0">
          <a:solidFill>
            <a:srgbClr val="000000"/>
          </a:solidFill>
          <a:uFillTx/>
          <a:latin typeface="+mn-lt"/>
          <a:ea typeface="+mn-ea"/>
          <a:cs typeface="+mn-cs"/>
          <a:sym typeface="Canela Bold"/>
        </a:defRPr>
      </a:lvl9pPr>
    </p:titleStyle>
    <p:bodyStyle>
      <a:lvl1pPr marL="5461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1pPr>
      <a:lvl2pPr marL="10922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2pPr>
      <a:lvl3pPr marL="16383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3pPr>
      <a:lvl4pPr marL="21844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4pPr>
      <a:lvl5pPr marL="27305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5pPr>
      <a:lvl6pPr marL="32766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6pPr>
      <a:lvl7pPr marL="38227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7pPr>
      <a:lvl8pPr marL="43688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8pPr>
      <a:lvl9pPr marL="4914900" marR="0" indent="-546100" algn="l" defTabSz="2438338" rtl="0" latinLnBrk="0">
        <a:lnSpc>
          <a:spcPct val="90000"/>
        </a:lnSpc>
        <a:spcBef>
          <a:spcPts val="2400"/>
        </a:spcBef>
        <a:spcAft>
          <a:spcPts val="0"/>
        </a:spcAft>
        <a:buClrTx/>
        <a:buSzPct val="150000"/>
        <a:buFontTx/>
        <a:buChar char="•"/>
        <a:tabLst/>
        <a:defRPr sz="4400" b="0" i="0" u="none" strike="noStrike" cap="none" spc="0" baseline="0">
          <a:solidFill>
            <a:srgbClr val="000000"/>
          </a:solidFill>
          <a:uFillTx/>
          <a:latin typeface="Canela Text Regular"/>
          <a:ea typeface="Canela Text Regular"/>
          <a:cs typeface="Canela Text Regular"/>
          <a:sym typeface="Canela Text Regular"/>
        </a:defRPr>
      </a:lvl9pPr>
    </p:bodyStyle>
    <p:otherStyle>
      <a:lvl1pPr marL="0" marR="0" indent="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1pPr>
      <a:lvl2pPr marL="0" marR="0" indent="4572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2pPr>
      <a:lvl3pPr marL="0" marR="0" indent="9144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3pPr>
      <a:lvl4pPr marL="0" marR="0" indent="13716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4pPr>
      <a:lvl5pPr marL="0" marR="0" indent="18288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5pPr>
      <a:lvl6pPr marL="0" marR="0" indent="22860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6pPr>
      <a:lvl7pPr marL="0" marR="0" indent="27432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7pPr>
      <a:lvl8pPr marL="0" marR="0" indent="32004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8pPr>
      <a:lvl9pPr marL="0" marR="0" indent="36576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Graphik"/>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 name="001.jpg" descr="001.jpg"/>
          <p:cNvPicPr>
            <a:picLocks noChangeAspect="1"/>
          </p:cNvPicPr>
          <p:nvPr/>
        </p:nvPicPr>
        <p:blipFill>
          <a:blip r:embed="rId2"/>
          <a:stretch>
            <a:fillRect/>
          </a:stretch>
        </p:blipFill>
        <p:spPr>
          <a:xfrm>
            <a:off x="0" y="0"/>
            <a:ext cx="24384000" cy="13716000"/>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2"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13"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14" name="Ya no había sangre expiatoria para purificar a los culpables ni Salvador compasivo que abogara por ellos y exclamase: “¡Dale al pecador un poco de tiempo todavía!” Todo el Cielo se unió a Jesús cuando oyó estas palabras: “Hecho está. Consumado es”. El __"/>
          <p:cNvSpPr txBox="1"/>
          <p:nvPr/>
        </p:nvSpPr>
        <p:spPr>
          <a:xfrm>
            <a:off x="2125710" y="3730218"/>
            <a:ext cx="20132580"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rPr dirty="0"/>
              <a:t>Ya no </a:t>
            </a:r>
            <a:r>
              <a:rPr dirty="0" err="1"/>
              <a:t>había</a:t>
            </a:r>
            <a:r>
              <a:rPr dirty="0"/>
              <a:t> </a:t>
            </a:r>
            <a:r>
              <a:rPr dirty="0" err="1"/>
              <a:t>sangre</a:t>
            </a:r>
            <a:r>
              <a:rPr dirty="0"/>
              <a:t> </a:t>
            </a:r>
            <a:r>
              <a:rPr dirty="0" err="1"/>
              <a:t>expiatoria</a:t>
            </a:r>
            <a:r>
              <a:rPr dirty="0"/>
              <a:t> para </a:t>
            </a:r>
            <a:r>
              <a:rPr dirty="0" err="1"/>
              <a:t>purificar</a:t>
            </a:r>
            <a:r>
              <a:rPr dirty="0"/>
              <a:t> a </a:t>
            </a:r>
            <a:r>
              <a:rPr dirty="0" err="1"/>
              <a:t>los</a:t>
            </a:r>
            <a:r>
              <a:rPr dirty="0"/>
              <a:t> </a:t>
            </a:r>
            <a:r>
              <a:rPr dirty="0" err="1"/>
              <a:t>culpables</a:t>
            </a:r>
            <a:r>
              <a:rPr dirty="0"/>
              <a:t> </a:t>
            </a:r>
            <a:r>
              <a:rPr dirty="0" err="1"/>
              <a:t>ni</a:t>
            </a:r>
            <a:r>
              <a:rPr dirty="0"/>
              <a:t> Salvador </a:t>
            </a:r>
            <a:r>
              <a:rPr dirty="0" err="1"/>
              <a:t>compasivo</a:t>
            </a:r>
            <a:r>
              <a:rPr dirty="0"/>
              <a:t> que </a:t>
            </a:r>
            <a:r>
              <a:rPr dirty="0" err="1"/>
              <a:t>abogara</a:t>
            </a:r>
            <a:r>
              <a:rPr dirty="0"/>
              <a:t> </a:t>
            </a:r>
            <a:r>
              <a:rPr dirty="0" err="1"/>
              <a:t>por</a:t>
            </a:r>
            <a:r>
              <a:rPr dirty="0"/>
              <a:t> </a:t>
            </a:r>
            <a:r>
              <a:rPr dirty="0" err="1"/>
              <a:t>ellos</a:t>
            </a:r>
            <a:r>
              <a:rPr dirty="0"/>
              <a:t> y </a:t>
            </a:r>
            <a:r>
              <a:rPr dirty="0" err="1"/>
              <a:t>exclamase</a:t>
            </a:r>
            <a:r>
              <a:rPr dirty="0"/>
              <a:t>: “¡Dale al </a:t>
            </a:r>
            <a:r>
              <a:rPr dirty="0" err="1"/>
              <a:t>pecador</a:t>
            </a:r>
            <a:r>
              <a:rPr dirty="0"/>
              <a:t> un poco de </a:t>
            </a:r>
            <a:r>
              <a:rPr dirty="0" err="1"/>
              <a:t>tiempo</a:t>
            </a:r>
            <a:r>
              <a:rPr dirty="0"/>
              <a:t> </a:t>
            </a:r>
            <a:r>
              <a:rPr dirty="0" err="1"/>
              <a:t>todavía</a:t>
            </a:r>
            <a:r>
              <a:rPr dirty="0"/>
              <a:t>!” Todo </a:t>
            </a:r>
            <a:r>
              <a:rPr dirty="0" err="1"/>
              <a:t>el</a:t>
            </a:r>
            <a:r>
              <a:rPr dirty="0"/>
              <a:t> Cielo se </a:t>
            </a:r>
            <a:r>
              <a:rPr dirty="0" err="1"/>
              <a:t>unió</a:t>
            </a:r>
            <a:r>
              <a:rPr dirty="0"/>
              <a:t> a Jesús </a:t>
            </a:r>
            <a:r>
              <a:rPr dirty="0" err="1"/>
              <a:t>cuando</a:t>
            </a:r>
            <a:r>
              <a:rPr dirty="0"/>
              <a:t> </a:t>
            </a:r>
            <a:r>
              <a:rPr dirty="0" err="1"/>
              <a:t>oyó</a:t>
            </a:r>
            <a:r>
              <a:rPr dirty="0"/>
              <a:t> </a:t>
            </a:r>
            <a:r>
              <a:rPr dirty="0" err="1"/>
              <a:t>estas</a:t>
            </a:r>
            <a:r>
              <a:rPr dirty="0"/>
              <a:t> palabras: “</a:t>
            </a:r>
            <a:r>
              <a:rPr dirty="0" err="1"/>
              <a:t>Hecho</a:t>
            </a:r>
            <a:r>
              <a:rPr dirty="0"/>
              <a:t> </a:t>
            </a:r>
            <a:r>
              <a:rPr dirty="0" err="1"/>
              <a:t>está</a:t>
            </a:r>
            <a:r>
              <a:rPr dirty="0"/>
              <a:t>. </a:t>
            </a:r>
            <a:r>
              <a:rPr dirty="0" err="1"/>
              <a:t>Consumado</a:t>
            </a:r>
            <a:r>
              <a:rPr dirty="0"/>
              <a:t> es”. El ______ de ___________ se </a:t>
            </a:r>
            <a:r>
              <a:rPr dirty="0" err="1"/>
              <a:t>había</a:t>
            </a:r>
            <a:r>
              <a:rPr dirty="0"/>
              <a:t> ___________ , </a:t>
            </a:r>
            <a:r>
              <a:rPr dirty="0" err="1"/>
              <a:t>pero</a:t>
            </a:r>
            <a:r>
              <a:rPr dirty="0"/>
              <a:t> </a:t>
            </a:r>
            <a:r>
              <a:rPr dirty="0" err="1"/>
              <a:t>pocos</a:t>
            </a:r>
            <a:r>
              <a:rPr dirty="0"/>
              <a:t> </a:t>
            </a:r>
            <a:r>
              <a:rPr dirty="0" err="1"/>
              <a:t>habían</a:t>
            </a:r>
            <a:r>
              <a:rPr dirty="0"/>
              <a:t> </a:t>
            </a:r>
            <a:r>
              <a:rPr dirty="0" err="1"/>
              <a:t>querido</a:t>
            </a:r>
            <a:r>
              <a:rPr dirty="0"/>
              <a:t> </a:t>
            </a:r>
            <a:r>
              <a:rPr dirty="0" err="1"/>
              <a:t>aceptarlo</a:t>
            </a:r>
            <a:r>
              <a:rPr dirty="0"/>
              <a:t>. Y </a:t>
            </a:r>
            <a:r>
              <a:rPr dirty="0" err="1"/>
              <a:t>cuando</a:t>
            </a:r>
            <a:r>
              <a:rPr dirty="0"/>
              <a:t> _____________ la dulce </a:t>
            </a:r>
            <a:r>
              <a:rPr dirty="0" err="1"/>
              <a:t>voz</a:t>
            </a:r>
            <a:r>
              <a:rPr dirty="0"/>
              <a:t> de la misericordia, </a:t>
            </a:r>
            <a:r>
              <a:rPr dirty="0" err="1"/>
              <a:t>el</a:t>
            </a:r>
            <a:r>
              <a:rPr dirty="0"/>
              <a:t> ________ y </a:t>
            </a:r>
            <a:r>
              <a:rPr dirty="0" err="1"/>
              <a:t>el</a:t>
            </a:r>
            <a:r>
              <a:rPr dirty="0"/>
              <a:t> horror </a:t>
            </a:r>
            <a:r>
              <a:rPr dirty="0" err="1"/>
              <a:t>invadieron</a:t>
            </a:r>
            <a:r>
              <a:rPr dirty="0"/>
              <a:t> a </a:t>
            </a:r>
            <a:r>
              <a:rPr dirty="0" err="1"/>
              <a:t>los</a:t>
            </a:r>
            <a:r>
              <a:rPr dirty="0"/>
              <a:t> </a:t>
            </a:r>
            <a:r>
              <a:rPr dirty="0" err="1"/>
              <a:t>malvados</a:t>
            </a:r>
            <a:r>
              <a:rPr dirty="0"/>
              <a:t>. Con terrible </a:t>
            </a:r>
            <a:r>
              <a:rPr dirty="0" err="1"/>
              <a:t>claridad</a:t>
            </a:r>
            <a:r>
              <a:rPr dirty="0"/>
              <a:t> _________ </a:t>
            </a:r>
            <a:r>
              <a:rPr dirty="0" err="1"/>
              <a:t>estas</a:t>
            </a:r>
            <a:r>
              <a:rPr dirty="0"/>
              <a:t> palabras: “¡</a:t>
            </a:r>
            <a:r>
              <a:rPr dirty="0" err="1"/>
              <a:t>Demasiado</a:t>
            </a:r>
            <a:r>
              <a:rPr dirty="0"/>
              <a:t> </a:t>
            </a:r>
            <a:r>
              <a:rPr dirty="0" err="1"/>
              <a:t>tarde</a:t>
            </a:r>
            <a:r>
              <a:rPr dirty="0"/>
              <a:t>! ¡</a:t>
            </a:r>
            <a:r>
              <a:rPr dirty="0" err="1"/>
              <a:t>Demasiado</a:t>
            </a:r>
            <a:r>
              <a:rPr dirty="0"/>
              <a:t> </a:t>
            </a:r>
            <a:r>
              <a:rPr dirty="0" err="1"/>
              <a:t>tarde</a:t>
            </a:r>
            <a:r>
              <a:rPr dirty="0"/>
              <a:t>!” </a:t>
            </a:r>
          </a:p>
        </p:txBody>
      </p:sp>
      <p:sp>
        <p:nvSpPr>
          <p:cNvPr id="215" name="plan"/>
          <p:cNvSpPr txBox="1"/>
          <p:nvPr/>
        </p:nvSpPr>
        <p:spPr>
          <a:xfrm>
            <a:off x="17660382" y="6136868"/>
            <a:ext cx="1754570"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a:solidFill>
                  <a:srgbClr val="A62B17"/>
                </a:solidFill>
                <a:latin typeface="Myriad Pro Bold"/>
                <a:ea typeface="Myriad Pro Bold"/>
                <a:cs typeface="Myriad Pro Bold"/>
                <a:sym typeface="Myriad Pro Bold"/>
              </a:rPr>
              <a:t>plan</a:t>
            </a:r>
          </a:p>
        </p:txBody>
      </p:sp>
      <p:sp>
        <p:nvSpPr>
          <p:cNvPr id="216" name="salvación"/>
          <p:cNvSpPr txBox="1"/>
          <p:nvPr/>
        </p:nvSpPr>
        <p:spPr>
          <a:xfrm>
            <a:off x="3188253" y="6911882"/>
            <a:ext cx="3561589"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salvación</a:t>
            </a:r>
            <a:endParaRPr sz="6500" dirty="0">
              <a:solidFill>
                <a:srgbClr val="A62B17"/>
              </a:solidFill>
              <a:latin typeface="Myriad Pro Bold"/>
              <a:ea typeface="Myriad Pro Bold"/>
              <a:cs typeface="Myriad Pro Bold"/>
              <a:sym typeface="Myriad Pro Bold"/>
            </a:endParaRPr>
          </a:p>
        </p:txBody>
      </p:sp>
      <p:sp>
        <p:nvSpPr>
          <p:cNvPr id="217" name="cumplido"/>
          <p:cNvSpPr txBox="1"/>
          <p:nvPr/>
        </p:nvSpPr>
        <p:spPr>
          <a:xfrm>
            <a:off x="9539345" y="6911882"/>
            <a:ext cx="3592958"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cumplido</a:t>
            </a:r>
            <a:endParaRPr sz="6500" dirty="0">
              <a:solidFill>
                <a:srgbClr val="A62B17"/>
              </a:solidFill>
              <a:latin typeface="Myriad Pro Bold"/>
              <a:ea typeface="Myriad Pro Bold"/>
              <a:cs typeface="Myriad Pro Bold"/>
              <a:sym typeface="Myriad Pro Bold"/>
            </a:endParaRPr>
          </a:p>
        </p:txBody>
      </p:sp>
      <p:sp>
        <p:nvSpPr>
          <p:cNvPr id="218" name="se silenció"/>
          <p:cNvSpPr txBox="1"/>
          <p:nvPr/>
        </p:nvSpPr>
        <p:spPr>
          <a:xfrm>
            <a:off x="8471509" y="7775233"/>
            <a:ext cx="4047808"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a:solidFill>
                  <a:srgbClr val="A62B17"/>
                </a:solidFill>
                <a:latin typeface="Myriad Pro Bold"/>
                <a:ea typeface="Myriad Pro Bold"/>
                <a:cs typeface="Myriad Pro Bold"/>
                <a:sym typeface="Myriad Pro Bold"/>
              </a:rPr>
              <a:t>se </a:t>
            </a:r>
            <a:r>
              <a:rPr sz="6500" dirty="0" err="1">
                <a:solidFill>
                  <a:srgbClr val="A62B17"/>
                </a:solidFill>
                <a:latin typeface="Myriad Pro Bold"/>
                <a:ea typeface="Myriad Pro Bold"/>
                <a:cs typeface="Myriad Pro Bold"/>
                <a:sym typeface="Myriad Pro Bold"/>
              </a:rPr>
              <a:t>silenció</a:t>
            </a:r>
            <a:r>
              <a:rPr sz="6500" dirty="0">
                <a:solidFill>
                  <a:srgbClr val="A62B17"/>
                </a:solidFill>
                <a:latin typeface="Myriad Pro Bold"/>
                <a:ea typeface="Myriad Pro Bold"/>
                <a:cs typeface="Myriad Pro Bold"/>
                <a:sym typeface="Myriad Pro Bold"/>
              </a:rPr>
              <a:t> </a:t>
            </a:r>
          </a:p>
        </p:txBody>
      </p:sp>
      <p:sp>
        <p:nvSpPr>
          <p:cNvPr id="219" name="miedo"/>
          <p:cNvSpPr txBox="1"/>
          <p:nvPr/>
        </p:nvSpPr>
        <p:spPr>
          <a:xfrm>
            <a:off x="2562585" y="8582612"/>
            <a:ext cx="2454593"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miedo</a:t>
            </a:r>
            <a:endParaRPr sz="6500" dirty="0">
              <a:solidFill>
                <a:srgbClr val="A62B17"/>
              </a:solidFill>
              <a:latin typeface="Myriad Pro Bold"/>
              <a:ea typeface="Myriad Pro Bold"/>
              <a:cs typeface="Myriad Pro Bold"/>
              <a:sym typeface="Myriad Pro Bold"/>
            </a:endParaRPr>
          </a:p>
        </p:txBody>
      </p:sp>
      <p:sp>
        <p:nvSpPr>
          <p:cNvPr id="220" name="oyeron"/>
          <p:cNvSpPr txBox="1"/>
          <p:nvPr/>
        </p:nvSpPr>
        <p:spPr>
          <a:xfrm>
            <a:off x="3009992" y="9454252"/>
            <a:ext cx="2705545"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oyeron</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2"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23"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24"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25" name="03"/>
          <p:cNvSpPr txBox="1"/>
          <p:nvPr/>
        </p:nvSpPr>
        <p:spPr>
          <a:xfrm>
            <a:off x="10843766" y="2362564"/>
            <a:ext cx="269646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03</a:t>
            </a:r>
          </a:p>
        </p:txBody>
      </p:sp>
      <p:sp>
        <p:nvSpPr>
          <p:cNvPr id="226" name="Para los justos, ¿cómo será el rescate más esperado de la historia de la humanidad? (Ver pág. 68)."/>
          <p:cNvSpPr txBox="1"/>
          <p:nvPr/>
        </p:nvSpPr>
        <p:spPr>
          <a:xfrm>
            <a:off x="4497061" y="7434722"/>
            <a:ext cx="15389878" cy="185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Para los justos, ¿cómo será el rescate más esperado de la historia de la humanidad? (Ver pág. 68). </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8"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29"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30" name="Pronto __________ la gran _______________ sobre la que reposaba el Hijo del hombre. Cuando apareció primero a la distancia parecía muy pequeña. El ángel dijo que era la señal del Hijo del Hombre. Cuando se acercó a la Tierra pudimos _____________ la exce"/>
          <p:cNvSpPr txBox="1"/>
          <p:nvPr/>
        </p:nvSpPr>
        <p:spPr>
          <a:xfrm>
            <a:off x="2939408" y="4149318"/>
            <a:ext cx="18505184"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Pronto __________ la gran _______________ sobre la que reposaba el Hijo del hombre. Cuando apareció primero a la distancia parecía muy pequeña. El ángel dijo que era la señal del Hijo del Hombre. Cuando se acercó a la Tierra pudimos _____________ la excelsa gloria y la majestad de Jesús que avanzaba como ____________. Una comitiva de ángeles ceñidos de ____________________ lo escoltaba en su camino. </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2"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33"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34" name="Pronto __________ la gran _______________ sobre la que reposaba el Hijo del hombre. Cuando apareció primero a la distancia parecía muy pequeña. El ángel dijo que era la señal del Hijo del Hombre. Cuando se acercó a la Tierra pudimos _____________ la exce"/>
          <p:cNvSpPr txBox="1"/>
          <p:nvPr/>
        </p:nvSpPr>
        <p:spPr>
          <a:xfrm>
            <a:off x="2939408" y="4149318"/>
            <a:ext cx="18505184"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Pronto __________ la gran _______________ sobre la que reposaba el Hijo del hombre. Cuando apareció primero a la distancia parecía muy pequeña. El ángel dijo que era la señal del Hijo del Hombre. Cuando se acercó a la Tierra pudimos _____________ la excelsa gloria y la majestad de Jesús que avanzaba como ____________. Una comitiva de ángeles ceñidos de ____________________ lo escoltaba en su camino. </a:t>
            </a:r>
          </a:p>
        </p:txBody>
      </p:sp>
      <p:sp>
        <p:nvSpPr>
          <p:cNvPr id="235" name="apareció"/>
          <p:cNvSpPr txBox="1"/>
          <p:nvPr/>
        </p:nvSpPr>
        <p:spPr>
          <a:xfrm>
            <a:off x="5974914" y="3981996"/>
            <a:ext cx="3297429"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apareció</a:t>
            </a:r>
          </a:p>
        </p:txBody>
      </p:sp>
      <p:sp>
        <p:nvSpPr>
          <p:cNvPr id="236" name="nube blanca"/>
          <p:cNvSpPr txBox="1"/>
          <p:nvPr/>
        </p:nvSpPr>
        <p:spPr>
          <a:xfrm>
            <a:off x="11918387" y="3981996"/>
            <a:ext cx="4794061"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nube blanca </a:t>
            </a:r>
          </a:p>
        </p:txBody>
      </p:sp>
      <p:sp>
        <p:nvSpPr>
          <p:cNvPr id="237" name="contemplar"/>
          <p:cNvSpPr txBox="1"/>
          <p:nvPr/>
        </p:nvSpPr>
        <p:spPr>
          <a:xfrm>
            <a:off x="3800414" y="7343534"/>
            <a:ext cx="4347465"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contemplar</a:t>
            </a:r>
          </a:p>
        </p:txBody>
      </p:sp>
      <p:sp>
        <p:nvSpPr>
          <p:cNvPr id="238" name="vencedor"/>
          <p:cNvSpPr txBox="1"/>
          <p:nvPr/>
        </p:nvSpPr>
        <p:spPr>
          <a:xfrm>
            <a:off x="7982426" y="8197526"/>
            <a:ext cx="3540126"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vencedor</a:t>
            </a:r>
            <a:endParaRPr sz="6500" dirty="0">
              <a:solidFill>
                <a:srgbClr val="A62B17"/>
              </a:solidFill>
              <a:latin typeface="Myriad Pro Bold"/>
              <a:ea typeface="Myriad Pro Bold"/>
              <a:cs typeface="Myriad Pro Bold"/>
              <a:sym typeface="Myriad Pro Bold"/>
            </a:endParaRPr>
          </a:p>
        </p:txBody>
      </p:sp>
      <p:sp>
        <p:nvSpPr>
          <p:cNvPr id="239" name="brillantes coronas"/>
          <p:cNvSpPr txBox="1"/>
          <p:nvPr/>
        </p:nvSpPr>
        <p:spPr>
          <a:xfrm>
            <a:off x="5590575" y="9051517"/>
            <a:ext cx="6843777"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brillantes</a:t>
            </a:r>
            <a:r>
              <a:rPr sz="6500" dirty="0">
                <a:solidFill>
                  <a:srgbClr val="A62B17"/>
                </a:solidFill>
                <a:latin typeface="Myriad Pro Bold"/>
                <a:ea typeface="Myriad Pro Bold"/>
                <a:cs typeface="Myriad Pro Bold"/>
                <a:sym typeface="Myriad Pro Bold"/>
              </a:rPr>
              <a:t> coronas </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1"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42"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43"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44" name="04"/>
          <p:cNvSpPr txBox="1"/>
          <p:nvPr/>
        </p:nvSpPr>
        <p:spPr>
          <a:xfrm>
            <a:off x="10803458" y="2362564"/>
            <a:ext cx="2777084"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04</a:t>
            </a:r>
          </a:p>
        </p:txBody>
      </p:sp>
      <p:sp>
        <p:nvSpPr>
          <p:cNvPr id="245" name="Cuando Jesús regrese en las nubes del cielo, en poder y gloria, ¿cómo será la reacción de los santos y de los impíos? (Ver pág. 68)."/>
          <p:cNvSpPr txBox="1"/>
          <p:nvPr/>
        </p:nvSpPr>
        <p:spPr>
          <a:xfrm>
            <a:off x="3764590" y="6996572"/>
            <a:ext cx="16854820" cy="2730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Cuando Jesús regrese en las nubes del cielo, en poder y gloria, ¿cómo será la reacción de los santos y de los impíos? (Ver pág. 68). </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7"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48" name="Rectángulo"/>
          <p:cNvSpPr/>
          <p:nvPr/>
        </p:nvSpPr>
        <p:spPr>
          <a:xfrm>
            <a:off x="1067836" y="3557388"/>
            <a:ext cx="22248328" cy="6882735"/>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49" name="Los que poco antes habrían ____________ de la Tierra a los fieles hijos de Dios, ________ entonces la gloria del Señor que reposaba sobre ellos. Y en medio de su terror ______________ las voces de _____________ que en gozosa melodía decían: “He aquí, est"/>
          <p:cNvSpPr txBox="1"/>
          <p:nvPr/>
        </p:nvSpPr>
        <p:spPr>
          <a:xfrm>
            <a:off x="3569687" y="4503205"/>
            <a:ext cx="17244626"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Los que poco antes habrían ____________ de la Tierra a los fieles hijos de Dios, ________ entonces la gloria del Señor que reposaba sobre ellos. Y en medio de su terror ______________ las voces de _____________ que en gozosa melodía decían: “He aquí, este es _______________ , le hemos esperado, y nos salvará” (Isa. 25:9). </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1"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52" name="Rectángulo"/>
          <p:cNvSpPr/>
          <p:nvPr/>
        </p:nvSpPr>
        <p:spPr>
          <a:xfrm>
            <a:off x="1067836" y="3557388"/>
            <a:ext cx="22248328" cy="6882735"/>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53" name="Los que poco antes habrían ____________ de la Tierra a los fieles hijos de Dios, ________ entonces la gloria del Señor que reposaba sobre ellos. Y en medio de su terror ______________ las voces de _____________ que en gozosa melodía decían: “He aquí, est"/>
          <p:cNvSpPr txBox="1"/>
          <p:nvPr/>
        </p:nvSpPr>
        <p:spPr>
          <a:xfrm>
            <a:off x="3569687" y="4503205"/>
            <a:ext cx="17244626"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Los que poco antes habrían ____________ de la Tierra a los fieles hijos de Dios, ________ entonces la gloria del Señor que reposaba sobre ellos. Y en medio de su terror ______________ las voces de _____________ que en gozosa melodía decían: “He aquí, este es _______________ , le hemos esperado, y nos salvará” (Isa. 25:9). </a:t>
            </a:r>
          </a:p>
        </p:txBody>
      </p:sp>
      <p:sp>
        <p:nvSpPr>
          <p:cNvPr id="254" name="eliminado"/>
          <p:cNvSpPr txBox="1"/>
          <p:nvPr/>
        </p:nvSpPr>
        <p:spPr>
          <a:xfrm>
            <a:off x="11976878" y="4345038"/>
            <a:ext cx="3827400"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eliminado</a:t>
            </a:r>
          </a:p>
        </p:txBody>
      </p:sp>
      <p:sp>
        <p:nvSpPr>
          <p:cNvPr id="255" name="vieron"/>
          <p:cNvSpPr txBox="1"/>
          <p:nvPr/>
        </p:nvSpPr>
        <p:spPr>
          <a:xfrm>
            <a:off x="9649096" y="5170242"/>
            <a:ext cx="2481010"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vieron</a:t>
            </a:r>
          </a:p>
        </p:txBody>
      </p:sp>
      <p:sp>
        <p:nvSpPr>
          <p:cNvPr id="256" name="escucharon"/>
          <p:cNvSpPr txBox="1"/>
          <p:nvPr/>
        </p:nvSpPr>
        <p:spPr>
          <a:xfrm>
            <a:off x="4866499" y="6853566"/>
            <a:ext cx="4321049"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escucharon</a:t>
            </a:r>
          </a:p>
        </p:txBody>
      </p:sp>
      <p:sp>
        <p:nvSpPr>
          <p:cNvPr id="257" name="los santos"/>
          <p:cNvSpPr txBox="1"/>
          <p:nvPr/>
        </p:nvSpPr>
        <p:spPr>
          <a:xfrm>
            <a:off x="13457824" y="6853566"/>
            <a:ext cx="3915729"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los santos </a:t>
            </a:r>
          </a:p>
        </p:txBody>
      </p:sp>
      <p:sp>
        <p:nvSpPr>
          <p:cNvPr id="258" name="nuestro Dios"/>
          <p:cNvSpPr txBox="1"/>
          <p:nvPr/>
        </p:nvSpPr>
        <p:spPr>
          <a:xfrm>
            <a:off x="15710842" y="7707502"/>
            <a:ext cx="4765168"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nuestro Dios</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0"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61" name="Figura"/>
          <p:cNvSpPr/>
          <p:nvPr/>
        </p:nvSpPr>
        <p:spPr>
          <a:xfrm rot="3034451">
            <a:off x="9828604" y="28489"/>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62" name="Rectángulo redondeado"/>
          <p:cNvSpPr/>
          <p:nvPr/>
        </p:nvSpPr>
        <p:spPr>
          <a:xfrm>
            <a:off x="2297200" y="5729765"/>
            <a:ext cx="19789600" cy="4892741"/>
          </a:xfrm>
          <a:prstGeom prst="roundRect">
            <a:avLst>
              <a:gd name="adj" fmla="val 12939"/>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63" name="05"/>
          <p:cNvSpPr txBox="1"/>
          <p:nvPr/>
        </p:nvSpPr>
        <p:spPr>
          <a:xfrm>
            <a:off x="10846866" y="1746447"/>
            <a:ext cx="269026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05</a:t>
            </a:r>
          </a:p>
        </p:txBody>
      </p:sp>
      <p:sp>
        <p:nvSpPr>
          <p:cNvPr id="264" name="“La muerte es devorada en victoria. Oh muerte, ¿dónde está tu victoria? Oh muerte, ¿dónde está tu aguijón?” (1 Cor. 15:54, 55, NTV). ¿Qué sucederá con los muertos después de que hayan sido resucitados? (Ver págs. 68, 69)."/>
          <p:cNvSpPr txBox="1"/>
          <p:nvPr/>
        </p:nvSpPr>
        <p:spPr>
          <a:xfrm>
            <a:off x="3567703" y="6372735"/>
            <a:ext cx="17248594" cy="3606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“La muerte es devorada en victoria. Oh muerte, ¿dónde está tu victoria? Oh muerte, ¿dónde está tu aguijón?” (1 Cor. 15:54, 55, NTV). ¿Qué sucederá con los muertos después de que hayan sido resucitados? (Ver págs. 68, 69). </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67"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68" name="Entonces los santos vivos y los resucitados elevaron sus voces en un prolongado y arrobador grito de triunfo. Los cuerpos que habían descendido a la tumba con los estigmas de la enfermedad y la muerte _____________ dotados de _______ y _______ inmortales"/>
          <p:cNvSpPr txBox="1"/>
          <p:nvPr/>
        </p:nvSpPr>
        <p:spPr>
          <a:xfrm>
            <a:off x="2874334" y="3311118"/>
            <a:ext cx="18635332" cy="7505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Entonces los santos vivos y los resucitados elevaron sus voces en un prolongado y arrobador grito de triunfo. Los cuerpos que habían descendido a la tumba con los estigmas de la enfermedad y la muerte _____________ dotados de _______ y _______ inmortales. Los santos vivos fueron transformados en un momento, en un abrir y cerrar de ojos, y junto con los resucitados ascendieron para ________ al ________ en el aire. ¡Oh, qué glorioso encuentro! Los amigos desunidos por la muerte volvieron a reunirse para no separarse nunca más. </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71"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72" name="Entonces los santos vivos y los resucitados elevaron sus voces en un prolongado y arrobador grito de triunfo. Los cuerpos que habían descendido a la tumba con los estigmas de la enfermedad y la muerte _____________ dotados de _______ y _______ inmortales"/>
          <p:cNvSpPr txBox="1"/>
          <p:nvPr/>
        </p:nvSpPr>
        <p:spPr>
          <a:xfrm>
            <a:off x="2874334" y="3311118"/>
            <a:ext cx="18635332" cy="7505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rPr dirty="0" err="1"/>
              <a:t>Entonces</a:t>
            </a:r>
            <a:r>
              <a:rPr dirty="0"/>
              <a:t> </a:t>
            </a:r>
            <a:r>
              <a:rPr dirty="0" err="1"/>
              <a:t>los</a:t>
            </a:r>
            <a:r>
              <a:rPr dirty="0"/>
              <a:t> santos </a:t>
            </a:r>
            <a:r>
              <a:rPr dirty="0" err="1"/>
              <a:t>vivos</a:t>
            </a:r>
            <a:r>
              <a:rPr dirty="0"/>
              <a:t> y </a:t>
            </a:r>
            <a:r>
              <a:rPr dirty="0" err="1"/>
              <a:t>los</a:t>
            </a:r>
            <a:r>
              <a:rPr dirty="0"/>
              <a:t> </a:t>
            </a:r>
            <a:r>
              <a:rPr dirty="0" err="1"/>
              <a:t>resucitados</a:t>
            </a:r>
            <a:r>
              <a:rPr dirty="0"/>
              <a:t> </a:t>
            </a:r>
            <a:r>
              <a:rPr dirty="0" err="1"/>
              <a:t>elevaron</a:t>
            </a:r>
            <a:r>
              <a:rPr dirty="0"/>
              <a:t> sus voces </a:t>
            </a:r>
            <a:r>
              <a:rPr dirty="0" err="1"/>
              <a:t>en</a:t>
            </a:r>
            <a:r>
              <a:rPr dirty="0"/>
              <a:t> un </a:t>
            </a:r>
            <a:r>
              <a:rPr dirty="0" err="1"/>
              <a:t>prolongado</a:t>
            </a:r>
            <a:r>
              <a:rPr dirty="0"/>
              <a:t> y </a:t>
            </a:r>
            <a:r>
              <a:rPr dirty="0" err="1"/>
              <a:t>arrobador</a:t>
            </a:r>
            <a:r>
              <a:rPr dirty="0"/>
              <a:t> grito de </a:t>
            </a:r>
            <a:r>
              <a:rPr dirty="0" err="1"/>
              <a:t>triunfo</a:t>
            </a:r>
            <a:r>
              <a:rPr dirty="0"/>
              <a:t>. Los </a:t>
            </a:r>
            <a:r>
              <a:rPr dirty="0" err="1"/>
              <a:t>cuerpos</a:t>
            </a:r>
            <a:r>
              <a:rPr dirty="0"/>
              <a:t> que </a:t>
            </a:r>
            <a:r>
              <a:rPr dirty="0" err="1"/>
              <a:t>habían</a:t>
            </a:r>
            <a:r>
              <a:rPr dirty="0"/>
              <a:t> </a:t>
            </a:r>
            <a:r>
              <a:rPr dirty="0" err="1"/>
              <a:t>descendido</a:t>
            </a:r>
            <a:r>
              <a:rPr dirty="0"/>
              <a:t> a la </a:t>
            </a:r>
            <a:r>
              <a:rPr dirty="0" err="1"/>
              <a:t>tumba</a:t>
            </a:r>
            <a:r>
              <a:rPr dirty="0"/>
              <a:t> con </a:t>
            </a:r>
            <a:r>
              <a:rPr dirty="0" err="1"/>
              <a:t>los</a:t>
            </a:r>
            <a:r>
              <a:rPr dirty="0"/>
              <a:t> </a:t>
            </a:r>
            <a:r>
              <a:rPr dirty="0" err="1"/>
              <a:t>estigmas</a:t>
            </a:r>
            <a:r>
              <a:rPr dirty="0"/>
              <a:t> de la </a:t>
            </a:r>
            <a:r>
              <a:rPr dirty="0" err="1"/>
              <a:t>enfermedad</a:t>
            </a:r>
            <a:r>
              <a:rPr dirty="0"/>
              <a:t> y la </a:t>
            </a:r>
            <a:r>
              <a:rPr dirty="0" err="1"/>
              <a:t>muerte</a:t>
            </a:r>
            <a:r>
              <a:rPr dirty="0"/>
              <a:t> _____________ </a:t>
            </a:r>
            <a:r>
              <a:rPr dirty="0" err="1"/>
              <a:t>dotados</a:t>
            </a:r>
            <a:r>
              <a:rPr dirty="0"/>
              <a:t> de _______ y _______ </a:t>
            </a:r>
            <a:r>
              <a:rPr dirty="0" err="1"/>
              <a:t>inmortales</a:t>
            </a:r>
            <a:r>
              <a:rPr dirty="0"/>
              <a:t>. Los santos </a:t>
            </a:r>
            <a:r>
              <a:rPr dirty="0" err="1"/>
              <a:t>vivos</a:t>
            </a:r>
            <a:r>
              <a:rPr dirty="0"/>
              <a:t> </a:t>
            </a:r>
            <a:r>
              <a:rPr dirty="0" err="1"/>
              <a:t>fueron</a:t>
            </a:r>
            <a:r>
              <a:rPr dirty="0"/>
              <a:t> </a:t>
            </a:r>
            <a:r>
              <a:rPr dirty="0" err="1"/>
              <a:t>transformados</a:t>
            </a:r>
            <a:r>
              <a:rPr dirty="0"/>
              <a:t> </a:t>
            </a:r>
            <a:r>
              <a:rPr dirty="0" err="1"/>
              <a:t>en</a:t>
            </a:r>
            <a:r>
              <a:rPr dirty="0"/>
              <a:t> un </a:t>
            </a:r>
            <a:r>
              <a:rPr dirty="0" err="1"/>
              <a:t>momento</a:t>
            </a:r>
            <a:r>
              <a:rPr dirty="0"/>
              <a:t>, </a:t>
            </a:r>
            <a:r>
              <a:rPr dirty="0" err="1"/>
              <a:t>en</a:t>
            </a:r>
            <a:r>
              <a:rPr dirty="0"/>
              <a:t> un </a:t>
            </a:r>
            <a:r>
              <a:rPr dirty="0" err="1"/>
              <a:t>abrir</a:t>
            </a:r>
            <a:r>
              <a:rPr dirty="0"/>
              <a:t> y </a:t>
            </a:r>
            <a:r>
              <a:rPr dirty="0" err="1"/>
              <a:t>cerrar</a:t>
            </a:r>
            <a:r>
              <a:rPr dirty="0"/>
              <a:t> de </a:t>
            </a:r>
            <a:r>
              <a:rPr dirty="0" err="1"/>
              <a:t>ojos</a:t>
            </a:r>
            <a:r>
              <a:rPr dirty="0"/>
              <a:t>, y junto con </a:t>
            </a:r>
            <a:r>
              <a:rPr dirty="0" err="1"/>
              <a:t>los</a:t>
            </a:r>
            <a:r>
              <a:rPr dirty="0"/>
              <a:t> </a:t>
            </a:r>
            <a:r>
              <a:rPr dirty="0" err="1"/>
              <a:t>resucitados</a:t>
            </a:r>
            <a:r>
              <a:rPr dirty="0"/>
              <a:t> </a:t>
            </a:r>
            <a:r>
              <a:rPr dirty="0" err="1"/>
              <a:t>ascendieron</a:t>
            </a:r>
            <a:r>
              <a:rPr dirty="0"/>
              <a:t> para ________ al ________ </a:t>
            </a:r>
            <a:r>
              <a:rPr dirty="0" err="1"/>
              <a:t>en</a:t>
            </a:r>
            <a:r>
              <a:rPr dirty="0"/>
              <a:t> </a:t>
            </a:r>
            <a:r>
              <a:rPr dirty="0" err="1"/>
              <a:t>el</a:t>
            </a:r>
            <a:r>
              <a:rPr dirty="0"/>
              <a:t> </a:t>
            </a:r>
            <a:r>
              <a:rPr dirty="0" err="1"/>
              <a:t>aire</a:t>
            </a:r>
            <a:r>
              <a:rPr dirty="0"/>
              <a:t>. ¡Oh, </a:t>
            </a:r>
            <a:r>
              <a:rPr dirty="0" err="1"/>
              <a:t>qué</a:t>
            </a:r>
            <a:r>
              <a:rPr dirty="0"/>
              <a:t> </a:t>
            </a:r>
            <a:r>
              <a:rPr dirty="0" err="1"/>
              <a:t>glorioso</a:t>
            </a:r>
            <a:r>
              <a:rPr dirty="0"/>
              <a:t> </a:t>
            </a:r>
            <a:r>
              <a:rPr dirty="0" err="1"/>
              <a:t>encuentro</a:t>
            </a:r>
            <a:r>
              <a:rPr dirty="0"/>
              <a:t>! Los amigos </a:t>
            </a:r>
            <a:r>
              <a:rPr dirty="0" err="1"/>
              <a:t>desunidos</a:t>
            </a:r>
            <a:r>
              <a:rPr dirty="0"/>
              <a:t> </a:t>
            </a:r>
            <a:r>
              <a:rPr dirty="0" err="1"/>
              <a:t>por</a:t>
            </a:r>
            <a:r>
              <a:rPr dirty="0"/>
              <a:t> la </a:t>
            </a:r>
            <a:r>
              <a:rPr dirty="0" err="1"/>
              <a:t>muerte</a:t>
            </a:r>
            <a:r>
              <a:rPr dirty="0"/>
              <a:t> </a:t>
            </a:r>
            <a:r>
              <a:rPr dirty="0" err="1"/>
              <a:t>volvieron</a:t>
            </a:r>
            <a:r>
              <a:rPr dirty="0"/>
              <a:t> a </a:t>
            </a:r>
            <a:r>
              <a:rPr dirty="0" err="1"/>
              <a:t>reunirse</a:t>
            </a:r>
            <a:r>
              <a:rPr dirty="0"/>
              <a:t> para no </a:t>
            </a:r>
            <a:r>
              <a:rPr dirty="0" err="1"/>
              <a:t>separarse</a:t>
            </a:r>
            <a:r>
              <a:rPr dirty="0"/>
              <a:t> </a:t>
            </a:r>
            <a:r>
              <a:rPr dirty="0" err="1"/>
              <a:t>nunca</a:t>
            </a:r>
            <a:r>
              <a:rPr dirty="0"/>
              <a:t> </a:t>
            </a:r>
            <a:r>
              <a:rPr dirty="0" err="1"/>
              <a:t>más</a:t>
            </a:r>
            <a:r>
              <a:rPr dirty="0"/>
              <a:t>. </a:t>
            </a:r>
          </a:p>
        </p:txBody>
      </p:sp>
      <p:sp>
        <p:nvSpPr>
          <p:cNvPr id="273" name="resucitaron"/>
          <p:cNvSpPr txBox="1"/>
          <p:nvPr/>
        </p:nvSpPr>
        <p:spPr>
          <a:xfrm>
            <a:off x="7280217" y="5668726"/>
            <a:ext cx="4301237"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resucitaron</a:t>
            </a:r>
            <a:endParaRPr sz="6500" dirty="0">
              <a:solidFill>
                <a:srgbClr val="A62B17"/>
              </a:solidFill>
              <a:latin typeface="Myriad Pro Bold"/>
              <a:ea typeface="Myriad Pro Bold"/>
              <a:cs typeface="Myriad Pro Bold"/>
              <a:sym typeface="Myriad Pro Bold"/>
            </a:endParaRPr>
          </a:p>
        </p:txBody>
      </p:sp>
      <p:sp>
        <p:nvSpPr>
          <p:cNvPr id="274" name="salud"/>
          <p:cNvSpPr txBox="1"/>
          <p:nvPr/>
        </p:nvSpPr>
        <p:spPr>
          <a:xfrm>
            <a:off x="15198219" y="5698652"/>
            <a:ext cx="2108709"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err="1">
                <a:solidFill>
                  <a:srgbClr val="A62B17"/>
                </a:solidFill>
                <a:latin typeface="Myriad Pro Bold"/>
                <a:ea typeface="Myriad Pro Bold"/>
                <a:cs typeface="Myriad Pro Bold"/>
                <a:sym typeface="Myriad Pro Bold"/>
              </a:rPr>
              <a:t>salud</a:t>
            </a:r>
            <a:endParaRPr sz="6500" dirty="0">
              <a:solidFill>
                <a:srgbClr val="A62B17"/>
              </a:solidFill>
              <a:latin typeface="Myriad Pro Bold"/>
              <a:ea typeface="Myriad Pro Bold"/>
              <a:cs typeface="Myriad Pro Bold"/>
              <a:sym typeface="Myriad Pro Bold"/>
            </a:endParaRPr>
          </a:p>
        </p:txBody>
      </p:sp>
      <p:sp>
        <p:nvSpPr>
          <p:cNvPr id="275" name="vigor"/>
          <p:cNvSpPr txBox="1"/>
          <p:nvPr/>
        </p:nvSpPr>
        <p:spPr>
          <a:xfrm>
            <a:off x="18374764" y="5749453"/>
            <a:ext cx="2050924"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dirty="0">
                <a:solidFill>
                  <a:srgbClr val="A62B17"/>
                </a:solidFill>
                <a:latin typeface="Myriad Pro Bold"/>
                <a:ea typeface="Myriad Pro Bold"/>
                <a:cs typeface="Myriad Pro Bold"/>
                <a:sym typeface="Myriad Pro Bold"/>
              </a:rPr>
              <a:t>vigor</a:t>
            </a:r>
          </a:p>
        </p:txBody>
      </p:sp>
      <p:sp>
        <p:nvSpPr>
          <p:cNvPr id="276" name="recibir"/>
          <p:cNvSpPr txBox="1"/>
          <p:nvPr/>
        </p:nvSpPr>
        <p:spPr>
          <a:xfrm>
            <a:off x="12038345" y="8180586"/>
            <a:ext cx="2489264"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recibir</a:t>
            </a:r>
          </a:p>
        </p:txBody>
      </p:sp>
      <p:sp>
        <p:nvSpPr>
          <p:cNvPr id="277" name="Señor"/>
          <p:cNvSpPr txBox="1"/>
          <p:nvPr/>
        </p:nvSpPr>
        <p:spPr>
          <a:xfrm>
            <a:off x="15723463" y="8180586"/>
            <a:ext cx="2275460"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Señor</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 name="002.jpg" descr="002.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4" name="LECCIÓN 7"/>
          <p:cNvSpPr txBox="1"/>
          <p:nvPr/>
        </p:nvSpPr>
        <p:spPr>
          <a:xfrm>
            <a:off x="1270916" y="2526494"/>
            <a:ext cx="6205729" cy="1879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14000" b="1" spc="280">
                <a:solidFill>
                  <a:srgbClr val="604432"/>
                </a:solidFill>
                <a:latin typeface="MyriadPro-SemiboldCond"/>
                <a:ea typeface="MyriadPro-SemiboldCond"/>
                <a:cs typeface="MyriadPro-SemiboldCond"/>
                <a:sym typeface="MyriadPro-SemiboldCond"/>
              </a:defRPr>
            </a:lvl1pPr>
          </a:lstStyle>
          <a:p>
            <a:r>
              <a:t>LECCIÓN 7</a:t>
            </a:r>
          </a:p>
        </p:txBody>
      </p:sp>
      <p:sp>
        <p:nvSpPr>
          <p:cNvPr id="175" name="EL AMOR"/>
          <p:cNvSpPr txBox="1"/>
          <p:nvPr/>
        </p:nvSpPr>
        <p:spPr>
          <a:xfrm>
            <a:off x="8684983" y="4257335"/>
            <a:ext cx="7014034" cy="2806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17000">
                <a:solidFill>
                  <a:srgbClr val="49655F"/>
                </a:solidFill>
                <a:latin typeface="Fjalla One"/>
                <a:ea typeface="Fjalla One"/>
                <a:cs typeface="Fjalla One"/>
                <a:sym typeface="Fjalla One"/>
              </a:defRPr>
            </a:lvl1pPr>
          </a:lstStyle>
          <a:p>
            <a:r>
              <a:t>EL AMOR</a:t>
            </a:r>
          </a:p>
        </p:txBody>
      </p:sp>
      <p:sp>
        <p:nvSpPr>
          <p:cNvPr id="176" name="QUE RESCATA"/>
          <p:cNvSpPr txBox="1"/>
          <p:nvPr/>
        </p:nvSpPr>
        <p:spPr>
          <a:xfrm>
            <a:off x="6865962" y="7093599"/>
            <a:ext cx="10652076" cy="2806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17000">
                <a:solidFill>
                  <a:srgbClr val="49655F"/>
                </a:solidFill>
                <a:latin typeface="Fjalla One"/>
                <a:ea typeface="Fjalla One"/>
                <a:cs typeface="Fjalla One"/>
                <a:sym typeface="Fjalla One"/>
              </a:defRPr>
            </a:lvl1pPr>
          </a:lstStyle>
          <a:p>
            <a:r>
              <a:t>QUE RESCATA</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9" name="004.jpg" descr="004.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80" name="Rectángulo redondeado"/>
          <p:cNvSpPr/>
          <p:nvPr/>
        </p:nvSpPr>
        <p:spPr>
          <a:xfrm>
            <a:off x="9292813" y="4337658"/>
            <a:ext cx="13594278" cy="6735704"/>
          </a:xfrm>
          <a:prstGeom prst="roundRect">
            <a:avLst>
              <a:gd name="adj" fmla="val 12152"/>
            </a:avLst>
          </a:prstGeom>
          <a:solidFill>
            <a:srgbClr val="D7D2A5">
              <a:alpha val="61728"/>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81" name="Nuestra mente y nuestras palabras son demasiado limitadas para hablar de cómo será el reencuentro con nuestro Dios, a quien tanto tiempo aguardamos."/>
          <p:cNvSpPr txBox="1"/>
          <p:nvPr/>
        </p:nvSpPr>
        <p:spPr>
          <a:xfrm>
            <a:off x="10442478" y="5902110"/>
            <a:ext cx="11294948" cy="3606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Nuestra mente y nuestras palabras son demasiado limitadas para hablar de cómo será el reencuentro con nuestro Dios, a quien tanto tiempo aguardamos.</a:t>
            </a:r>
          </a:p>
        </p:txBody>
      </p:sp>
      <p:sp>
        <p:nvSpPr>
          <p:cNvPr id="282" name="Rectángulo redondeado"/>
          <p:cNvSpPr/>
          <p:nvPr/>
        </p:nvSpPr>
        <p:spPr>
          <a:xfrm>
            <a:off x="9410022" y="2456135"/>
            <a:ext cx="8124990" cy="1856261"/>
          </a:xfrm>
          <a:prstGeom prst="roundRect">
            <a:avLst>
              <a:gd name="adj" fmla="val 10263"/>
            </a:avLst>
          </a:prstGeom>
          <a:solidFill>
            <a:srgbClr val="9FBBB2">
              <a:alpha val="54506"/>
            </a:srgbClr>
          </a:solidFill>
          <a:ln w="12700">
            <a:miter lim="400000"/>
          </a:ln>
          <a:effectLst>
            <a:outerShdw blurRad="355600" rotWithShape="0">
              <a:srgbClr val="000000">
                <a:alpha val="75000"/>
              </a:srgbClr>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83" name="PARA REFLEXIONAR:"/>
          <p:cNvSpPr txBox="1"/>
          <p:nvPr/>
        </p:nvSpPr>
        <p:spPr>
          <a:xfrm>
            <a:off x="10110827" y="2825466"/>
            <a:ext cx="6723381" cy="1117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8000" b="1">
                <a:solidFill>
                  <a:srgbClr val="B51700"/>
                </a:solidFill>
                <a:latin typeface="MyriadPro-SemiboldCond"/>
                <a:ea typeface="MyriadPro-SemiboldCond"/>
                <a:cs typeface="MyriadPro-SemiboldCond"/>
                <a:sym typeface="MyriadPro-SemiboldCond"/>
              </a:defRPr>
            </a:lvl1pPr>
          </a:lstStyle>
          <a:p>
            <a:r>
              <a:t>PARA REFLEXIONAR:</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5" name="004.jpg" descr="004.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86" name="Rectángulo redondeado"/>
          <p:cNvSpPr/>
          <p:nvPr/>
        </p:nvSpPr>
        <p:spPr>
          <a:xfrm>
            <a:off x="9292813" y="4337658"/>
            <a:ext cx="13594278" cy="6735704"/>
          </a:xfrm>
          <a:prstGeom prst="roundRect">
            <a:avLst>
              <a:gd name="adj" fmla="val 12152"/>
            </a:avLst>
          </a:prstGeom>
          <a:solidFill>
            <a:srgbClr val="D7D2A5">
              <a:alpha val="61728"/>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87" name="Al leer las palabras escritas por Elena de White, ¿qué sentimientos te vienen al corazón? ¿Cómo mantener viva la llama del “pronto vendrá” en mi familia, iglesia y comunidad?"/>
          <p:cNvSpPr txBox="1"/>
          <p:nvPr/>
        </p:nvSpPr>
        <p:spPr>
          <a:xfrm>
            <a:off x="10352596" y="5463959"/>
            <a:ext cx="11474712" cy="4483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Al leer las palabras escritas por Elena de White, ¿qué sentimientos te vienen al corazón? ¿Cómo mantener viva la llama del “pronto vendrá” en mi familia, iglesia y comunidad? </a:t>
            </a:r>
          </a:p>
        </p:txBody>
      </p:sp>
      <p:sp>
        <p:nvSpPr>
          <p:cNvPr id="288" name="Rectángulo redondeado"/>
          <p:cNvSpPr/>
          <p:nvPr/>
        </p:nvSpPr>
        <p:spPr>
          <a:xfrm>
            <a:off x="9410022" y="2456135"/>
            <a:ext cx="8124990" cy="1856261"/>
          </a:xfrm>
          <a:prstGeom prst="roundRect">
            <a:avLst>
              <a:gd name="adj" fmla="val 10263"/>
            </a:avLst>
          </a:prstGeom>
          <a:solidFill>
            <a:srgbClr val="9FBBB2">
              <a:alpha val="54506"/>
            </a:srgbClr>
          </a:solidFill>
          <a:ln w="12700">
            <a:miter lim="400000"/>
          </a:ln>
          <a:effectLst>
            <a:outerShdw blurRad="355600" rotWithShape="0">
              <a:srgbClr val="000000">
                <a:alpha val="75000"/>
              </a:srgbClr>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89" name="PARA REFLEXIONAR:"/>
          <p:cNvSpPr txBox="1"/>
          <p:nvPr/>
        </p:nvSpPr>
        <p:spPr>
          <a:xfrm>
            <a:off x="10110827" y="2825466"/>
            <a:ext cx="6723381" cy="1117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8000" b="1">
                <a:solidFill>
                  <a:srgbClr val="B51700"/>
                </a:solidFill>
                <a:latin typeface="MyriadPro-SemiboldCond"/>
                <a:ea typeface="MyriadPro-SemiboldCond"/>
                <a:cs typeface="MyriadPro-SemiboldCond"/>
                <a:sym typeface="MyriadPro-SemiboldCond"/>
              </a:defRPr>
            </a:lvl1pPr>
          </a:lstStyle>
          <a:p>
            <a:r>
              <a:t>PARA REFLEXIONAR:</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1"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92" name="Rectángulo redondeado"/>
          <p:cNvSpPr/>
          <p:nvPr/>
        </p:nvSpPr>
        <p:spPr>
          <a:xfrm>
            <a:off x="2146593" y="3233140"/>
            <a:ext cx="20090814" cy="7249720"/>
          </a:xfrm>
          <a:prstGeom prst="roundRect">
            <a:avLst>
              <a:gd name="adj" fmla="val 11291"/>
            </a:avLst>
          </a:prstGeom>
          <a:solidFill>
            <a:srgbClr val="D7D2A5">
              <a:alpha val="34459"/>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93" name="“Después vi que Jesús conducía a los redimidos a la puerta de la ciudad. La asió y la hizo girar sobre sus resplandecientes goznes, y ordenó que entraran las naciones que habían guardado la verdad. Dentro de la ciudad había de todo lo que podía agradar a"/>
          <p:cNvSpPr txBox="1"/>
          <p:nvPr/>
        </p:nvSpPr>
        <p:spPr>
          <a:xfrm>
            <a:off x="4062736" y="4362450"/>
            <a:ext cx="16258528"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“Después vi que Jesús conducía a los redimidos a la puerta de la ciudad. La asió y la hizo girar sobre sus resplandecientes goznes, y ordenó que entraran las naciones que habían guardado la verdad. Dentro de la ciudad había de todo lo que podía agradar a la vista. Por todas partes podían ver gloria en abundancia. </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5"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96" name="Rectángulo redondeado"/>
          <p:cNvSpPr/>
          <p:nvPr/>
        </p:nvSpPr>
        <p:spPr>
          <a:xfrm>
            <a:off x="2146593" y="3233140"/>
            <a:ext cx="20090814" cy="7249720"/>
          </a:xfrm>
          <a:prstGeom prst="roundRect">
            <a:avLst>
              <a:gd name="adj" fmla="val 11291"/>
            </a:avLst>
          </a:prstGeom>
          <a:solidFill>
            <a:srgbClr val="D7D2A5">
              <a:alpha val="34459"/>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97" name="”Vi luego que Jesús conducía a su pueblo al árbol de la vida; y nuevamente oímos que su hermosa voz, más sonora que cualquier música escuchada alguna vez por oídos mortales, decía entonces: ‘Las hojas de este árbol son para la sanidad de las naciones. Co"/>
          <p:cNvSpPr txBox="1"/>
          <p:nvPr/>
        </p:nvSpPr>
        <p:spPr>
          <a:xfrm>
            <a:off x="3556912" y="4781550"/>
            <a:ext cx="17270176" cy="4152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”Vi luego que Jesús conducía a su pueblo al árbol de la vida; y nuevamente oímos que su hermosa voz, más sonora que cualquier música escuchada alguna vez por oídos mortales, decía entonces: ‘Las hojas de este árbol son para la sanidad de las naciones. Comed todos de él’. </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9"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00" name="Rectángulo redondeado"/>
          <p:cNvSpPr/>
          <p:nvPr/>
        </p:nvSpPr>
        <p:spPr>
          <a:xfrm>
            <a:off x="2146593" y="3233140"/>
            <a:ext cx="20090814" cy="7249720"/>
          </a:xfrm>
          <a:prstGeom prst="roundRect">
            <a:avLst>
              <a:gd name="adj" fmla="val 11291"/>
            </a:avLst>
          </a:prstGeom>
          <a:solidFill>
            <a:srgbClr val="D7D2A5">
              <a:alpha val="34459"/>
            </a:srgbClr>
          </a:solidFill>
          <a:ln w="12700">
            <a:miter lim="400000"/>
          </a:ln>
          <a:effectLst>
            <a:outerShdw blurRad="355600" rotWithShape="0">
              <a:srgbClr val="000000">
                <a:alpha val="75000"/>
              </a:srgbClr>
            </a:outerShdw>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01" name="En el árbol de la vida había hermosísimos frutos, de los cuales los santos podían servirse libremente. En la ciudad había un trono sumamente glorioso, del que manaba un río puro de agua viva, clara como el cristal. A cada lado del río estaba el árbol de "/>
          <p:cNvSpPr txBox="1"/>
          <p:nvPr/>
        </p:nvSpPr>
        <p:spPr>
          <a:xfrm>
            <a:off x="3242096" y="4362450"/>
            <a:ext cx="17899808" cy="499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En el árbol de la vida había hermosísimos frutos, de los cuales los santos podían servirse libremente. En la ciudad había un trono sumamente glorioso, del que manaba un río puro de agua viva, clara como el cristal. A cada lado del río estaba el árbol de la vida, y en las márgenes había otros hermosos árboles que daban frutos buenos para comer” (pág. 69). </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3" name="001.jpg" descr="001.jpg"/>
          <p:cNvPicPr>
            <a:picLocks noChangeAspect="1"/>
          </p:cNvPicPr>
          <p:nvPr/>
        </p:nvPicPr>
        <p:blipFill>
          <a:blip r:embed="rId2"/>
          <a:stretch>
            <a:fillRect/>
          </a:stretch>
        </p:blipFill>
        <p:spPr>
          <a:xfrm>
            <a:off x="0" y="0"/>
            <a:ext cx="24384000" cy="13716000"/>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9" name="“Vi a los ángeles que iban presurosos de un lado al otro en el Cielo. Un ángel con un tintero de escribano en la cintura regresó de la Tierra y comunicó a Jesús que había cumplido su encargo, y que los santos estaban sellados y numerados. Entonces vi a J"/>
          <p:cNvSpPr txBox="1"/>
          <p:nvPr/>
        </p:nvSpPr>
        <p:spPr>
          <a:xfrm>
            <a:off x="3602959" y="3943350"/>
            <a:ext cx="17178081"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“Vi a los ángeles que iban presurosos de un lado al otro en el Cielo. Un ángel con un tintero de escribano en la cintura regresó de la Tierra y comunicó a Jesús que había cumplido su encargo, y que los santos estaban sellados y numerados. Entonces vi a Jesús, quien había estado oficiando ante el arca que contiene los Diez Mandamientos, cuando volcó el incensario.</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1"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82" name="Levantó entonces las manos y en alta voz exclamó: ‘Consumado es’. Y toda la hueste angélica depuso sus coronas cuando Jesús formuló esta solemne declaración: ‘El que es injusto, sea injusto todavía; y el que es inmundo, sea inmundo todavía; y el que es j"/>
          <p:cNvSpPr txBox="1"/>
          <p:nvPr/>
        </p:nvSpPr>
        <p:spPr>
          <a:xfrm>
            <a:off x="3670902" y="3943350"/>
            <a:ext cx="17042197" cy="58293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ctr" defTabSz="457200">
              <a:lnSpc>
                <a:spcPct val="100000"/>
              </a:lnSpc>
              <a:spcBef>
                <a:spcPts val="1200"/>
              </a:spcBef>
              <a:defRPr sz="5500">
                <a:latin typeface="MyriadPro-Regular"/>
                <a:ea typeface="MyriadPro-Regular"/>
                <a:cs typeface="MyriadPro-Regular"/>
                <a:sym typeface="MyriadPro-Regular"/>
              </a:defRPr>
            </a:pPr>
            <a:r>
              <a:t>Levantó entonces las manos y en alta voz exclamó: </a:t>
            </a:r>
            <a:r>
              <a:rPr i="1"/>
              <a:t>‘Consumado es’</a:t>
            </a:r>
            <a:r>
              <a:t>. Y toda la hueste angélica depuso sus coronas cuando Jesús formuló esta solemne declaración: ‘El que es injusto, sea injusto todavía; y el que es inmundo, sea inmundo todavía; y el que es justo, practique la justicia todavía; y el que es santo, santifíquese todavía’ (Apoc. 22:11)” (pág. 66). </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85"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186"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87" name="01"/>
          <p:cNvSpPr txBox="1"/>
          <p:nvPr/>
        </p:nvSpPr>
        <p:spPr>
          <a:xfrm>
            <a:off x="10970890" y="2362564"/>
            <a:ext cx="2442220"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01</a:t>
            </a:r>
          </a:p>
        </p:txBody>
      </p:sp>
      <p:sp>
        <p:nvSpPr>
          <p:cNvPr id="188" name="Cuando Jesús salga del Lugar Santísimo, estará terminada la mediación por el ser humano. ¿Cómo estará la Tierra? (Ver pág. 66)."/>
          <p:cNvSpPr txBox="1"/>
          <p:nvPr/>
        </p:nvSpPr>
        <p:spPr>
          <a:xfrm>
            <a:off x="4253660" y="6996571"/>
            <a:ext cx="15876680" cy="2730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Cuando Jesús salga del Lugar Santísimo, estará terminada la mediación por el ser humano. ¿Cómo estará la Tierra? (Ver pág. 66). </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91"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92" name="Cuando Jesús salió del Lugar Santísimo, oí el tintineo de las campanillas de su túnica, y al salir, una nube tenebrosa ___________ a los habitantes de la Tierra. _____________ mediador entre el hombre culpable y un Dios ofendido. Mientras Jesús se interp"/>
          <p:cNvSpPr txBox="1"/>
          <p:nvPr/>
        </p:nvSpPr>
        <p:spPr>
          <a:xfrm>
            <a:off x="2586780" y="3730218"/>
            <a:ext cx="19210441"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Cuando Jesús salió del Lugar Santísimo, oí el tintineo de las campanillas de su túnica, y al salir, una nube tenebrosa ___________ a los habitantes de la Tierra. _____________ mediador entre el hombre culpable y un Dios ofendido. Mientras Jesús se interpuso entre Dios y el pecador, la gente tenía un freno; pero cuando dejó de interponerse entre el hombre y el Padre, el freno desapareció y _________ ejerció un dominio ___________ sobre los que finalmente quedaron impenitentes. </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95"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96" name="Cuando Jesús salió del Lugar Santísimo, oí el tintineo de las campanillas de su túnica, y al salir, una nube tenebrosa ___________ a los habitantes de la Tierra. _____________ mediador entre el hombre culpable y un Dios ofendido. Mientras Jesús se interp"/>
          <p:cNvSpPr txBox="1"/>
          <p:nvPr/>
        </p:nvSpPr>
        <p:spPr>
          <a:xfrm>
            <a:off x="2586780" y="3730218"/>
            <a:ext cx="19210441"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Cuando Jesús salió del Lugar Santísimo, oí el tintineo de las campanillas de su túnica, y al salir, una nube tenebrosa ___________ a los habitantes de la Tierra. _____________ mediador entre el hombre culpable y un Dios ofendido. Mientras Jesús se interpuso entre Dios y el pecador, la gente tenía un freno; pero cuando dejó de interponerse entre el hombre y el Padre, el freno desapareció y _________ ejerció un dominio ___________ sobre los que finalmente quedaron impenitentes. </a:t>
            </a:r>
          </a:p>
        </p:txBody>
      </p:sp>
      <p:sp>
        <p:nvSpPr>
          <p:cNvPr id="197" name="envolvió"/>
          <p:cNvSpPr txBox="1"/>
          <p:nvPr/>
        </p:nvSpPr>
        <p:spPr>
          <a:xfrm>
            <a:off x="4103123" y="5253107"/>
            <a:ext cx="3286698"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envolvió</a:t>
            </a:r>
          </a:p>
        </p:txBody>
      </p:sp>
      <p:sp>
        <p:nvSpPr>
          <p:cNvPr id="198" name="Ya no había"/>
          <p:cNvSpPr txBox="1"/>
          <p:nvPr/>
        </p:nvSpPr>
        <p:spPr>
          <a:xfrm>
            <a:off x="16123055" y="5253107"/>
            <a:ext cx="4340035" cy="9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Ya no había</a:t>
            </a:r>
          </a:p>
        </p:txBody>
      </p:sp>
      <p:sp>
        <p:nvSpPr>
          <p:cNvPr id="199" name="Satanás"/>
          <p:cNvSpPr txBox="1"/>
          <p:nvPr/>
        </p:nvSpPr>
        <p:spPr>
          <a:xfrm>
            <a:off x="8813637" y="8601168"/>
            <a:ext cx="3012632"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r>
              <a:t>Satanás</a:t>
            </a:r>
          </a:p>
        </p:txBody>
      </p:sp>
      <p:sp>
        <p:nvSpPr>
          <p:cNvPr id="200" name="completo"/>
          <p:cNvSpPr txBox="1"/>
          <p:nvPr/>
        </p:nvSpPr>
        <p:spPr>
          <a:xfrm>
            <a:off x="17776685" y="8601168"/>
            <a:ext cx="3595434" cy="927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defTabSz="457200">
              <a:lnSpc>
                <a:spcPct val="100000"/>
              </a:lnSpc>
              <a:spcBef>
                <a:spcPts val="1200"/>
              </a:spcBef>
              <a:defRPr sz="6500">
                <a:solidFill>
                  <a:srgbClr val="A62B17"/>
                </a:solidFill>
                <a:latin typeface="Myriad Pro Bold"/>
                <a:ea typeface="Myriad Pro Bold"/>
                <a:cs typeface="Myriad Pro Bold"/>
                <a:sym typeface="Myriad Pro Bold"/>
              </a:defRPr>
            </a:lvl1pPr>
          </a:lstStyle>
          <a:p>
            <a:pPr>
              <a:defRPr sz="5500">
                <a:solidFill>
                  <a:srgbClr val="000000"/>
                </a:solidFill>
                <a:latin typeface="MyriadPro-Regular"/>
                <a:ea typeface="MyriadPro-Regular"/>
                <a:cs typeface="MyriadPro-Regular"/>
                <a:sym typeface="MyriadPro-Regular"/>
              </a:defRPr>
            </a:pPr>
            <a:r>
              <a:rPr sz="6500">
                <a:solidFill>
                  <a:srgbClr val="A62B17"/>
                </a:solidFill>
                <a:latin typeface="Myriad Pro Bold"/>
                <a:ea typeface="Myriad Pro Bold"/>
                <a:cs typeface="Myriad Pro Bold"/>
                <a:sym typeface="Myriad Pro Bold"/>
              </a:rPr>
              <a:t>completo</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2" name="003.jpg" descr="00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03" name="Figura"/>
          <p:cNvSpPr/>
          <p:nvPr/>
        </p:nvSpPr>
        <p:spPr>
          <a:xfrm rot="3034451">
            <a:off x="9828604" y="644606"/>
            <a:ext cx="4477924" cy="6873287"/>
          </a:xfrm>
          <a:custGeom>
            <a:avLst/>
            <a:gdLst/>
            <a:ahLst/>
            <a:cxnLst>
              <a:cxn ang="0">
                <a:pos x="wd2" y="hd2"/>
              </a:cxn>
              <a:cxn ang="5400000">
                <a:pos x="wd2" y="hd2"/>
              </a:cxn>
              <a:cxn ang="10800000">
                <a:pos x="wd2" y="hd2"/>
              </a:cxn>
              <a:cxn ang="16200000">
                <a:pos x="wd2" y="hd2"/>
              </a:cxn>
            </a:cxnLst>
            <a:rect l="0" t="0" r="r" b="b"/>
            <a:pathLst>
              <a:path w="16693" h="21217" extrusionOk="0">
                <a:moveTo>
                  <a:pt x="10933" y="0"/>
                </a:moveTo>
                <a:cubicBezTo>
                  <a:pt x="-4426" y="5413"/>
                  <a:pt x="-1243" y="13502"/>
                  <a:pt x="6156" y="16481"/>
                </a:cubicBezTo>
                <a:cubicBezTo>
                  <a:pt x="6053" y="18357"/>
                  <a:pt x="6196" y="20047"/>
                  <a:pt x="6853" y="20912"/>
                </a:cubicBezTo>
                <a:cubicBezTo>
                  <a:pt x="7205" y="21600"/>
                  <a:pt x="9849" y="20972"/>
                  <a:pt x="9495" y="20530"/>
                </a:cubicBezTo>
                <a:cubicBezTo>
                  <a:pt x="9277" y="20257"/>
                  <a:pt x="7814" y="19339"/>
                  <a:pt x="7648" y="16469"/>
                </a:cubicBezTo>
                <a:cubicBezTo>
                  <a:pt x="10014" y="15780"/>
                  <a:pt x="16336" y="13638"/>
                  <a:pt x="16668" y="10353"/>
                </a:cubicBezTo>
                <a:cubicBezTo>
                  <a:pt x="17174" y="5343"/>
                  <a:pt x="9883" y="5481"/>
                  <a:pt x="10933" y="0"/>
                </a:cubicBezTo>
                <a:close/>
              </a:path>
            </a:pathLst>
          </a:custGeom>
          <a:solidFill>
            <a:srgbClr val="DDCB88">
              <a:alpha val="42328"/>
            </a:srgbClr>
          </a:solidFill>
          <a:ln w="12700">
            <a:miter lim="400000"/>
          </a:ln>
        </p:spPr>
        <p:txBody>
          <a:bodyPr lIns="50800" tIns="50800" rIns="50800" bIns="50800" anchor="ctr"/>
          <a:lstStyle/>
          <a:p>
            <a:pPr algn="ctr" defTabSz="825500">
              <a:lnSpc>
                <a:spcPct val="100000"/>
              </a:lnSpc>
              <a:spcBef>
                <a:spcPts val="0"/>
              </a:spcBef>
              <a:defRPr sz="3200">
                <a:solidFill>
                  <a:srgbClr val="4B5B4B">
                    <a:alpha val="74077"/>
                  </a:srgbClr>
                </a:solidFill>
                <a:latin typeface="Helvetica Neue Medium"/>
                <a:ea typeface="Helvetica Neue Medium"/>
                <a:cs typeface="Helvetica Neue Medium"/>
                <a:sym typeface="Helvetica Neue Medium"/>
              </a:defRPr>
            </a:pPr>
            <a:endParaRPr/>
          </a:p>
        </p:txBody>
      </p:sp>
      <p:sp>
        <p:nvSpPr>
          <p:cNvPr id="204" name="Rectángulo redondeado"/>
          <p:cNvSpPr/>
          <p:nvPr/>
        </p:nvSpPr>
        <p:spPr>
          <a:xfrm>
            <a:off x="3180507" y="6251650"/>
            <a:ext cx="18022986" cy="4220344"/>
          </a:xfrm>
          <a:prstGeom prst="roundRect">
            <a:avLst>
              <a:gd name="adj" fmla="val 15000"/>
            </a:avLst>
          </a:prstGeom>
          <a:solidFill>
            <a:srgbClr val="85B7AD">
              <a:alpha val="72130"/>
            </a:srgbClr>
          </a:solidFill>
          <a:ln w="12700">
            <a:miter lim="400000"/>
          </a:ln>
          <a:effectLst>
            <a:reflection stA="50000" endPos="40000" dir="5400000" sy="-100000" algn="bl" rotWithShape="0"/>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05" name="02"/>
          <p:cNvSpPr txBox="1"/>
          <p:nvPr/>
        </p:nvSpPr>
        <p:spPr>
          <a:xfrm>
            <a:off x="10870431" y="2362564"/>
            <a:ext cx="2643138" cy="330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00000"/>
              </a:lnSpc>
              <a:spcBef>
                <a:spcPts val="4500"/>
              </a:spcBef>
              <a:defRPr sz="20000">
                <a:solidFill>
                  <a:srgbClr val="3B2A1F"/>
                </a:solidFill>
                <a:latin typeface="Fjalla One"/>
                <a:ea typeface="Fjalla One"/>
                <a:cs typeface="Fjalla One"/>
                <a:sym typeface="Fjalla One"/>
              </a:defRPr>
            </a:lvl1pPr>
          </a:lstStyle>
          <a:p>
            <a:r>
              <a:t>02</a:t>
            </a:r>
          </a:p>
        </p:txBody>
      </p:sp>
      <p:sp>
        <p:nvSpPr>
          <p:cNvPr id="206" name="¿Qué sucederá cuando no haya expiación para purificar a los pecadores? (Ver pág. 67)."/>
          <p:cNvSpPr txBox="1"/>
          <p:nvPr/>
        </p:nvSpPr>
        <p:spPr>
          <a:xfrm>
            <a:off x="4388945" y="7434722"/>
            <a:ext cx="15606111" cy="185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Fjalla One"/>
                <a:ea typeface="Fjalla One"/>
                <a:cs typeface="Fjalla One"/>
                <a:sym typeface="Fjalla One"/>
              </a:defRPr>
            </a:lvl1pPr>
          </a:lstStyle>
          <a:p>
            <a:r>
              <a:t>¿Qué sucederá cuando no haya expiación para purificar a los pecadores? (Ver pág. 67). </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8" name="005.jpg" descr="005.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09" name="Rectángulo"/>
          <p:cNvSpPr/>
          <p:nvPr/>
        </p:nvSpPr>
        <p:spPr>
          <a:xfrm>
            <a:off x="1067836" y="2821954"/>
            <a:ext cx="22248328" cy="8484028"/>
          </a:xfrm>
          <a:prstGeom prst="rect">
            <a:avLst/>
          </a:prstGeom>
          <a:solidFill>
            <a:srgbClr val="FFFFFF"/>
          </a:solidFill>
          <a:ln w="12700">
            <a:miter lim="400000"/>
          </a:ln>
          <a:effectLst>
            <a:outerShdw blurRad="190500" dist="12700" dir="5400000" rotWithShape="0">
              <a:srgbClr val="000000"/>
            </a:outerShdw>
          </a:effec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10" name="Ya no había sangre expiatoria para purificar a los culpables ni Salvador compasivo que abogara por ellos y exclamase: “¡Dale al pecador un poco de tiempo todavía!” Todo el Cielo se unió a Jesús cuando oyó estas palabras: “Hecho está. Consumado es”. El __"/>
          <p:cNvSpPr txBox="1"/>
          <p:nvPr/>
        </p:nvSpPr>
        <p:spPr>
          <a:xfrm>
            <a:off x="2125710" y="3730218"/>
            <a:ext cx="20132580" cy="666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defTabSz="457200">
              <a:lnSpc>
                <a:spcPct val="100000"/>
              </a:lnSpc>
              <a:spcBef>
                <a:spcPts val="1200"/>
              </a:spcBef>
              <a:defRPr sz="5500">
                <a:latin typeface="MyriadPro-Regular"/>
                <a:ea typeface="MyriadPro-Regular"/>
                <a:cs typeface="MyriadPro-Regular"/>
                <a:sym typeface="MyriadPro-Regular"/>
              </a:defRPr>
            </a:lvl1pPr>
          </a:lstStyle>
          <a:p>
            <a:r>
              <a:t>Ya no había sangre expiatoria para purificar a los culpables ni Salvador compasivo que abogara por ellos y exclamase: “¡Dale al pecador un poco de tiempo todavía!” Todo el Cielo se unió a Jesús cuando oyó estas palabras: “Hecho está. Consumado es”. El ______ de ___________ se había ___________ , pero pocos habían querido aceptarlo. Y cuando _____________ la dulce voz de la misericordia, el ________ y el horror invadieron a los malvados. Con terrible claridad _________ estas palabras: “¡Demasiado tarde! ¡Demasiado tarde!” </a:t>
            </a:r>
          </a:p>
        </p:txBody>
      </p:sp>
    </p:spTree>
  </p:cSld>
  <p:clrMapOvr>
    <a:masterClrMapping/>
  </p:clrMapOvr>
  <p:transition spd="med"/>
</p:sld>
</file>

<file path=ppt/theme/theme1.xml><?xml version="1.0" encoding="utf-8"?>
<a:theme xmlns:a="http://schemas.openxmlformats.org/drawingml/2006/main" name="23_ClassicWhite">
  <a:themeElements>
    <a:clrScheme name="23_ClassicWhite">
      <a:dk1>
        <a:srgbClr val="000000"/>
      </a:dk1>
      <a:lt1>
        <a:srgbClr val="FFFFFF"/>
      </a:lt1>
      <a:dk2>
        <a:srgbClr val="5E5E5E"/>
      </a:dk2>
      <a:lt2>
        <a:srgbClr val="D5D5D5"/>
      </a:lt2>
      <a:accent1>
        <a:srgbClr val="3E74D1"/>
      </a:accent1>
      <a:accent2>
        <a:srgbClr val="33C5B9"/>
      </a:accent2>
      <a:accent3>
        <a:srgbClr val="45B53C"/>
      </a:accent3>
      <a:accent4>
        <a:srgbClr val="FFBD16"/>
      </a:accent4>
      <a:accent5>
        <a:srgbClr val="E22146"/>
      </a:accent5>
      <a:accent6>
        <a:srgbClr val="836BB7"/>
      </a:accent6>
      <a:hlink>
        <a:srgbClr val="0000FF"/>
      </a:hlink>
      <a:folHlink>
        <a:srgbClr val="FF00FF"/>
      </a:folHlink>
    </a:clrScheme>
    <a:fontScheme name="23_ClassicWhite">
      <a:majorFont>
        <a:latin typeface="Canela Bold"/>
        <a:ea typeface="Canela Bold"/>
        <a:cs typeface="Canela Bold"/>
      </a:majorFont>
      <a:minorFont>
        <a:latin typeface="Canela Bold"/>
        <a:ea typeface="Canela Bold"/>
        <a:cs typeface="Canela Bold"/>
      </a:minorFont>
    </a:fontScheme>
    <a:fmtScheme name="23_Clas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11303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Graphik"/>
            <a:ea typeface="Graphik"/>
            <a:cs typeface="Graphik"/>
            <a:sym typeface="Graphi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3_ClassicWhite">
  <a:themeElements>
    <a:clrScheme name="23_ClassicWhite">
      <a:dk1>
        <a:srgbClr val="000000"/>
      </a:dk1>
      <a:lt1>
        <a:srgbClr val="FFFFFF"/>
      </a:lt1>
      <a:dk2>
        <a:srgbClr val="5E5E5E"/>
      </a:dk2>
      <a:lt2>
        <a:srgbClr val="D5D5D5"/>
      </a:lt2>
      <a:accent1>
        <a:srgbClr val="3E74D1"/>
      </a:accent1>
      <a:accent2>
        <a:srgbClr val="33C5B9"/>
      </a:accent2>
      <a:accent3>
        <a:srgbClr val="45B53C"/>
      </a:accent3>
      <a:accent4>
        <a:srgbClr val="FFBD16"/>
      </a:accent4>
      <a:accent5>
        <a:srgbClr val="E22146"/>
      </a:accent5>
      <a:accent6>
        <a:srgbClr val="836BB7"/>
      </a:accent6>
      <a:hlink>
        <a:srgbClr val="0000FF"/>
      </a:hlink>
      <a:folHlink>
        <a:srgbClr val="FF00FF"/>
      </a:folHlink>
    </a:clrScheme>
    <a:fontScheme name="23_ClassicWhite">
      <a:majorFont>
        <a:latin typeface="Canela Bold"/>
        <a:ea typeface="Canela Bold"/>
        <a:cs typeface="Canela Bold"/>
      </a:majorFont>
      <a:minorFont>
        <a:latin typeface="Canela Bold"/>
        <a:ea typeface="Canela Bold"/>
        <a:cs typeface="Canela Bold"/>
      </a:minorFont>
    </a:fontScheme>
    <a:fmtScheme name="23_Clas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11303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Graphik"/>
            <a:ea typeface="Graphik"/>
            <a:cs typeface="Graphik"/>
            <a:sym typeface="Graphi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2400"/>
          </a:spcBef>
          <a:spcAft>
            <a:spcPts val="0"/>
          </a:spcAft>
          <a:buClrTx/>
          <a:buSzTx/>
          <a:buFontTx/>
          <a:buNone/>
          <a:tabLst/>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1451</Words>
  <Application>Microsoft Office PowerPoint</Application>
  <PresentationFormat>Personalizar</PresentationFormat>
  <Paragraphs>57</Paragraphs>
  <Slides>25</Slides>
  <Notes>0</Notes>
  <HiddenSlides>0</HiddenSlides>
  <MMClips>0</MMClips>
  <ScaleCrop>false</ScaleCrop>
  <HeadingPairs>
    <vt:vector size="6" baseType="variant">
      <vt:variant>
        <vt:lpstr>Fontes usadas</vt:lpstr>
      </vt:variant>
      <vt:variant>
        <vt:i4>9</vt:i4>
      </vt:variant>
      <vt:variant>
        <vt:lpstr>Tema</vt:lpstr>
      </vt:variant>
      <vt:variant>
        <vt:i4>1</vt:i4>
      </vt:variant>
      <vt:variant>
        <vt:lpstr>Títulos de slides</vt:lpstr>
      </vt:variant>
      <vt:variant>
        <vt:i4>25</vt:i4>
      </vt:variant>
    </vt:vector>
  </HeadingPairs>
  <TitlesOfParts>
    <vt:vector size="35" baseType="lpstr">
      <vt:lpstr>Canela Bold</vt:lpstr>
      <vt:lpstr>Canela Deck Regular</vt:lpstr>
      <vt:lpstr>Canela Regular</vt:lpstr>
      <vt:lpstr>Canela Text Regular</vt:lpstr>
      <vt:lpstr>Graphik</vt:lpstr>
      <vt:lpstr>Graphik Medium</vt:lpstr>
      <vt:lpstr>Graphik Semibold</vt:lpstr>
      <vt:lpstr>Helvetica Neue</vt:lpstr>
      <vt:lpstr>Myriad Pro Bold</vt:lpstr>
      <vt:lpstr>23_ClassicWhite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DSA - Maria Cristina Barbosa</cp:lastModifiedBy>
  <cp:revision>1</cp:revision>
  <dcterms:modified xsi:type="dcterms:W3CDTF">2024-10-29T15:15:37Z</dcterms:modified>
</cp:coreProperties>
</file>