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1pPr>
    <a:lvl2pPr marL="0" marR="0" indent="457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2pPr>
    <a:lvl3pPr marL="0" marR="0" indent="914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3pPr>
    <a:lvl4pPr marL="0" marR="0" indent="1371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4pPr>
    <a:lvl5pPr marL="0" marR="0" indent="18288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5pPr>
    <a:lvl6pPr marL="0" marR="0" indent="22860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6pPr>
    <a:lvl7pPr marL="0" marR="0" indent="2743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7pPr>
    <a:lvl8pPr marL="0" marR="0" indent="3200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8pPr>
    <a:lvl9pPr marL="0" marR="0" indent="3657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hueOff val="-217956"/>
              <a:satOff val="14368"/>
              <a:lumOff val="17764"/>
            </a:schemeClr>
          </a:solidFill>
        </a:fill>
      </a:tcStyle>
    </a:firstRow>
  </a:tblStyle>
  <a:tblStyle styleId="{EEE7283C-3CF3-47DC-8721-378D4A62B228}" styleName="">
    <a:tblBg/>
    <a:wholeTbl>
      <a:tcTxStyle b="off" i="off">
        <a:font>
          <a:latin typeface="Graphik"/>
          <a:ea typeface="Graphik"/>
          <a:cs typeface="Graphik"/>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CEEEE"/>
          </a:solidFill>
        </a:fill>
      </a:tcStyle>
    </a:band2H>
    <a:firstCol>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chemeClr val="accent3">
              <a:hueOff val="571091"/>
              <a:satOff val="15926"/>
              <a:lumOff val="22314"/>
            </a:schemeClr>
          </a:solidFill>
        </a:fill>
      </a:tcStyle>
    </a:firstCol>
    <a:lastRow>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45B43B"/>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45B43B"/>
          </a:solidFill>
        </a:fill>
      </a:tcStyle>
    </a:firstRow>
  </a:tblStyle>
  <a:tblStyle styleId="{CF821DB8-F4EB-4A41-A1BA-3FCAFE7338EE}" styleName="">
    <a:tblBg/>
    <a:wholeTbl>
      <a:tcTxStyle b="off" i="off">
        <a:font>
          <a:latin typeface="Graphik"/>
          <a:ea typeface="Graphik"/>
          <a:cs typeface="Graphik"/>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9036"/>
              <a:lumOff val="17111"/>
            </a:schemeClr>
          </a:solidFill>
        </a:fill>
      </a:tcStyle>
    </a:band2H>
    <a:firstCol>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BD17"/>
          </a:solidFill>
        </a:fill>
      </a:tcStyle>
    </a:firstCol>
    <a:la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FBD17"/>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8A25"/>
          </a:solidFill>
        </a:fill>
      </a:tcStyle>
    </a:firstRow>
  </a:tblStyle>
  <a:tblStyle styleId="{33BA23B1-9221-436E-865A-0063620EA4FD}" styleName="">
    <a:tblBg/>
    <a:wholeTbl>
      <a:tcTxStyle b="off" i="off">
        <a:font>
          <a:latin typeface="Graphik"/>
          <a:ea typeface="Graphik"/>
          <a:cs typeface="Graphik"/>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ECEEEF"/>
          </a:solidFill>
        </a:fill>
      </a:tcStyle>
    </a:band2H>
    <a:firstCol>
      <a:tcTxStyle b="on" i="off">
        <a:font>
          <a:latin typeface="Graphik Semibold"/>
          <a:ea typeface="Graphik Semibold"/>
          <a:cs typeface="Graphik Semibold"/>
        </a:font>
        <a:srgbClr val="FFFFFF"/>
      </a:tcTxStyle>
      <a:tcStyle>
        <a:tcBdr>
          <a:left>
            <a:ln w="12700" cap="flat">
              <a:solidFill>
                <a:srgbClr val="A6AAA9"/>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32C5B9"/>
          </a:solidFill>
        </a:fill>
      </a:tcStyle>
    </a:firstCol>
    <a:lastRow>
      <a:tcTxStyle b="on" i="off">
        <a:font>
          <a:latin typeface="Graphik Semibold"/>
          <a:ea typeface="Graphik Semibold"/>
          <a:cs typeface="Graphik Semibold"/>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38100" cap="flat">
              <a:solidFill>
                <a:schemeClr val="accent2">
                  <a:hueOff val="240640"/>
                  <a:satOff val="2542"/>
                  <a:lumOff val="-13198"/>
                </a:schemeClr>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A6AAA9"/>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chemeClr val="accent2">
              <a:hueOff val="240640"/>
              <a:satOff val="2542"/>
              <a:lumOff val="-13198"/>
            </a:schemeClr>
          </a:solidFill>
        </a:fill>
      </a:tcStyle>
    </a:firstRow>
  </a:tblStyle>
  <a:tblStyle styleId="{2708684C-4D16-4618-839F-0558EEFCDFE6}"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F"/>
          </a:solidFill>
        </a:fill>
      </a:tcStyle>
    </a:band2H>
    <a:firstCol>
      <a:tcTxStyle b="on" i="off">
        <a:font>
          <a:latin typeface="Graphik Semibold"/>
          <a:ea typeface="Graphik Semibold"/>
          <a:cs typeface="Graphik Semibold"/>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754" y="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SA - Maria Cristina Barbosa" userId="a7deaa94-27fa-4381-b313-ee83126f3c73" providerId="ADAL" clId="{AE6DF354-8494-4C0B-8EAD-CF9312778B79}"/>
    <pc:docChg chg="modSld">
      <pc:chgData name="DSA - Maria Cristina Barbosa" userId="a7deaa94-27fa-4381-b313-ee83126f3c73" providerId="ADAL" clId="{AE6DF354-8494-4C0B-8EAD-CF9312778B79}" dt="2024-10-29T14:51:45.812" v="11" actId="1076"/>
      <pc:docMkLst>
        <pc:docMk/>
      </pc:docMkLst>
      <pc:sldChg chg="modSp mod">
        <pc:chgData name="DSA - Maria Cristina Barbosa" userId="a7deaa94-27fa-4381-b313-ee83126f3c73" providerId="ADAL" clId="{AE6DF354-8494-4C0B-8EAD-CF9312778B79}" dt="2024-10-29T14:49:59.990" v="1" actId="1076"/>
        <pc:sldMkLst>
          <pc:docMk/>
          <pc:sldMk cId="0" sldId="266"/>
        </pc:sldMkLst>
        <pc:spChg chg="mod">
          <ac:chgData name="DSA - Maria Cristina Barbosa" userId="a7deaa94-27fa-4381-b313-ee83126f3c73" providerId="ADAL" clId="{AE6DF354-8494-4C0B-8EAD-CF9312778B79}" dt="2024-10-29T14:49:54.023" v="0" actId="1076"/>
          <ac:spMkLst>
            <pc:docMk/>
            <pc:sldMk cId="0" sldId="266"/>
            <ac:spMk id="217" creationId="{00000000-0000-0000-0000-000000000000}"/>
          </ac:spMkLst>
        </pc:spChg>
        <pc:spChg chg="mod">
          <ac:chgData name="DSA - Maria Cristina Barbosa" userId="a7deaa94-27fa-4381-b313-ee83126f3c73" providerId="ADAL" clId="{AE6DF354-8494-4C0B-8EAD-CF9312778B79}" dt="2024-10-29T14:49:59.990" v="1" actId="1076"/>
          <ac:spMkLst>
            <pc:docMk/>
            <pc:sldMk cId="0" sldId="266"/>
            <ac:spMk id="218" creationId="{00000000-0000-0000-0000-000000000000}"/>
          </ac:spMkLst>
        </pc:spChg>
      </pc:sldChg>
      <pc:sldChg chg="modSp mod">
        <pc:chgData name="DSA - Maria Cristina Barbosa" userId="a7deaa94-27fa-4381-b313-ee83126f3c73" providerId="ADAL" clId="{AE6DF354-8494-4C0B-8EAD-CF9312778B79}" dt="2024-10-29T14:50:34.953" v="4" actId="1076"/>
        <pc:sldMkLst>
          <pc:docMk/>
          <pc:sldMk cId="0" sldId="269"/>
        </pc:sldMkLst>
        <pc:spChg chg="mod">
          <ac:chgData name="DSA - Maria Cristina Barbosa" userId="a7deaa94-27fa-4381-b313-ee83126f3c73" providerId="ADAL" clId="{AE6DF354-8494-4C0B-8EAD-CF9312778B79}" dt="2024-10-29T14:50:34.953" v="4" actId="1076"/>
          <ac:spMkLst>
            <pc:docMk/>
            <pc:sldMk cId="0" sldId="269"/>
            <ac:spMk id="235" creationId="{00000000-0000-0000-0000-000000000000}"/>
          </ac:spMkLst>
        </pc:spChg>
        <pc:spChg chg="mod">
          <ac:chgData name="DSA - Maria Cristina Barbosa" userId="a7deaa94-27fa-4381-b313-ee83126f3c73" providerId="ADAL" clId="{AE6DF354-8494-4C0B-8EAD-CF9312778B79}" dt="2024-10-29T14:50:29.338" v="3" actId="1076"/>
          <ac:spMkLst>
            <pc:docMk/>
            <pc:sldMk cId="0" sldId="269"/>
            <ac:spMk id="236" creationId="{00000000-0000-0000-0000-000000000000}"/>
          </ac:spMkLst>
        </pc:spChg>
      </pc:sldChg>
      <pc:sldChg chg="modSp mod">
        <pc:chgData name="DSA - Maria Cristina Barbosa" userId="a7deaa94-27fa-4381-b313-ee83126f3c73" providerId="ADAL" clId="{AE6DF354-8494-4C0B-8EAD-CF9312778B79}" dt="2024-10-29T14:51:15.263" v="8" actId="1076"/>
        <pc:sldMkLst>
          <pc:docMk/>
          <pc:sldMk cId="0" sldId="272"/>
        </pc:sldMkLst>
        <pc:spChg chg="mod">
          <ac:chgData name="DSA - Maria Cristina Barbosa" userId="a7deaa94-27fa-4381-b313-ee83126f3c73" providerId="ADAL" clId="{AE6DF354-8494-4C0B-8EAD-CF9312778B79}" dt="2024-10-29T14:50:51.577" v="5" actId="1076"/>
          <ac:spMkLst>
            <pc:docMk/>
            <pc:sldMk cId="0" sldId="272"/>
            <ac:spMk id="252" creationId="{00000000-0000-0000-0000-000000000000}"/>
          </ac:spMkLst>
        </pc:spChg>
        <pc:spChg chg="mod">
          <ac:chgData name="DSA - Maria Cristina Barbosa" userId="a7deaa94-27fa-4381-b313-ee83126f3c73" providerId="ADAL" clId="{AE6DF354-8494-4C0B-8EAD-CF9312778B79}" dt="2024-10-29T14:50:58.776" v="6" actId="1076"/>
          <ac:spMkLst>
            <pc:docMk/>
            <pc:sldMk cId="0" sldId="272"/>
            <ac:spMk id="253" creationId="{00000000-0000-0000-0000-000000000000}"/>
          </ac:spMkLst>
        </pc:spChg>
        <pc:spChg chg="mod">
          <ac:chgData name="DSA - Maria Cristina Barbosa" userId="a7deaa94-27fa-4381-b313-ee83126f3c73" providerId="ADAL" clId="{AE6DF354-8494-4C0B-8EAD-CF9312778B79}" dt="2024-10-29T14:51:07.489" v="7" actId="1076"/>
          <ac:spMkLst>
            <pc:docMk/>
            <pc:sldMk cId="0" sldId="272"/>
            <ac:spMk id="254" creationId="{00000000-0000-0000-0000-000000000000}"/>
          </ac:spMkLst>
        </pc:spChg>
        <pc:spChg chg="mod">
          <ac:chgData name="DSA - Maria Cristina Barbosa" userId="a7deaa94-27fa-4381-b313-ee83126f3c73" providerId="ADAL" clId="{AE6DF354-8494-4C0B-8EAD-CF9312778B79}" dt="2024-10-29T14:51:15.263" v="8" actId="1076"/>
          <ac:spMkLst>
            <pc:docMk/>
            <pc:sldMk cId="0" sldId="272"/>
            <ac:spMk id="255" creationId="{00000000-0000-0000-0000-000000000000}"/>
          </ac:spMkLst>
        </pc:spChg>
      </pc:sldChg>
      <pc:sldChg chg="modSp mod">
        <pc:chgData name="DSA - Maria Cristina Barbosa" userId="a7deaa94-27fa-4381-b313-ee83126f3c73" providerId="ADAL" clId="{AE6DF354-8494-4C0B-8EAD-CF9312778B79}" dt="2024-10-29T14:51:45.812" v="11" actId="1076"/>
        <pc:sldMkLst>
          <pc:docMk/>
          <pc:sldMk cId="0" sldId="275"/>
        </pc:sldMkLst>
        <pc:spChg chg="mod">
          <ac:chgData name="DSA - Maria Cristina Barbosa" userId="a7deaa94-27fa-4381-b313-ee83126f3c73" providerId="ADAL" clId="{AE6DF354-8494-4C0B-8EAD-CF9312778B79}" dt="2024-10-29T14:51:40.698" v="10" actId="1076"/>
          <ac:spMkLst>
            <pc:docMk/>
            <pc:sldMk cId="0" sldId="275"/>
            <ac:spMk id="271" creationId="{00000000-0000-0000-0000-000000000000}"/>
          </ac:spMkLst>
        </pc:spChg>
        <pc:spChg chg="mod">
          <ac:chgData name="DSA - Maria Cristina Barbosa" userId="a7deaa94-27fa-4381-b313-ee83126f3c73" providerId="ADAL" clId="{AE6DF354-8494-4C0B-8EAD-CF9312778B79}" dt="2024-10-29T14:51:45.812" v="11" actId="1076"/>
          <ac:spMkLst>
            <pc:docMk/>
            <pc:sldMk cId="0" sldId="275"/>
            <ac:spMk id="27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ítulo">
    <p:spTree>
      <p:nvGrpSpPr>
        <p:cNvPr id="1" name=""/>
        <p:cNvGrpSpPr/>
        <p:nvPr/>
      </p:nvGrpSpPr>
      <p:grpSpPr>
        <a:xfrm>
          <a:off x="0" y="0"/>
          <a:ext cx="0" cy="0"/>
          <a:chOff x="0" y="0"/>
          <a:chExt cx="0" cy="0"/>
        </a:xfrm>
      </p:grpSpPr>
      <p:sp>
        <p:nvSpPr>
          <p:cNvPr id="11" name="Autor y fecha"/>
          <p:cNvSpPr txBox="1">
            <a:spLocks noGrp="1"/>
          </p:cNvSpPr>
          <p:nvPr>
            <p:ph type="body" sz="quarter" idx="21" hasCustomPrompt="1"/>
          </p:nvPr>
        </p:nvSpPr>
        <p:spPr>
          <a:xfrm>
            <a:off x="1219200" y="11986162"/>
            <a:ext cx="21945599" cy="605791"/>
          </a:xfrm>
          <a:prstGeom prst="rect">
            <a:avLst/>
          </a:prstGeom>
        </p:spPr>
        <p:txBody>
          <a:bodyPr/>
          <a:lstStyle>
            <a:lvl1pPr marL="0" indent="0" algn="ctr" defTabSz="825500">
              <a:lnSpc>
                <a:spcPct val="100000"/>
              </a:lnSpc>
              <a:spcBef>
                <a:spcPts val="0"/>
              </a:spcBef>
              <a:buSzTx/>
              <a:buNone/>
              <a:defRPr sz="3000" spc="-29">
                <a:latin typeface="Graphik Medium"/>
                <a:ea typeface="Graphik Medium"/>
                <a:cs typeface="Graphik Medium"/>
                <a:sym typeface="Graphik Medium"/>
              </a:defRPr>
            </a:lvl1pPr>
          </a:lstStyle>
          <a:p>
            <a:r>
              <a:t>Autor y fecha</a:t>
            </a:r>
          </a:p>
        </p:txBody>
      </p:sp>
      <p:sp>
        <p:nvSpPr>
          <p:cNvPr id="1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lvl1pPr>
          </a:lstStyle>
          <a:p>
            <a:r>
              <a:t>Título de presentación</a:t>
            </a:r>
          </a:p>
        </p:txBody>
      </p:sp>
      <p:sp>
        <p:nvSpPr>
          <p:cNvPr id="13" name="Nivel de texto 1…"/>
          <p:cNvSpPr txBox="1">
            <a:spLocks noGrp="1"/>
          </p:cNvSpPr>
          <p:nvPr>
            <p:ph type="body" sz="quarter" idx="1" hasCustomPrompt="1"/>
          </p:nvPr>
        </p:nvSpPr>
        <p:spPr>
          <a:xfrm>
            <a:off x="1219200" y="7567579"/>
            <a:ext cx="21945600" cy="2250593"/>
          </a:xfrm>
          <a:prstGeom prst="rect">
            <a:avLst/>
          </a:prstGeom>
        </p:spPr>
        <p:txBody>
          <a:bodyPr/>
          <a:lstStyle>
            <a:lvl1pPr marL="0" indent="0" algn="ctr" defTabSz="825500">
              <a:lnSpc>
                <a:spcPct val="100000"/>
              </a:lnSpc>
              <a:spcBef>
                <a:spcPts val="0"/>
              </a:spcBef>
              <a:buSzTx/>
              <a:buNone/>
              <a:defRPr sz="6000" spc="-59">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14"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ólo título">
    <p:spTree>
      <p:nvGrpSpPr>
        <p:cNvPr id="1" name=""/>
        <p:cNvGrpSpPr/>
        <p:nvPr/>
      </p:nvGrpSpPr>
      <p:grpSpPr>
        <a:xfrm>
          <a:off x="0" y="0"/>
          <a:ext cx="0" cy="0"/>
          <a:chOff x="0" y="0"/>
          <a:chExt cx="0" cy="0"/>
        </a:xfrm>
      </p:grpSpPr>
      <p:sp>
        <p:nvSpPr>
          <p:cNvPr id="99" name="Título de diapositiva"/>
          <p:cNvSpPr txBox="1">
            <a:spLocks noGrp="1"/>
          </p:cNvSpPr>
          <p:nvPr>
            <p:ph type="title" hasCustomPrompt="1"/>
          </p:nvPr>
        </p:nvSpPr>
        <p:spPr>
          <a:prstGeom prst="rect">
            <a:avLst/>
          </a:prstGeom>
        </p:spPr>
        <p:txBody>
          <a:bodyPr/>
          <a:lstStyle/>
          <a:p>
            <a:r>
              <a:t>Título de diapositiva</a:t>
            </a:r>
          </a:p>
        </p:txBody>
      </p:sp>
      <p:sp>
        <p:nvSpPr>
          <p:cNvPr id="100"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10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Título de agenda"/>
          <p:cNvSpPr txBox="1">
            <a:spLocks noGrp="1"/>
          </p:cNvSpPr>
          <p:nvPr>
            <p:ph type="title" hasCustomPrompt="1"/>
          </p:nvPr>
        </p:nvSpPr>
        <p:spPr>
          <a:prstGeom prst="rect">
            <a:avLst/>
          </a:prstGeom>
        </p:spPr>
        <p:txBody>
          <a:bodyPr/>
          <a:lstStyle/>
          <a:p>
            <a:r>
              <a:t>Título de agenda</a:t>
            </a:r>
          </a:p>
        </p:txBody>
      </p:sp>
      <p:sp>
        <p:nvSpPr>
          <p:cNvPr id="109" name="Nivel de texto 1…"/>
          <p:cNvSpPr txBox="1">
            <a:spLocks noGrp="1"/>
          </p:cNvSpPr>
          <p:nvPr>
            <p:ph type="body" idx="1" hasCustomPrompt="1"/>
          </p:nvPr>
        </p:nvSpPr>
        <p:spPr>
          <a:xfrm>
            <a:off x="1219200" y="4013200"/>
            <a:ext cx="21945600" cy="8385548"/>
          </a:xfrm>
          <a:prstGeom prst="rect">
            <a:avLst/>
          </a:prstGeom>
        </p:spPr>
        <p:txBody>
          <a:bodyPr/>
          <a:lstStyle>
            <a:lvl1pPr marL="0" indent="0" defTabSz="825500">
              <a:lnSpc>
                <a:spcPct val="100000"/>
              </a:lnSpc>
              <a:buSzTx/>
              <a:buNone/>
              <a:defRPr sz="6800" spc="-136">
                <a:latin typeface="Canela Deck Regular"/>
                <a:ea typeface="Canela Deck Regular"/>
                <a:cs typeface="Canela Deck Regular"/>
                <a:sym typeface="Canela Deck Regular"/>
              </a:defRPr>
            </a:lvl1pPr>
            <a:lvl2pPr marL="0" indent="457200" defTabSz="825500">
              <a:lnSpc>
                <a:spcPct val="100000"/>
              </a:lnSpc>
              <a:buSzTx/>
              <a:buNone/>
              <a:defRPr sz="6800" spc="-136">
                <a:latin typeface="Canela Deck Regular"/>
                <a:ea typeface="Canela Deck Regular"/>
                <a:cs typeface="Canela Deck Regular"/>
                <a:sym typeface="Canela Deck Regular"/>
              </a:defRPr>
            </a:lvl2pPr>
            <a:lvl3pPr marL="0" indent="914400" defTabSz="825500">
              <a:lnSpc>
                <a:spcPct val="100000"/>
              </a:lnSpc>
              <a:buSzTx/>
              <a:buNone/>
              <a:defRPr sz="6800" spc="-136">
                <a:latin typeface="Canela Deck Regular"/>
                <a:ea typeface="Canela Deck Regular"/>
                <a:cs typeface="Canela Deck Regular"/>
                <a:sym typeface="Canela Deck Regular"/>
              </a:defRPr>
            </a:lvl3pPr>
            <a:lvl4pPr marL="0" indent="1371600" defTabSz="825500">
              <a:lnSpc>
                <a:spcPct val="100000"/>
              </a:lnSpc>
              <a:buSzTx/>
              <a:buNone/>
              <a:defRPr sz="6800" spc="-136">
                <a:latin typeface="Canela Deck Regular"/>
                <a:ea typeface="Canela Deck Regular"/>
                <a:cs typeface="Canela Deck Regular"/>
                <a:sym typeface="Canela Deck Regular"/>
              </a:defRPr>
            </a:lvl4pPr>
            <a:lvl5pPr marL="0" indent="1828800" defTabSz="825500">
              <a:lnSpc>
                <a:spcPct val="100000"/>
              </a:lnSpc>
              <a:buSzTx/>
              <a:buNone/>
              <a:defRPr sz="6800" spc="-136">
                <a:latin typeface="Canela Deck Regular"/>
                <a:ea typeface="Canela Deck Regular"/>
                <a:cs typeface="Canela Deck Regular"/>
                <a:sym typeface="Canela Deck Regular"/>
              </a:defRPr>
            </a:lvl5pPr>
          </a:lstStyle>
          <a:p>
            <a:r>
              <a:t>Temas de agenda</a:t>
            </a:r>
          </a:p>
          <a:p>
            <a:pPr lvl="1"/>
            <a:endParaRPr/>
          </a:p>
          <a:p>
            <a:pPr lvl="2"/>
            <a:endParaRPr/>
          </a:p>
          <a:p>
            <a:pPr lvl="3"/>
            <a:endParaRPr/>
          </a:p>
          <a:p>
            <a:pPr lvl="4"/>
            <a:endParaRPr/>
          </a:p>
        </p:txBody>
      </p:sp>
      <p:sp>
        <p:nvSpPr>
          <p:cNvPr id="110" name="Subtítulo de agenda"/>
          <p:cNvSpPr txBox="1">
            <a:spLocks noGrp="1"/>
          </p:cNvSpPr>
          <p:nvPr>
            <p:ph type="body" sz="quarter" idx="21" hasCustomPrompt="1"/>
          </p:nvPr>
        </p:nvSpPr>
        <p:spPr>
          <a:xfrm>
            <a:off x="1219200" y="2387115"/>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agenda</a:t>
            </a:r>
          </a:p>
        </p:txBody>
      </p:sp>
      <p:sp>
        <p:nvSpPr>
          <p:cNvPr id="11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claración">
    <p:spTree>
      <p:nvGrpSpPr>
        <p:cNvPr id="1" name=""/>
        <p:cNvGrpSpPr/>
        <p:nvPr/>
      </p:nvGrpSpPr>
      <p:grpSpPr>
        <a:xfrm>
          <a:off x="0" y="0"/>
          <a:ext cx="0" cy="0"/>
          <a:chOff x="0" y="0"/>
          <a:chExt cx="0" cy="0"/>
        </a:xfrm>
      </p:grpSpPr>
      <p:sp>
        <p:nvSpPr>
          <p:cNvPr id="118" name="Nivel de texto 1…"/>
          <p:cNvSpPr txBox="1">
            <a:spLocks noGrp="1"/>
          </p:cNvSpPr>
          <p:nvPr>
            <p:ph type="body" idx="1" hasCustomPrompt="1"/>
          </p:nvPr>
        </p:nvSpPr>
        <p:spPr>
          <a:xfrm>
            <a:off x="1219200" y="3251200"/>
            <a:ext cx="21945600" cy="6604000"/>
          </a:xfrm>
          <a:prstGeom prst="rect">
            <a:avLst/>
          </a:prstGeom>
        </p:spPr>
        <p:txBody>
          <a:bodyPr anchor="ctr"/>
          <a:lstStyle>
            <a:lvl1pPr marL="0" indent="0" algn="ctr" defTabSz="2438400">
              <a:lnSpc>
                <a:spcPct val="80000"/>
              </a:lnSpc>
              <a:spcBef>
                <a:spcPts val="0"/>
              </a:spcBef>
              <a:buSzTx/>
              <a:buNone/>
              <a:defRPr sz="12800">
                <a:latin typeface="Canela Regular"/>
                <a:ea typeface="Canela Regular"/>
                <a:cs typeface="Canela Regular"/>
                <a:sym typeface="Canela Regular"/>
              </a:defRPr>
            </a:lvl1pPr>
            <a:lvl2pPr marL="0" indent="457200" algn="ctr" defTabSz="2438400">
              <a:lnSpc>
                <a:spcPct val="80000"/>
              </a:lnSpc>
              <a:spcBef>
                <a:spcPts val="0"/>
              </a:spcBef>
              <a:buSzTx/>
              <a:buNone/>
              <a:defRPr sz="12800">
                <a:latin typeface="Canela Regular"/>
                <a:ea typeface="Canela Regular"/>
                <a:cs typeface="Canela Regular"/>
                <a:sym typeface="Canela Regular"/>
              </a:defRPr>
            </a:lvl2pPr>
            <a:lvl3pPr marL="0" indent="914400" algn="ctr" defTabSz="2438400">
              <a:lnSpc>
                <a:spcPct val="80000"/>
              </a:lnSpc>
              <a:spcBef>
                <a:spcPts val="0"/>
              </a:spcBef>
              <a:buSzTx/>
              <a:buNone/>
              <a:defRPr sz="12800">
                <a:latin typeface="Canela Regular"/>
                <a:ea typeface="Canela Regular"/>
                <a:cs typeface="Canela Regular"/>
                <a:sym typeface="Canela Regular"/>
              </a:defRPr>
            </a:lvl3pPr>
            <a:lvl4pPr marL="0" indent="1371600" algn="ctr" defTabSz="2438400">
              <a:lnSpc>
                <a:spcPct val="80000"/>
              </a:lnSpc>
              <a:spcBef>
                <a:spcPts val="0"/>
              </a:spcBef>
              <a:buSzTx/>
              <a:buNone/>
              <a:defRPr sz="12800">
                <a:latin typeface="Canela Regular"/>
                <a:ea typeface="Canela Regular"/>
                <a:cs typeface="Canela Regular"/>
                <a:sym typeface="Canela Regular"/>
              </a:defRPr>
            </a:lvl4pPr>
            <a:lvl5pPr marL="0" indent="1828800" algn="ctr" defTabSz="2438400">
              <a:lnSpc>
                <a:spcPct val="80000"/>
              </a:lnSpc>
              <a:spcBef>
                <a:spcPts val="0"/>
              </a:spcBef>
              <a:buSzTx/>
              <a:buNone/>
              <a:defRPr sz="12800">
                <a:latin typeface="Canela Regular"/>
                <a:ea typeface="Canela Regular"/>
                <a:cs typeface="Canela Regular"/>
                <a:sym typeface="Canela Regular"/>
              </a:defRPr>
            </a:lvl5pPr>
          </a:lstStyle>
          <a:p>
            <a:r>
              <a:t>Declaración</a:t>
            </a:r>
          </a:p>
          <a:p>
            <a:pPr lvl="1"/>
            <a:endParaRPr/>
          </a:p>
          <a:p>
            <a:pPr lvl="2"/>
            <a:endParaRPr/>
          </a:p>
          <a:p>
            <a:pPr lvl="3"/>
            <a:endParaRPr/>
          </a:p>
          <a:p>
            <a:pPr lvl="4"/>
            <a:endParaRPr/>
          </a:p>
        </p:txBody>
      </p:sp>
      <p:sp>
        <p:nvSpPr>
          <p:cNvPr id="11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ato (grande)">
    <p:spTree>
      <p:nvGrpSpPr>
        <p:cNvPr id="1" name=""/>
        <p:cNvGrpSpPr/>
        <p:nvPr/>
      </p:nvGrpSpPr>
      <p:grpSpPr>
        <a:xfrm>
          <a:off x="0" y="0"/>
          <a:ext cx="0" cy="0"/>
          <a:chOff x="0" y="0"/>
          <a:chExt cx="0" cy="0"/>
        </a:xfrm>
      </p:grpSpPr>
      <p:sp>
        <p:nvSpPr>
          <p:cNvPr id="126" name="Información del dato"/>
          <p:cNvSpPr txBox="1">
            <a:spLocks noGrp="1"/>
          </p:cNvSpPr>
          <p:nvPr>
            <p:ph type="body" sz="quarter" idx="21" hasCustomPrompt="1"/>
          </p:nvPr>
        </p:nvSpPr>
        <p:spPr>
          <a:xfrm>
            <a:off x="1219200" y="8462239"/>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Información del dato</a:t>
            </a:r>
          </a:p>
        </p:txBody>
      </p:sp>
      <p:sp>
        <p:nvSpPr>
          <p:cNvPr id="127" name="Nivel de texto 1…"/>
          <p:cNvSpPr txBox="1">
            <a:spLocks noGrp="1"/>
          </p:cNvSpPr>
          <p:nvPr>
            <p:ph type="body" sz="half" idx="1" hasCustomPrompt="1"/>
          </p:nvPr>
        </p:nvSpPr>
        <p:spPr>
          <a:xfrm>
            <a:off x="1219200" y="4214484"/>
            <a:ext cx="21945600" cy="4269708"/>
          </a:xfrm>
          <a:prstGeom prst="rect">
            <a:avLst/>
          </a:prstGeom>
        </p:spPr>
        <p:txBody>
          <a:bodyPr anchor="b"/>
          <a:lstStyle>
            <a:lvl1pPr marL="0" indent="0" algn="ctr" defTabSz="2438400">
              <a:lnSpc>
                <a:spcPct val="80000"/>
              </a:lnSpc>
              <a:spcBef>
                <a:spcPts val="0"/>
              </a:spcBef>
              <a:buSzTx/>
              <a:buNone/>
              <a:defRPr sz="22400">
                <a:latin typeface="+mn-lt"/>
                <a:ea typeface="+mn-ea"/>
                <a:cs typeface="+mn-cs"/>
                <a:sym typeface="Canela Bold"/>
              </a:defRPr>
            </a:lvl1pPr>
            <a:lvl2pPr marL="0" indent="457200" algn="ctr" defTabSz="2438400">
              <a:lnSpc>
                <a:spcPct val="80000"/>
              </a:lnSpc>
              <a:spcBef>
                <a:spcPts val="0"/>
              </a:spcBef>
              <a:buSzTx/>
              <a:buNone/>
              <a:defRPr sz="22400">
                <a:latin typeface="+mn-lt"/>
                <a:ea typeface="+mn-ea"/>
                <a:cs typeface="+mn-cs"/>
                <a:sym typeface="Canela Bold"/>
              </a:defRPr>
            </a:lvl2pPr>
            <a:lvl3pPr marL="0" indent="914400" algn="ctr" defTabSz="2438400">
              <a:lnSpc>
                <a:spcPct val="80000"/>
              </a:lnSpc>
              <a:spcBef>
                <a:spcPts val="0"/>
              </a:spcBef>
              <a:buSzTx/>
              <a:buNone/>
              <a:defRPr sz="22400">
                <a:latin typeface="+mn-lt"/>
                <a:ea typeface="+mn-ea"/>
                <a:cs typeface="+mn-cs"/>
                <a:sym typeface="Canela Bold"/>
              </a:defRPr>
            </a:lvl3pPr>
            <a:lvl4pPr marL="0" indent="1371600" algn="ctr" defTabSz="2438400">
              <a:lnSpc>
                <a:spcPct val="80000"/>
              </a:lnSpc>
              <a:spcBef>
                <a:spcPts val="0"/>
              </a:spcBef>
              <a:buSzTx/>
              <a:buNone/>
              <a:defRPr sz="22400">
                <a:latin typeface="+mn-lt"/>
                <a:ea typeface="+mn-ea"/>
                <a:cs typeface="+mn-cs"/>
                <a:sym typeface="Canela Bold"/>
              </a:defRPr>
            </a:lvl4pPr>
            <a:lvl5pPr marL="0" indent="1828800" algn="ctr" defTabSz="2438400">
              <a:lnSpc>
                <a:spcPct val="80000"/>
              </a:lnSpc>
              <a:spcBef>
                <a:spcPts val="0"/>
              </a:spcBef>
              <a:buSzTx/>
              <a:buNone/>
              <a:defRPr sz="22400">
                <a:latin typeface="+mn-lt"/>
                <a:ea typeface="+mn-ea"/>
                <a:cs typeface="+mn-cs"/>
                <a:sym typeface="Canela Bold"/>
              </a:defRPr>
            </a:lvl5pPr>
          </a:lstStyle>
          <a:p>
            <a:r>
              <a:t>100%</a:t>
            </a:r>
          </a:p>
          <a:p>
            <a:pPr lvl="1"/>
            <a:endParaRPr/>
          </a:p>
          <a:p>
            <a:pPr lvl="2"/>
            <a:endParaRPr/>
          </a:p>
          <a:p>
            <a:pPr lvl="3"/>
            <a:endParaRPr/>
          </a:p>
          <a:p>
            <a:pPr lvl="4"/>
            <a:endParaRPr/>
          </a:p>
        </p:txBody>
      </p:sp>
      <p:sp>
        <p:nvSpPr>
          <p:cNvPr id="12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135" name="Atribución"/>
          <p:cNvSpPr txBox="1">
            <a:spLocks noGrp="1"/>
          </p:cNvSpPr>
          <p:nvPr>
            <p:ph type="body" sz="quarter" idx="21" hasCustomPrompt="1"/>
          </p:nvPr>
        </p:nvSpPr>
        <p:spPr>
          <a:xfrm>
            <a:off x="1219200" y="11100053"/>
            <a:ext cx="21945602" cy="832613"/>
          </a:xfrm>
          <a:prstGeom prst="rect">
            <a:avLst/>
          </a:prstGeom>
        </p:spPr>
        <p:txBody>
          <a:bodyPr anchor="ct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Atribución</a:t>
            </a:r>
          </a:p>
        </p:txBody>
      </p:sp>
      <p:sp>
        <p:nvSpPr>
          <p:cNvPr id="136" name="Nivel de texto 1…"/>
          <p:cNvSpPr txBox="1">
            <a:spLocks noGrp="1"/>
          </p:cNvSpPr>
          <p:nvPr>
            <p:ph type="body" sz="half" idx="1" hasCustomPrompt="1"/>
          </p:nvPr>
        </p:nvSpPr>
        <p:spPr>
          <a:xfrm>
            <a:off x="1219200" y="4178300"/>
            <a:ext cx="21945600" cy="4416425"/>
          </a:xfrm>
          <a:prstGeom prst="rect">
            <a:avLst/>
          </a:prstGeom>
        </p:spPr>
        <p:txBody>
          <a:bodyPr anchor="ctr"/>
          <a:lstStyle>
            <a:lvl1pPr marL="0" indent="0" algn="ctr" defTabSz="2438400">
              <a:lnSpc>
                <a:spcPct val="80000"/>
              </a:lnSpc>
              <a:spcBef>
                <a:spcPts val="0"/>
              </a:spcBef>
              <a:buSzTx/>
              <a:buNone/>
              <a:defRPr sz="8400">
                <a:latin typeface="+mn-lt"/>
                <a:ea typeface="+mn-ea"/>
                <a:cs typeface="+mn-cs"/>
                <a:sym typeface="Canela Bold"/>
              </a:defRPr>
            </a:lvl1pPr>
            <a:lvl2pPr marL="0" indent="457200" algn="ctr" defTabSz="2438400">
              <a:lnSpc>
                <a:spcPct val="80000"/>
              </a:lnSpc>
              <a:spcBef>
                <a:spcPts val="0"/>
              </a:spcBef>
              <a:buSzTx/>
              <a:buNone/>
              <a:defRPr sz="8400">
                <a:latin typeface="+mn-lt"/>
                <a:ea typeface="+mn-ea"/>
                <a:cs typeface="+mn-cs"/>
                <a:sym typeface="Canela Bold"/>
              </a:defRPr>
            </a:lvl2pPr>
            <a:lvl3pPr marL="0" indent="914400" algn="ctr" defTabSz="2438400">
              <a:lnSpc>
                <a:spcPct val="80000"/>
              </a:lnSpc>
              <a:spcBef>
                <a:spcPts val="0"/>
              </a:spcBef>
              <a:buSzTx/>
              <a:buNone/>
              <a:defRPr sz="8400">
                <a:latin typeface="+mn-lt"/>
                <a:ea typeface="+mn-ea"/>
                <a:cs typeface="+mn-cs"/>
                <a:sym typeface="Canela Bold"/>
              </a:defRPr>
            </a:lvl3pPr>
            <a:lvl4pPr marL="0" indent="1371600" algn="ctr" defTabSz="2438400">
              <a:lnSpc>
                <a:spcPct val="80000"/>
              </a:lnSpc>
              <a:spcBef>
                <a:spcPts val="0"/>
              </a:spcBef>
              <a:buSzTx/>
              <a:buNone/>
              <a:defRPr sz="8400">
                <a:latin typeface="+mn-lt"/>
                <a:ea typeface="+mn-ea"/>
                <a:cs typeface="+mn-cs"/>
                <a:sym typeface="Canela Bold"/>
              </a:defRPr>
            </a:lvl4pPr>
            <a:lvl5pPr marL="0" indent="1828800" algn="ctr" defTabSz="2438400">
              <a:lnSpc>
                <a:spcPct val="80000"/>
              </a:lnSpc>
              <a:spcBef>
                <a:spcPts val="0"/>
              </a:spcBef>
              <a:buSzTx/>
              <a:buNone/>
              <a:defRPr sz="8400">
                <a:latin typeface="+mn-lt"/>
                <a:ea typeface="+mn-ea"/>
                <a:cs typeface="+mn-cs"/>
                <a:sym typeface="Canela Bold"/>
              </a:defRPr>
            </a:lvl5pPr>
          </a:lstStyle>
          <a:p>
            <a:r>
              <a:t>“Frase celebre”</a:t>
            </a:r>
          </a:p>
          <a:p>
            <a:pPr lvl="1"/>
            <a:endParaRPr/>
          </a:p>
          <a:p>
            <a:pPr lvl="2"/>
            <a:endParaRPr/>
          </a:p>
          <a:p>
            <a:pPr lvl="3"/>
            <a:endParaRPr/>
          </a:p>
          <a:p>
            <a:pPr lvl="4"/>
            <a:endParaRPr/>
          </a:p>
        </p:txBody>
      </p:sp>
      <p:sp>
        <p:nvSpPr>
          <p:cNvPr id="13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144" name="Mar al atardecer con el cielo de fondo 2"/>
          <p:cNvSpPr>
            <a:spLocks noGrp="1"/>
          </p:cNvSpPr>
          <p:nvPr>
            <p:ph type="pic" sz="quarter" idx="21"/>
          </p:nvPr>
        </p:nvSpPr>
        <p:spPr>
          <a:xfrm>
            <a:off x="15744825" y="5581752"/>
            <a:ext cx="7365408" cy="8280401"/>
          </a:xfrm>
          <a:prstGeom prst="rect">
            <a:avLst/>
          </a:prstGeom>
        </p:spPr>
        <p:txBody>
          <a:bodyPr lIns="91439" tIns="45719" rIns="91439" bIns="45719">
            <a:noAutofit/>
          </a:bodyPr>
          <a:lstStyle/>
          <a:p>
            <a:endParaRPr/>
          </a:p>
        </p:txBody>
      </p:sp>
      <p:sp>
        <p:nvSpPr>
          <p:cNvPr id="145" name="Mar al atardecer con el cielo de fondo 1"/>
          <p:cNvSpPr>
            <a:spLocks noGrp="1"/>
          </p:cNvSpPr>
          <p:nvPr>
            <p:ph type="pic" sz="quarter" idx="22"/>
          </p:nvPr>
        </p:nvSpPr>
        <p:spPr>
          <a:xfrm>
            <a:off x="15363825" y="1270000"/>
            <a:ext cx="8115300" cy="5409006"/>
          </a:xfrm>
          <a:prstGeom prst="rect">
            <a:avLst/>
          </a:prstGeom>
        </p:spPr>
        <p:txBody>
          <a:bodyPr lIns="91439" tIns="45719" rIns="91439" bIns="45719">
            <a:noAutofit/>
          </a:bodyPr>
          <a:lstStyle/>
          <a:p>
            <a:endParaRPr/>
          </a:p>
        </p:txBody>
      </p:sp>
      <p:sp>
        <p:nvSpPr>
          <p:cNvPr id="146" name="Playa y mar al atardecer"/>
          <p:cNvSpPr>
            <a:spLocks noGrp="1"/>
          </p:cNvSpPr>
          <p:nvPr>
            <p:ph type="pic" idx="23"/>
          </p:nvPr>
        </p:nvSpPr>
        <p:spPr>
          <a:xfrm>
            <a:off x="-63500" y="1270000"/>
            <a:ext cx="16764000" cy="11176000"/>
          </a:xfrm>
          <a:prstGeom prst="rect">
            <a:avLst/>
          </a:prstGeom>
        </p:spPr>
        <p:txBody>
          <a:bodyPr lIns="91439" tIns="45719" rIns="91439" bIns="45719">
            <a:noAutofit/>
          </a:bodyPr>
          <a:lstStyle/>
          <a:p>
            <a:endParaRPr/>
          </a:p>
        </p:txBody>
      </p:sp>
      <p:sp>
        <p:nvSpPr>
          <p:cNvPr id="14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54" name="playa y mar al atardecer"/>
          <p:cNvSpPr>
            <a:spLocks noGrp="1"/>
          </p:cNvSpPr>
          <p:nvPr>
            <p:ph type="pic" idx="21"/>
          </p:nvPr>
        </p:nvSpPr>
        <p:spPr>
          <a:xfrm>
            <a:off x="1270000" y="-423334"/>
            <a:ext cx="21844000" cy="14562668"/>
          </a:xfrm>
          <a:prstGeom prst="rect">
            <a:avLst/>
          </a:prstGeom>
        </p:spPr>
        <p:txBody>
          <a:bodyPr lIns="91439" tIns="45719" rIns="91439" bIns="45719">
            <a:noAutofit/>
          </a:bodyPr>
          <a:lstStyle/>
          <a:p>
            <a:endParaRPr/>
          </a:p>
        </p:txBody>
      </p:sp>
      <p:sp>
        <p:nvSpPr>
          <p:cNvPr id="155"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6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ítulo y foto">
    <p:spTree>
      <p:nvGrpSpPr>
        <p:cNvPr id="1" name=""/>
        <p:cNvGrpSpPr/>
        <p:nvPr/>
      </p:nvGrpSpPr>
      <p:grpSpPr>
        <a:xfrm>
          <a:off x="0" y="0"/>
          <a:ext cx="0" cy="0"/>
          <a:chOff x="0" y="0"/>
          <a:chExt cx="0" cy="0"/>
        </a:xfrm>
      </p:grpSpPr>
      <p:sp>
        <p:nvSpPr>
          <p:cNvPr id="21" name="Playa y mar al atardecer"/>
          <p:cNvSpPr>
            <a:spLocks noGrp="1"/>
          </p:cNvSpPr>
          <p:nvPr>
            <p:ph type="pic" idx="21"/>
          </p:nvPr>
        </p:nvSpPr>
        <p:spPr>
          <a:xfrm>
            <a:off x="0" y="-1270000"/>
            <a:ext cx="24384000" cy="16256000"/>
          </a:xfrm>
          <a:prstGeom prst="rect">
            <a:avLst/>
          </a:prstGeom>
        </p:spPr>
        <p:txBody>
          <a:bodyPr lIns="91439" tIns="45719" rIns="91439" bIns="45719">
            <a:noAutofit/>
          </a:bodyPr>
          <a:lstStyle/>
          <a:p>
            <a:endParaRPr/>
          </a:p>
        </p:txBody>
      </p:sp>
      <p:sp>
        <p:nvSpPr>
          <p:cNvPr id="2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solidFill>
                  <a:srgbClr val="FFFFFF"/>
                </a:solidFill>
              </a:defRPr>
            </a:lvl1pPr>
          </a:lstStyle>
          <a:p>
            <a:r>
              <a:t>Título de presentación</a:t>
            </a:r>
          </a:p>
        </p:txBody>
      </p:sp>
      <p:sp>
        <p:nvSpPr>
          <p:cNvPr id="23" name="Nivel de texto 1…"/>
          <p:cNvSpPr txBox="1">
            <a:spLocks noGrp="1"/>
          </p:cNvSpPr>
          <p:nvPr>
            <p:ph type="body" sz="quarter" idx="1" hasCustomPrompt="1"/>
          </p:nvPr>
        </p:nvSpPr>
        <p:spPr>
          <a:xfrm>
            <a:off x="1219200" y="7569200"/>
            <a:ext cx="21945600" cy="2252112"/>
          </a:xfrm>
          <a:prstGeom prst="rect">
            <a:avLst/>
          </a:prstGeom>
        </p:spPr>
        <p:txBody>
          <a:bodyPr/>
          <a:lstStyle>
            <a:lvl1pPr marL="0" indent="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24" name="Autor y fecha"/>
          <p:cNvSpPr txBox="1">
            <a:spLocks noGrp="1"/>
          </p:cNvSpPr>
          <p:nvPr>
            <p:ph type="body" sz="quarter" idx="22" hasCustomPrompt="1"/>
          </p:nvPr>
        </p:nvSpPr>
        <p:spPr>
          <a:xfrm>
            <a:off x="1219200" y="11988800"/>
            <a:ext cx="21945602" cy="605791"/>
          </a:xfrm>
          <a:prstGeom prst="rect">
            <a:avLst/>
          </a:prstGeom>
        </p:spPr>
        <p:txBody>
          <a:bodyPr/>
          <a:lstStyle>
            <a:lvl1pPr marL="0" indent="0" algn="ctr" defTabSz="825500">
              <a:lnSpc>
                <a:spcPct val="100000"/>
              </a:lnSpc>
              <a:spcBef>
                <a:spcPts val="0"/>
              </a:spcBef>
              <a:buSzTx/>
              <a:buNone/>
              <a:defRPr sz="3000" spc="-29">
                <a:solidFill>
                  <a:srgbClr val="FFFFFF"/>
                </a:solidFill>
                <a:latin typeface="Graphik Medium"/>
                <a:ea typeface="Graphik Medium"/>
                <a:cs typeface="Graphik Medium"/>
                <a:sym typeface="Graphik Medium"/>
              </a:defRPr>
            </a:lvl1pPr>
          </a:lstStyle>
          <a:p>
            <a:r>
              <a:t>Autor y fecha</a:t>
            </a:r>
          </a:p>
        </p:txBody>
      </p:sp>
      <p:sp>
        <p:nvSpPr>
          <p:cNvPr id="25" name="Número de diapositiva"/>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ítulo y foto alternativa">
    <p:spTree>
      <p:nvGrpSpPr>
        <p:cNvPr id="1" name=""/>
        <p:cNvGrpSpPr/>
        <p:nvPr/>
      </p:nvGrpSpPr>
      <p:grpSpPr>
        <a:xfrm>
          <a:off x="0" y="0"/>
          <a:ext cx="0" cy="0"/>
          <a:chOff x="0" y="0"/>
          <a:chExt cx="0" cy="0"/>
        </a:xfrm>
      </p:grpSpPr>
      <p:sp>
        <p:nvSpPr>
          <p:cNvPr id="32" name="Título de diapositiva"/>
          <p:cNvSpPr txBox="1">
            <a:spLocks noGrp="1"/>
          </p:cNvSpPr>
          <p:nvPr>
            <p:ph type="title" hasCustomPrompt="1"/>
          </p:nvPr>
        </p:nvSpPr>
        <p:spPr>
          <a:xfrm>
            <a:off x="1215495" y="4585102"/>
            <a:ext cx="9757338" cy="2540001"/>
          </a:xfrm>
          <a:prstGeom prst="rect">
            <a:avLst/>
          </a:prstGeom>
        </p:spPr>
        <p:txBody>
          <a:bodyPr anchor="b"/>
          <a:lstStyle/>
          <a:p>
            <a:r>
              <a:t>Título de diapositiva</a:t>
            </a:r>
          </a:p>
        </p:txBody>
      </p:sp>
      <p:sp>
        <p:nvSpPr>
          <p:cNvPr id="33" name="Mar al atardecer con el cielo de fondo"/>
          <p:cNvSpPr>
            <a:spLocks noGrp="1"/>
          </p:cNvSpPr>
          <p:nvPr>
            <p:ph type="pic" idx="21"/>
          </p:nvPr>
        </p:nvSpPr>
        <p:spPr>
          <a:xfrm>
            <a:off x="9283700" y="1270000"/>
            <a:ext cx="16751300" cy="11176000"/>
          </a:xfrm>
          <a:prstGeom prst="rect">
            <a:avLst/>
          </a:prstGeom>
        </p:spPr>
        <p:txBody>
          <a:bodyPr lIns="91439" tIns="45719" rIns="91439" bIns="45719">
            <a:noAutofit/>
          </a:bodyPr>
          <a:lstStyle/>
          <a:p>
            <a:endParaRPr/>
          </a:p>
        </p:txBody>
      </p:sp>
      <p:sp>
        <p:nvSpPr>
          <p:cNvPr id="34" name="Nivel de texto 1…"/>
          <p:cNvSpPr txBox="1">
            <a:spLocks noGrp="1"/>
          </p:cNvSpPr>
          <p:nvPr>
            <p:ph type="body" sz="quarter" idx="1" hasCustomPrompt="1"/>
          </p:nvPr>
        </p:nvSpPr>
        <p:spPr>
          <a:xfrm>
            <a:off x="1219200" y="7016750"/>
            <a:ext cx="9753600" cy="5416550"/>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marL="0" indent="457200" algn="ctr" defTabSz="825500">
              <a:lnSpc>
                <a:spcPct val="100000"/>
              </a:lnSpc>
              <a:spcBef>
                <a:spcPts val="0"/>
              </a:spcBef>
              <a:buSzTx/>
              <a:buNone/>
              <a:defRPr spc="-44">
                <a:latin typeface="Graphik Semibold"/>
                <a:ea typeface="Graphik Semibold"/>
                <a:cs typeface="Graphik Semibold"/>
                <a:sym typeface="Graphik Semibold"/>
              </a:defRPr>
            </a:lvl2pPr>
            <a:lvl3pPr marL="0" indent="914400" algn="ctr" defTabSz="825500">
              <a:lnSpc>
                <a:spcPct val="100000"/>
              </a:lnSpc>
              <a:spcBef>
                <a:spcPts val="0"/>
              </a:spcBef>
              <a:buSzTx/>
              <a:buNone/>
              <a:defRPr spc="-44">
                <a:latin typeface="Graphik Semibold"/>
                <a:ea typeface="Graphik Semibold"/>
                <a:cs typeface="Graphik Semibold"/>
                <a:sym typeface="Graphik Semibold"/>
              </a:defRPr>
            </a:lvl3pPr>
            <a:lvl4pPr marL="0" indent="1371600" algn="ctr" defTabSz="825500">
              <a:lnSpc>
                <a:spcPct val="100000"/>
              </a:lnSpc>
              <a:spcBef>
                <a:spcPts val="0"/>
              </a:spcBef>
              <a:buSzTx/>
              <a:buNone/>
              <a:defRPr spc="-44">
                <a:latin typeface="Graphik Semibold"/>
                <a:ea typeface="Graphik Semibold"/>
                <a:cs typeface="Graphik Semibold"/>
                <a:sym typeface="Graphik Semibold"/>
              </a:defRPr>
            </a:lvl4pPr>
            <a:lvl5pPr marL="0" indent="1828800" algn="ctr" defTabSz="825500">
              <a:lnSpc>
                <a:spcPct val="100000"/>
              </a:lnSpc>
              <a:spcBef>
                <a:spcPts val="0"/>
              </a:spcBef>
              <a:buSzTx/>
              <a:buNone/>
              <a:defRPr spc="-44">
                <a:latin typeface="Graphik Semibold"/>
                <a:ea typeface="Graphik Semibold"/>
                <a:cs typeface="Graphik Semibold"/>
                <a:sym typeface="Graphik Semibold"/>
              </a:defRPr>
            </a:lvl5pPr>
          </a:lstStyle>
          <a:p>
            <a:r>
              <a:t>Subtítulo de diapositiva</a:t>
            </a:r>
          </a:p>
          <a:p>
            <a:pPr lvl="1"/>
            <a:endParaRPr/>
          </a:p>
          <a:p>
            <a:pPr lvl="2"/>
            <a:endParaRPr/>
          </a:p>
          <a:p>
            <a:pPr lvl="3"/>
            <a:endParaRPr/>
          </a:p>
          <a:p>
            <a:pPr lvl="4"/>
            <a:endParaRPr/>
          </a:p>
        </p:txBody>
      </p:sp>
      <p:sp>
        <p:nvSpPr>
          <p:cNvPr id="3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42" name="Título de diapositiva"/>
          <p:cNvSpPr txBox="1">
            <a:spLocks noGrp="1"/>
          </p:cNvSpPr>
          <p:nvPr>
            <p:ph type="title" hasCustomPrompt="1"/>
          </p:nvPr>
        </p:nvSpPr>
        <p:spPr>
          <a:prstGeom prst="rect">
            <a:avLst/>
          </a:prstGeom>
        </p:spPr>
        <p:txBody>
          <a:bodyPr/>
          <a:lstStyle/>
          <a:p>
            <a:r>
              <a:t>Título de diapositiva</a:t>
            </a:r>
          </a:p>
        </p:txBody>
      </p:sp>
      <p:sp>
        <p:nvSpPr>
          <p:cNvPr id="43" name="Nivel de texto 1…"/>
          <p:cNvSpPr txBox="1">
            <a:spLocks noGrp="1"/>
          </p:cNvSpPr>
          <p:nvPr>
            <p:ph type="body" idx="1" hasCustomPrompt="1"/>
          </p:nvPr>
        </p:nvSpPr>
        <p:spPr>
          <a:prstGeom prst="rect">
            <a:avLst/>
          </a:prstGeom>
        </p:spPr>
        <p:txBody>
          <a:bodyPr/>
          <a:lstStyle/>
          <a:p>
            <a:r>
              <a:t>Texto en viñeta de diapositiva</a:t>
            </a:r>
          </a:p>
          <a:p>
            <a:pPr lvl="1"/>
            <a:endParaRPr/>
          </a:p>
          <a:p>
            <a:pPr lvl="2"/>
            <a:endParaRPr/>
          </a:p>
          <a:p>
            <a:pPr lvl="3"/>
            <a:endParaRPr/>
          </a:p>
          <a:p>
            <a:pPr lvl="4"/>
            <a:endParaRPr/>
          </a:p>
        </p:txBody>
      </p:sp>
      <p:sp>
        <p:nvSpPr>
          <p:cNvPr id="44"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4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52" name="Nivel de texto 1…"/>
          <p:cNvSpPr txBox="1">
            <a:spLocks noGrp="1"/>
          </p:cNvSpPr>
          <p:nvPr>
            <p:ph type="body" idx="1" hasCustomPrompt="1"/>
          </p:nvPr>
        </p:nvSpPr>
        <p:spPr>
          <a:xfrm>
            <a:off x="1219200" y="4013200"/>
            <a:ext cx="21945600" cy="8487148"/>
          </a:xfrm>
          <a:prstGeom prst="rect">
            <a:avLst/>
          </a:prstGeom>
        </p:spPr>
        <p:txBody>
          <a:bodyPr numCol="2" spcCol="2558384"/>
          <a:lstStyle/>
          <a:p>
            <a:r>
              <a:t>Texto en viñeta de diapositiva</a:t>
            </a:r>
          </a:p>
          <a:p>
            <a:pPr lvl="1"/>
            <a:endParaRPr/>
          </a:p>
          <a:p>
            <a:pPr lvl="2"/>
            <a:endParaRPr/>
          </a:p>
          <a:p>
            <a:pPr lvl="3"/>
            <a:endParaRPr/>
          </a:p>
          <a:p>
            <a:pPr lvl="4"/>
            <a:endParaRPr/>
          </a:p>
        </p:txBody>
      </p:sp>
      <p:sp>
        <p:nvSpPr>
          <p:cNvPr id="53"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0"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61" name="Mar al atardecer con el cielo de fondo"/>
          <p:cNvSpPr>
            <a:spLocks noGrp="1"/>
          </p:cNvSpPr>
          <p:nvPr>
            <p:ph type="pic" idx="21"/>
          </p:nvPr>
        </p:nvSpPr>
        <p:spPr>
          <a:xfrm>
            <a:off x="12192644" y="718588"/>
            <a:ext cx="10972801" cy="12329624"/>
          </a:xfrm>
          <a:prstGeom prst="rect">
            <a:avLst/>
          </a:prstGeom>
        </p:spPr>
        <p:txBody>
          <a:bodyPr lIns="91439" tIns="45719" rIns="91439" bIns="45719">
            <a:noAutofit/>
          </a:bodyPr>
          <a:lstStyle/>
          <a:p>
            <a:endParaRPr/>
          </a:p>
        </p:txBody>
      </p:sp>
      <p:sp>
        <p:nvSpPr>
          <p:cNvPr id="62" name="Subtítulo de diapositiva"/>
          <p:cNvSpPr txBox="1">
            <a:spLocks noGrp="1"/>
          </p:cNvSpPr>
          <p:nvPr>
            <p:ph type="body" sz="quarter" idx="22"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6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6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ítulo, viñetas, y video en vivo (pequeño)">
    <p:spTree>
      <p:nvGrpSpPr>
        <p:cNvPr id="1" name=""/>
        <p:cNvGrpSpPr/>
        <p:nvPr/>
      </p:nvGrpSpPr>
      <p:grpSpPr>
        <a:xfrm>
          <a:off x="0" y="0"/>
          <a:ext cx="0" cy="0"/>
          <a:chOff x="0" y="0"/>
          <a:chExt cx="0" cy="0"/>
        </a:xfrm>
      </p:grpSpPr>
      <p:sp>
        <p:nvSpPr>
          <p:cNvPr id="7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7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7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7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ítulo, viñetas, y video en vivo (grande)">
    <p:spTree>
      <p:nvGrpSpPr>
        <p:cNvPr id="1" name=""/>
        <p:cNvGrpSpPr/>
        <p:nvPr/>
      </p:nvGrpSpPr>
      <p:grpSpPr>
        <a:xfrm>
          <a:off x="0" y="0"/>
          <a:ext cx="0" cy="0"/>
          <a:chOff x="0" y="0"/>
          <a:chExt cx="0" cy="0"/>
        </a:xfrm>
      </p:grpSpPr>
      <p:sp>
        <p:nvSpPr>
          <p:cNvPr id="8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8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8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8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ción">
    <p:spTree>
      <p:nvGrpSpPr>
        <p:cNvPr id="1" name=""/>
        <p:cNvGrpSpPr/>
        <p:nvPr/>
      </p:nvGrpSpPr>
      <p:grpSpPr>
        <a:xfrm>
          <a:off x="0" y="0"/>
          <a:ext cx="0" cy="0"/>
          <a:chOff x="0" y="0"/>
          <a:chExt cx="0" cy="0"/>
        </a:xfrm>
      </p:grpSpPr>
      <p:sp>
        <p:nvSpPr>
          <p:cNvPr id="91" name="Título de sección"/>
          <p:cNvSpPr txBox="1">
            <a:spLocks noGrp="1"/>
          </p:cNvSpPr>
          <p:nvPr>
            <p:ph type="title" hasCustomPrompt="1"/>
          </p:nvPr>
        </p:nvSpPr>
        <p:spPr>
          <a:xfrm>
            <a:off x="1219200" y="3242270"/>
            <a:ext cx="21945600" cy="6604001"/>
          </a:xfrm>
          <a:prstGeom prst="rect">
            <a:avLst/>
          </a:prstGeom>
        </p:spPr>
        <p:txBody>
          <a:bodyPr anchor="ctr"/>
          <a:lstStyle>
            <a:lvl1pPr>
              <a:defRPr sz="12800" spc="0"/>
            </a:lvl1pPr>
          </a:lstStyle>
          <a:p>
            <a:r>
              <a:t>Título de sección</a:t>
            </a:r>
          </a:p>
        </p:txBody>
      </p:sp>
      <p:sp>
        <p:nvSpPr>
          <p:cNvPr id="9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de diapositiva"/>
          <p:cNvSpPr txBox="1">
            <a:spLocks noGrp="1"/>
          </p:cNvSpPr>
          <p:nvPr>
            <p:ph type="title" hasCustomPrompt="1"/>
          </p:nvPr>
        </p:nvSpPr>
        <p:spPr>
          <a:xfrm>
            <a:off x="1219200" y="774700"/>
            <a:ext cx="21945600" cy="1727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Título de diapositiva</a:t>
            </a:r>
          </a:p>
        </p:txBody>
      </p:sp>
      <p:sp>
        <p:nvSpPr>
          <p:cNvPr id="3" name="Nivel de texto 1…"/>
          <p:cNvSpPr txBox="1">
            <a:spLocks noGrp="1"/>
          </p:cNvSpPr>
          <p:nvPr>
            <p:ph type="body" idx="1" hasCustomPrompt="1"/>
          </p:nvPr>
        </p:nvSpPr>
        <p:spPr>
          <a:xfrm>
            <a:off x="1219200" y="4013200"/>
            <a:ext cx="21948577" cy="8483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Texto en viñeta de diapositiva</a:t>
            </a:r>
          </a:p>
          <a:p>
            <a:pPr lvl="1"/>
            <a:endParaRPr/>
          </a:p>
          <a:p>
            <a:pPr lvl="2"/>
            <a:endParaRPr/>
          </a:p>
          <a:p>
            <a:pPr lvl="3"/>
            <a:endParaRPr/>
          </a:p>
          <a:p>
            <a:pPr lvl="4"/>
            <a:endParaRPr/>
          </a:p>
        </p:txBody>
      </p:sp>
      <p:sp>
        <p:nvSpPr>
          <p:cNvPr id="4" name="Número de diapositiva"/>
          <p:cNvSpPr txBox="1">
            <a:spLocks noGrp="1"/>
          </p:cNvSpPr>
          <p:nvPr>
            <p:ph type="sldNum" sz="quarter" idx="2"/>
          </p:nvPr>
        </p:nvSpPr>
        <p:spPr>
          <a:xfrm>
            <a:off x="11997689" y="12700000"/>
            <a:ext cx="388621" cy="429261"/>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2000">
                <a:solidFill>
                  <a:srgbClr val="5E5E5E"/>
                </a:solidFill>
                <a:latin typeface="Graphik"/>
                <a:ea typeface="Graphik"/>
                <a:cs typeface="Graphik"/>
                <a:sym typeface="Graphik"/>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1pPr>
      <a:lvl2pPr marL="0" marR="0" indent="457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2pPr>
      <a:lvl3pPr marL="0" marR="0" indent="914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3pPr>
      <a:lvl4pPr marL="0" marR="0" indent="1371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4pPr>
      <a:lvl5pPr marL="0" marR="0" indent="18288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5pPr>
      <a:lvl6pPr marL="0" marR="0" indent="22860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6pPr>
      <a:lvl7pPr marL="0" marR="0" indent="2743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7pPr>
      <a:lvl8pPr marL="0" marR="0" indent="3200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8pPr>
      <a:lvl9pPr marL="0" marR="0" indent="3657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9pPr>
    </p:titleStyle>
    <p:bodyStyle>
      <a:lvl1pPr marL="5461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1pPr>
      <a:lvl2pPr marL="10922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2pPr>
      <a:lvl3pPr marL="16383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3pPr>
      <a:lvl4pPr marL="21844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4pPr>
      <a:lvl5pPr marL="27305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5pPr>
      <a:lvl6pPr marL="32766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6pPr>
      <a:lvl7pPr marL="38227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7pPr>
      <a:lvl8pPr marL="43688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8pPr>
      <a:lvl9pPr marL="49149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9pPr>
    </p:bodyStyle>
    <p:otherStyle>
      <a:lvl1pPr marL="0" marR="0" indent="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1pPr>
      <a:lvl2pPr marL="0" marR="0" indent="457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2pPr>
      <a:lvl3pPr marL="0" marR="0" indent="914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3pPr>
      <a:lvl4pPr marL="0" marR="0" indent="1371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4pPr>
      <a:lvl5pPr marL="0" marR="0" indent="18288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5pPr>
      <a:lvl6pPr marL="0" marR="0" indent="22860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6pPr>
      <a:lvl7pPr marL="0" marR="0" indent="2743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7pPr>
      <a:lvl8pPr marL="0" marR="0" indent="3200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8pPr>
      <a:lvl9pPr marL="0" marR="0" indent="3657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0"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1" name="que los santos ángeles solo podían conservar su condición exaltada y feliz si eran obedientes; que ellos estaban en una situación similar; que podían obedecer la Ley de Dios y ser inefablemente felices, o desobedecerla y perder su elevada condición y cae"/>
          <p:cNvSpPr txBox="1"/>
          <p:nvPr/>
        </p:nvSpPr>
        <p:spPr>
          <a:xfrm>
            <a:off x="3022161" y="4492218"/>
            <a:ext cx="18339677" cy="5143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defTabSz="457200">
              <a:lnSpc>
                <a:spcPct val="100000"/>
              </a:lnSpc>
              <a:spcBef>
                <a:spcPts val="1200"/>
              </a:spcBef>
              <a:defRPr sz="5500">
                <a:latin typeface="MyriadPro-Regular"/>
                <a:ea typeface="MyriadPro-Regular"/>
                <a:cs typeface="MyriadPro-Regular"/>
                <a:sym typeface="MyriadPro-Regular"/>
              </a:defRPr>
            </a:pPr>
            <a:r>
              <a:t>que los santos ángeles solo podían conservar su condición exaltada y feliz si eran obedientes; que ellos estaban en una situación similar; que podían obedecer la Ley de Dios y ser inefablemente felices, o desobedecerla y perder su elevada condición y caer en la desesperación. </a:t>
            </a:r>
          </a:p>
          <a:p>
            <a:pPr algn="ctr" defTabSz="457200">
              <a:lnSpc>
                <a:spcPct val="100000"/>
              </a:lnSpc>
              <a:spcBef>
                <a:spcPts val="1200"/>
              </a:spcBef>
              <a:defRPr sz="5500">
                <a:latin typeface="MyriadPro-Regular"/>
                <a:ea typeface="MyriadPro-Regular"/>
                <a:cs typeface="MyriadPro-Regular"/>
                <a:sym typeface="MyriadPro-Regular"/>
              </a:defRPr>
            </a:pPr>
            <a:r>
              <a:t>[…]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4"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5" name="Les dijeron que Satanás se había propuesto hacerles daño, y que era necesario que los _____________ , porque podrían llegar a relacionarse con el adversario caído; pero que este no podría causarles perjuicio mientras se mantuvieran obedientes a los manda"/>
          <p:cNvSpPr txBox="1"/>
          <p:nvPr/>
        </p:nvSpPr>
        <p:spPr>
          <a:xfrm>
            <a:off x="2150008" y="3311118"/>
            <a:ext cx="20083983"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rPr dirty="0"/>
              <a:t>Les </a:t>
            </a:r>
            <a:r>
              <a:rPr dirty="0" err="1"/>
              <a:t>dijeron</a:t>
            </a:r>
            <a:r>
              <a:rPr dirty="0"/>
              <a:t> que </a:t>
            </a:r>
            <a:r>
              <a:rPr dirty="0" err="1"/>
              <a:t>Satanás</a:t>
            </a:r>
            <a:r>
              <a:rPr dirty="0"/>
              <a:t> se </a:t>
            </a:r>
            <a:r>
              <a:rPr dirty="0" err="1"/>
              <a:t>había</a:t>
            </a:r>
            <a:r>
              <a:rPr dirty="0"/>
              <a:t> </a:t>
            </a:r>
            <a:r>
              <a:rPr dirty="0" err="1"/>
              <a:t>propuesto</a:t>
            </a:r>
            <a:r>
              <a:rPr dirty="0"/>
              <a:t> </a:t>
            </a:r>
            <a:r>
              <a:rPr dirty="0" err="1"/>
              <a:t>hacerles</a:t>
            </a:r>
            <a:r>
              <a:rPr dirty="0"/>
              <a:t> </a:t>
            </a:r>
            <a:r>
              <a:rPr dirty="0" err="1"/>
              <a:t>daño</a:t>
            </a:r>
            <a:r>
              <a:rPr dirty="0"/>
              <a:t>, y que era </a:t>
            </a:r>
            <a:r>
              <a:rPr dirty="0" err="1"/>
              <a:t>necesario</a:t>
            </a:r>
            <a:r>
              <a:rPr dirty="0"/>
              <a:t> que </a:t>
            </a:r>
            <a:r>
              <a:rPr dirty="0" err="1"/>
              <a:t>los</a:t>
            </a:r>
            <a:r>
              <a:rPr dirty="0"/>
              <a:t> _____________ , </a:t>
            </a:r>
            <a:r>
              <a:rPr dirty="0" err="1"/>
              <a:t>porque</a:t>
            </a:r>
            <a:r>
              <a:rPr dirty="0"/>
              <a:t> </a:t>
            </a:r>
            <a:r>
              <a:rPr dirty="0" err="1"/>
              <a:t>podrían</a:t>
            </a:r>
            <a:r>
              <a:rPr dirty="0"/>
              <a:t> </a:t>
            </a:r>
            <a:r>
              <a:rPr dirty="0" err="1"/>
              <a:t>llegar</a:t>
            </a:r>
            <a:r>
              <a:rPr dirty="0"/>
              <a:t> a </a:t>
            </a:r>
            <a:r>
              <a:rPr dirty="0" err="1"/>
              <a:t>relacionarse</a:t>
            </a:r>
            <a:r>
              <a:rPr dirty="0"/>
              <a:t> con </a:t>
            </a:r>
            <a:r>
              <a:rPr dirty="0" err="1"/>
              <a:t>el</a:t>
            </a:r>
            <a:r>
              <a:rPr dirty="0"/>
              <a:t> </a:t>
            </a:r>
            <a:r>
              <a:rPr dirty="0" err="1"/>
              <a:t>adversario</a:t>
            </a:r>
            <a:r>
              <a:rPr dirty="0"/>
              <a:t> </a:t>
            </a:r>
            <a:r>
              <a:rPr dirty="0" err="1"/>
              <a:t>caído</a:t>
            </a:r>
            <a:r>
              <a:rPr dirty="0"/>
              <a:t>; </a:t>
            </a:r>
            <a:r>
              <a:rPr dirty="0" err="1"/>
              <a:t>pero</a:t>
            </a:r>
            <a:r>
              <a:rPr dirty="0"/>
              <a:t> que </a:t>
            </a:r>
            <a:r>
              <a:rPr dirty="0" err="1"/>
              <a:t>este</a:t>
            </a:r>
            <a:r>
              <a:rPr dirty="0"/>
              <a:t> no </a:t>
            </a:r>
            <a:r>
              <a:rPr dirty="0" err="1"/>
              <a:t>podría</a:t>
            </a:r>
            <a:r>
              <a:rPr dirty="0"/>
              <a:t> </a:t>
            </a:r>
            <a:r>
              <a:rPr dirty="0" err="1"/>
              <a:t>causarles</a:t>
            </a:r>
            <a:r>
              <a:rPr dirty="0"/>
              <a:t> </a:t>
            </a:r>
            <a:r>
              <a:rPr dirty="0" err="1"/>
              <a:t>perjuicio</a:t>
            </a:r>
            <a:r>
              <a:rPr dirty="0"/>
              <a:t> </a:t>
            </a:r>
            <a:r>
              <a:rPr dirty="0" err="1"/>
              <a:t>mientras</a:t>
            </a:r>
            <a:r>
              <a:rPr dirty="0"/>
              <a:t> se </a:t>
            </a:r>
            <a:r>
              <a:rPr dirty="0" err="1"/>
              <a:t>mantuvieran</a:t>
            </a:r>
            <a:r>
              <a:rPr dirty="0"/>
              <a:t> </a:t>
            </a:r>
            <a:r>
              <a:rPr dirty="0" err="1"/>
              <a:t>obedientes</a:t>
            </a:r>
            <a:r>
              <a:rPr dirty="0"/>
              <a:t> a </a:t>
            </a:r>
            <a:r>
              <a:rPr dirty="0" err="1"/>
              <a:t>los</a:t>
            </a:r>
            <a:r>
              <a:rPr dirty="0"/>
              <a:t> </a:t>
            </a:r>
            <a:r>
              <a:rPr dirty="0" err="1"/>
              <a:t>mandamientos</a:t>
            </a:r>
            <a:r>
              <a:rPr dirty="0"/>
              <a:t> de Dios, </a:t>
            </a:r>
            <a:r>
              <a:rPr dirty="0" err="1"/>
              <a:t>porque</a:t>
            </a:r>
            <a:r>
              <a:rPr dirty="0"/>
              <a:t> </a:t>
            </a:r>
            <a:r>
              <a:rPr dirty="0" err="1"/>
              <a:t>si</a:t>
            </a:r>
            <a:r>
              <a:rPr dirty="0"/>
              <a:t> </a:t>
            </a:r>
            <a:r>
              <a:rPr dirty="0" err="1"/>
              <a:t>fuera</a:t>
            </a:r>
            <a:r>
              <a:rPr dirty="0"/>
              <a:t> </a:t>
            </a:r>
            <a:r>
              <a:rPr dirty="0" err="1"/>
              <a:t>necesario</a:t>
            </a:r>
            <a:r>
              <a:rPr dirty="0"/>
              <a:t> _______ </a:t>
            </a:r>
            <a:r>
              <a:rPr dirty="0" err="1"/>
              <a:t>los</a:t>
            </a:r>
            <a:r>
              <a:rPr dirty="0"/>
              <a:t> </a:t>
            </a:r>
            <a:r>
              <a:rPr dirty="0" err="1"/>
              <a:t>ángeles</a:t>
            </a:r>
            <a:r>
              <a:rPr dirty="0"/>
              <a:t> del Cielo </a:t>
            </a:r>
            <a:r>
              <a:rPr dirty="0" err="1"/>
              <a:t>acudirían</a:t>
            </a:r>
            <a:r>
              <a:rPr dirty="0"/>
              <a:t> </a:t>
            </a:r>
            <a:r>
              <a:rPr dirty="0" err="1"/>
              <a:t>en</a:t>
            </a:r>
            <a:r>
              <a:rPr dirty="0"/>
              <a:t> </a:t>
            </a:r>
            <a:r>
              <a:rPr dirty="0" err="1"/>
              <a:t>su</a:t>
            </a:r>
            <a:r>
              <a:rPr dirty="0"/>
              <a:t> ________ antes de </a:t>
            </a:r>
            <a:r>
              <a:rPr dirty="0" err="1"/>
              <a:t>permitir</a:t>
            </a:r>
            <a:r>
              <a:rPr dirty="0"/>
              <a:t> que </a:t>
            </a:r>
            <a:r>
              <a:rPr dirty="0" err="1"/>
              <a:t>él</a:t>
            </a:r>
            <a:r>
              <a:rPr dirty="0"/>
              <a:t> </a:t>
            </a:r>
            <a:r>
              <a:rPr dirty="0" err="1"/>
              <a:t>los</a:t>
            </a:r>
            <a:r>
              <a:rPr dirty="0"/>
              <a:t> </a:t>
            </a:r>
            <a:r>
              <a:rPr dirty="0" err="1"/>
              <a:t>perjudicara</a:t>
            </a:r>
            <a:r>
              <a:rPr dirty="0"/>
              <a:t> de </a:t>
            </a:r>
            <a:r>
              <a:rPr dirty="0" err="1"/>
              <a:t>alguna</a:t>
            </a:r>
            <a:r>
              <a:rPr dirty="0"/>
              <a:t> </a:t>
            </a:r>
            <a:r>
              <a:rPr dirty="0" err="1"/>
              <a:t>manera</a:t>
            </a:r>
            <a:r>
              <a:rPr dirty="0"/>
              <a:t>. Pero </a:t>
            </a:r>
            <a:r>
              <a:rPr dirty="0" err="1"/>
              <a:t>si</a:t>
            </a:r>
            <a:r>
              <a:rPr dirty="0"/>
              <a:t> </a:t>
            </a:r>
            <a:r>
              <a:rPr dirty="0" err="1"/>
              <a:t>desobedecían</a:t>
            </a:r>
            <a:r>
              <a:rPr dirty="0"/>
              <a:t> </a:t>
            </a:r>
            <a:r>
              <a:rPr dirty="0" err="1"/>
              <a:t>los</a:t>
            </a:r>
            <a:r>
              <a:rPr dirty="0"/>
              <a:t> </a:t>
            </a:r>
            <a:r>
              <a:rPr dirty="0" err="1"/>
              <a:t>mandamientos</a:t>
            </a:r>
            <a:r>
              <a:rPr dirty="0"/>
              <a:t> de Dios, </a:t>
            </a:r>
            <a:r>
              <a:rPr dirty="0" err="1"/>
              <a:t>entonces</a:t>
            </a:r>
            <a:r>
              <a:rPr dirty="0"/>
              <a:t> </a:t>
            </a:r>
            <a:r>
              <a:rPr dirty="0" err="1"/>
              <a:t>Satanás</a:t>
            </a:r>
            <a:r>
              <a:rPr dirty="0"/>
              <a:t> </a:t>
            </a:r>
            <a:r>
              <a:rPr dirty="0" err="1"/>
              <a:t>tendría</a:t>
            </a:r>
            <a:r>
              <a:rPr dirty="0"/>
              <a:t> </a:t>
            </a:r>
            <a:r>
              <a:rPr dirty="0" err="1"/>
              <a:t>poder</a:t>
            </a:r>
            <a:r>
              <a:rPr dirty="0"/>
              <a:t> para </a:t>
            </a:r>
            <a:r>
              <a:rPr dirty="0" err="1"/>
              <a:t>molestarlos</a:t>
            </a:r>
            <a:r>
              <a:rPr dirty="0"/>
              <a:t>, </a:t>
            </a:r>
            <a:r>
              <a:rPr dirty="0" err="1"/>
              <a:t>confundirlos</a:t>
            </a:r>
            <a:r>
              <a:rPr dirty="0"/>
              <a:t> y </a:t>
            </a:r>
            <a:r>
              <a:rPr dirty="0" err="1"/>
              <a:t>causarles</a:t>
            </a:r>
            <a:r>
              <a:rPr dirty="0"/>
              <a:t> </a:t>
            </a:r>
            <a:r>
              <a:rPr dirty="0" err="1"/>
              <a:t>problemas</a:t>
            </a:r>
            <a:r>
              <a:rPr dirty="0"/>
              <a:t>. </a:t>
            </a:r>
          </a:p>
        </p:txBody>
      </p:sp>
      <p:sp>
        <p:nvSpPr>
          <p:cNvPr id="216" name="protegieran"/>
          <p:cNvSpPr txBox="1"/>
          <p:nvPr/>
        </p:nvSpPr>
        <p:spPr>
          <a:xfrm>
            <a:off x="8901726" y="3985893"/>
            <a:ext cx="4495230"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protegieran</a:t>
            </a:r>
          </a:p>
        </p:txBody>
      </p:sp>
      <p:sp>
        <p:nvSpPr>
          <p:cNvPr id="217" name="todos"/>
          <p:cNvSpPr txBox="1"/>
          <p:nvPr/>
        </p:nvSpPr>
        <p:spPr>
          <a:xfrm>
            <a:off x="16631536" y="6600418"/>
            <a:ext cx="2216024"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todos</a:t>
            </a:r>
            <a:endParaRPr sz="6500" dirty="0">
              <a:solidFill>
                <a:srgbClr val="A62B17"/>
              </a:solidFill>
              <a:latin typeface="Myriad Pro Bold"/>
              <a:ea typeface="Myriad Pro Bold"/>
              <a:cs typeface="Myriad Pro Bold"/>
              <a:sym typeface="Myriad Pro Bold"/>
            </a:endParaRPr>
          </a:p>
        </p:txBody>
      </p:sp>
      <p:sp>
        <p:nvSpPr>
          <p:cNvPr id="218" name="ayuda"/>
          <p:cNvSpPr txBox="1"/>
          <p:nvPr/>
        </p:nvSpPr>
        <p:spPr>
          <a:xfrm>
            <a:off x="10527225" y="7401355"/>
            <a:ext cx="2381124"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ayuda</a:t>
            </a:r>
            <a:endParaRPr sz="6500" dirty="0">
              <a:solidFill>
                <a:srgbClr val="A62B17"/>
              </a:solidFill>
              <a:latin typeface="Myriad Pro Bold"/>
              <a:ea typeface="Myriad Pro Bold"/>
              <a:cs typeface="Myriad Pro Bold"/>
              <a:sym typeface="Myriad Pro Bold"/>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0"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1"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22"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3" name="02"/>
          <p:cNvSpPr txBox="1"/>
          <p:nvPr/>
        </p:nvSpPr>
        <p:spPr>
          <a:xfrm>
            <a:off x="10870431" y="2362564"/>
            <a:ext cx="264313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02</a:t>
            </a:r>
          </a:p>
        </p:txBody>
      </p:sp>
      <p:sp>
        <p:nvSpPr>
          <p:cNvPr id="224" name="Todo ser humano es libre para decidir si obedecer o no la ley y las ordenanzas de Dios. ¿Qué les dijeron los ángeles a Adán y a Eva sobre la obediencia? (Ver pág. 14)."/>
          <p:cNvSpPr txBox="1"/>
          <p:nvPr/>
        </p:nvSpPr>
        <p:spPr>
          <a:xfrm>
            <a:off x="4212561" y="6996572"/>
            <a:ext cx="15958878"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Todo ser humano es libre para decidir si obedecer o no la ley y las ordenanzas de Dios. ¿Qué les dijeron los ángeles a Adán y a Eva sobre la obediencia? (Ver pág. 14).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7"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8" name="Dijeron a Adán y a Eva que Dios ____ los ___________ a obedecer; que no los había privado del poder de obrar en contra de su voluntad; que ellos eran seres dotados de naturaleza moral, _______ de obedecer o de desobedecer. Solo había una prohibición que "/>
          <p:cNvSpPr txBox="1"/>
          <p:nvPr/>
        </p:nvSpPr>
        <p:spPr>
          <a:xfrm>
            <a:off x="3098066" y="4149318"/>
            <a:ext cx="18187869"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Dijeron a Adán y a Eva que Dios ____ los ___________ a obedecer; que no los había privado del poder de obrar en contra de su voluntad; que ellos eran seres dotados de naturaleza moral, _______ de obedecer o de desobedecer. Solo había una prohibición que Dios había considerado propio imponerles hasta ese momento. Si ______________ la voluntad de Dios ciertamente __________. </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31"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32" name="Dijeron a Adán y a Eva que Dios ____ los ___________ a obedecer; que no los había privado del poder de obrar en contra de su voluntad; que ellos eran seres dotados de naturaleza moral, _______ de obedecer o de desobedecer. Solo había una prohibición que "/>
          <p:cNvSpPr txBox="1"/>
          <p:nvPr/>
        </p:nvSpPr>
        <p:spPr>
          <a:xfrm>
            <a:off x="3098066" y="4149318"/>
            <a:ext cx="18187869"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Dijeron a Adán y a Eva que Dios ____ los ___________ a obedecer; que no los había privado del poder de obrar en contra de su voluntad; que ellos eran seres dotados de naturaleza moral, _______ de obedecer o de desobedecer. Solo había una prohibición que Dios había considerado propio imponerles hasta ese momento. Si ______________ la voluntad de Dios ciertamente __________. </a:t>
            </a:r>
          </a:p>
        </p:txBody>
      </p:sp>
      <p:sp>
        <p:nvSpPr>
          <p:cNvPr id="233" name="no"/>
          <p:cNvSpPr txBox="1"/>
          <p:nvPr/>
        </p:nvSpPr>
        <p:spPr>
          <a:xfrm>
            <a:off x="13570078" y="3962196"/>
            <a:ext cx="1074357"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no</a:t>
            </a:r>
          </a:p>
        </p:txBody>
      </p:sp>
      <p:sp>
        <p:nvSpPr>
          <p:cNvPr id="234" name="obligaría"/>
          <p:cNvSpPr txBox="1"/>
          <p:nvPr/>
        </p:nvSpPr>
        <p:spPr>
          <a:xfrm>
            <a:off x="16124360" y="3974896"/>
            <a:ext cx="343198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obligaría</a:t>
            </a:r>
          </a:p>
        </p:txBody>
      </p:sp>
      <p:sp>
        <p:nvSpPr>
          <p:cNvPr id="235" name="libres"/>
          <p:cNvSpPr txBox="1"/>
          <p:nvPr/>
        </p:nvSpPr>
        <p:spPr>
          <a:xfrm>
            <a:off x="8366802" y="6394450"/>
            <a:ext cx="2162367"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libres</a:t>
            </a:r>
            <a:endParaRPr sz="6500" dirty="0">
              <a:solidFill>
                <a:srgbClr val="A62B17"/>
              </a:solidFill>
              <a:latin typeface="Myriad Pro Bold"/>
              <a:ea typeface="Myriad Pro Bold"/>
              <a:cs typeface="Myriad Pro Bold"/>
              <a:sym typeface="Myriad Pro Bold"/>
            </a:endParaRPr>
          </a:p>
        </p:txBody>
      </p:sp>
      <p:sp>
        <p:nvSpPr>
          <p:cNvPr id="236" name="transgredían"/>
          <p:cNvSpPr txBox="1"/>
          <p:nvPr/>
        </p:nvSpPr>
        <p:spPr>
          <a:xfrm>
            <a:off x="14524749" y="8079106"/>
            <a:ext cx="4863403"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transgredían</a:t>
            </a:r>
            <a:endParaRPr sz="6500" dirty="0">
              <a:solidFill>
                <a:srgbClr val="A62B17"/>
              </a:solidFill>
              <a:latin typeface="Myriad Pro Bold"/>
              <a:ea typeface="Myriad Pro Bold"/>
              <a:cs typeface="Myriad Pro Bold"/>
              <a:sym typeface="Myriad Pro Bold"/>
            </a:endParaRPr>
          </a:p>
        </p:txBody>
      </p:sp>
      <p:sp>
        <p:nvSpPr>
          <p:cNvPr id="237" name="morirían"/>
          <p:cNvSpPr txBox="1"/>
          <p:nvPr/>
        </p:nvSpPr>
        <p:spPr>
          <a:xfrm>
            <a:off x="14878561" y="9006207"/>
            <a:ext cx="3299905"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morirían</a:t>
            </a:r>
            <a:endParaRPr sz="6500" dirty="0">
              <a:solidFill>
                <a:srgbClr val="A62B17"/>
              </a:solidFill>
              <a:latin typeface="Myriad Pro Bold"/>
              <a:ea typeface="Myriad Pro Bold"/>
              <a:cs typeface="Myriad Pro Bold"/>
              <a:sym typeface="Myriad Pro Bold"/>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0" name="Figura"/>
          <p:cNvSpPr/>
          <p:nvPr/>
        </p:nvSpPr>
        <p:spPr>
          <a:xfrm rot="3034451">
            <a:off x="9828604" y="-184782"/>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41" name="Rectángulo redondeado"/>
          <p:cNvSpPr/>
          <p:nvPr/>
        </p:nvSpPr>
        <p:spPr>
          <a:xfrm>
            <a:off x="2804414" y="5501406"/>
            <a:ext cx="18775172" cy="5102124"/>
          </a:xfrm>
          <a:prstGeom prst="roundRect">
            <a:avLst>
              <a:gd name="adj" fmla="val 12408"/>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2" name="03"/>
          <p:cNvSpPr txBox="1"/>
          <p:nvPr/>
        </p:nvSpPr>
        <p:spPr>
          <a:xfrm>
            <a:off x="10843766" y="1533176"/>
            <a:ext cx="26964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03</a:t>
            </a:r>
          </a:p>
        </p:txBody>
      </p:sp>
      <p:sp>
        <p:nvSpPr>
          <p:cNvPr id="243" name="El esposo y la esposa necesitan estar unidos en Dios y el uno con el otro a fin de mantenerse firmes, fieles y felices. ¿Cuál fue uno de los preciosos consejos que los ángeles le dieron a la primera pareja? ¿Qué peligro corrían los dos? (Ver pág. 15)."/>
          <p:cNvSpPr txBox="1"/>
          <p:nvPr/>
        </p:nvSpPr>
        <p:spPr>
          <a:xfrm>
            <a:off x="3576543" y="6249067"/>
            <a:ext cx="17230914" cy="360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El esposo y la esposa necesitan estar unidos en Dios y el uno con el otro a fin de mantenerse firmes, fieles y felices. ¿Cuál fue uno de los preciosos consejos que los ángeles le dieron a la primera pareja? ¿Qué peligro corrían los dos? (Ver pág. 15).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6"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7" name="Los ángeles aconsejaron a Eva que ____ se __________ de su esposo en el desempeño de sus tareas, porque podría llegar a encontrarse con el adversario caído. Si se separaban, estarían en mayor __________ que si estuvieran juntos. Los ángeles les encargaro"/>
          <p:cNvSpPr txBox="1"/>
          <p:nvPr/>
        </p:nvSpPr>
        <p:spPr>
          <a:xfrm>
            <a:off x="1980661" y="3730218"/>
            <a:ext cx="20422680"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Los ángeles aconsejaron a Eva que ____ se __________ de su esposo en el desempeño de sus tareas, porque podría llegar a encontrarse con el adversario caído. Si se separaban, estarían en mayor __________ que si estuvieran juntos. Los ángeles les encargaron que siguieran estrictamente las instrucciones que Dios les había dado en relación con el árbol del conocimiento, pues si obedecían perfectamente estarían a salvo, y el adversario caído no tendría poder para _____________. </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0"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1" name="Los ángeles aconsejaron a Eva que ____ se __________ de su esposo en el desempeño de sus tareas, porque podría llegar a encontrarse con el adversario caído. Si se separaban, estarían en mayor __________ que si estuvieran juntos. Los ángeles les encargaro"/>
          <p:cNvSpPr txBox="1"/>
          <p:nvPr/>
        </p:nvSpPr>
        <p:spPr>
          <a:xfrm>
            <a:off x="1980661" y="3730218"/>
            <a:ext cx="20422680"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rPr dirty="0"/>
              <a:t>Los </a:t>
            </a:r>
            <a:r>
              <a:rPr dirty="0" err="1"/>
              <a:t>ángeles</a:t>
            </a:r>
            <a:r>
              <a:rPr dirty="0"/>
              <a:t> </a:t>
            </a:r>
            <a:r>
              <a:rPr dirty="0" err="1"/>
              <a:t>aconsejaron</a:t>
            </a:r>
            <a:r>
              <a:rPr dirty="0"/>
              <a:t> a Eva que ____ se __________ de </a:t>
            </a:r>
            <a:r>
              <a:rPr dirty="0" err="1"/>
              <a:t>su</a:t>
            </a:r>
            <a:r>
              <a:rPr dirty="0"/>
              <a:t> </a:t>
            </a:r>
            <a:r>
              <a:rPr dirty="0" err="1"/>
              <a:t>esposo</a:t>
            </a:r>
            <a:r>
              <a:rPr dirty="0"/>
              <a:t> </a:t>
            </a:r>
            <a:r>
              <a:rPr dirty="0" err="1"/>
              <a:t>en</a:t>
            </a:r>
            <a:r>
              <a:rPr dirty="0"/>
              <a:t> </a:t>
            </a:r>
            <a:r>
              <a:rPr dirty="0" err="1"/>
              <a:t>el</a:t>
            </a:r>
            <a:r>
              <a:rPr dirty="0"/>
              <a:t> </a:t>
            </a:r>
            <a:r>
              <a:rPr dirty="0" err="1"/>
              <a:t>desempeño</a:t>
            </a:r>
            <a:r>
              <a:rPr dirty="0"/>
              <a:t> de sus </a:t>
            </a:r>
            <a:r>
              <a:rPr dirty="0" err="1"/>
              <a:t>tareas</a:t>
            </a:r>
            <a:r>
              <a:rPr dirty="0"/>
              <a:t>, </a:t>
            </a:r>
            <a:r>
              <a:rPr dirty="0" err="1"/>
              <a:t>porque</a:t>
            </a:r>
            <a:r>
              <a:rPr dirty="0"/>
              <a:t> </a:t>
            </a:r>
            <a:r>
              <a:rPr dirty="0" err="1"/>
              <a:t>podría</a:t>
            </a:r>
            <a:r>
              <a:rPr dirty="0"/>
              <a:t> </a:t>
            </a:r>
            <a:r>
              <a:rPr dirty="0" err="1"/>
              <a:t>llegar</a:t>
            </a:r>
            <a:r>
              <a:rPr dirty="0"/>
              <a:t> a </a:t>
            </a:r>
            <a:r>
              <a:rPr dirty="0" err="1"/>
              <a:t>encontrarse</a:t>
            </a:r>
            <a:r>
              <a:rPr dirty="0"/>
              <a:t> con </a:t>
            </a:r>
            <a:r>
              <a:rPr dirty="0" err="1"/>
              <a:t>el</a:t>
            </a:r>
            <a:r>
              <a:rPr dirty="0"/>
              <a:t> </a:t>
            </a:r>
            <a:r>
              <a:rPr dirty="0" err="1"/>
              <a:t>adversario</a:t>
            </a:r>
            <a:r>
              <a:rPr dirty="0"/>
              <a:t> </a:t>
            </a:r>
            <a:r>
              <a:rPr dirty="0" err="1"/>
              <a:t>caído</a:t>
            </a:r>
            <a:r>
              <a:rPr dirty="0"/>
              <a:t>. Si se </a:t>
            </a:r>
            <a:r>
              <a:rPr dirty="0" err="1"/>
              <a:t>separaban</a:t>
            </a:r>
            <a:r>
              <a:rPr dirty="0"/>
              <a:t>, </a:t>
            </a:r>
            <a:r>
              <a:rPr dirty="0" err="1"/>
              <a:t>estarían</a:t>
            </a:r>
            <a:r>
              <a:rPr dirty="0"/>
              <a:t> </a:t>
            </a:r>
            <a:r>
              <a:rPr dirty="0" err="1"/>
              <a:t>en</a:t>
            </a:r>
            <a:r>
              <a:rPr dirty="0"/>
              <a:t> mayor __________ que </a:t>
            </a:r>
            <a:r>
              <a:rPr dirty="0" err="1"/>
              <a:t>si</a:t>
            </a:r>
            <a:r>
              <a:rPr dirty="0"/>
              <a:t> </a:t>
            </a:r>
            <a:r>
              <a:rPr dirty="0" err="1"/>
              <a:t>estuvieran</a:t>
            </a:r>
            <a:r>
              <a:rPr dirty="0"/>
              <a:t> </a:t>
            </a:r>
            <a:r>
              <a:rPr dirty="0" err="1"/>
              <a:t>juntos</a:t>
            </a:r>
            <a:r>
              <a:rPr dirty="0"/>
              <a:t>. Los </a:t>
            </a:r>
            <a:r>
              <a:rPr dirty="0" err="1"/>
              <a:t>ángeles</a:t>
            </a:r>
            <a:r>
              <a:rPr dirty="0"/>
              <a:t> les </a:t>
            </a:r>
            <a:r>
              <a:rPr dirty="0" err="1"/>
              <a:t>encargaron</a:t>
            </a:r>
            <a:r>
              <a:rPr dirty="0"/>
              <a:t> que </a:t>
            </a:r>
            <a:r>
              <a:rPr dirty="0" err="1"/>
              <a:t>siguieran</a:t>
            </a:r>
            <a:r>
              <a:rPr dirty="0"/>
              <a:t> </a:t>
            </a:r>
            <a:r>
              <a:rPr dirty="0" err="1"/>
              <a:t>estrictamente</a:t>
            </a:r>
            <a:r>
              <a:rPr dirty="0"/>
              <a:t> las </a:t>
            </a:r>
            <a:r>
              <a:rPr dirty="0" err="1"/>
              <a:t>instrucciones</a:t>
            </a:r>
            <a:r>
              <a:rPr dirty="0"/>
              <a:t> que Dios les </a:t>
            </a:r>
            <a:r>
              <a:rPr dirty="0" err="1"/>
              <a:t>había</a:t>
            </a:r>
            <a:r>
              <a:rPr dirty="0"/>
              <a:t> dado </a:t>
            </a:r>
            <a:r>
              <a:rPr dirty="0" err="1"/>
              <a:t>en</a:t>
            </a:r>
            <a:r>
              <a:rPr dirty="0"/>
              <a:t> </a:t>
            </a:r>
            <a:r>
              <a:rPr dirty="0" err="1"/>
              <a:t>relación</a:t>
            </a:r>
            <a:r>
              <a:rPr dirty="0"/>
              <a:t> con </a:t>
            </a:r>
            <a:r>
              <a:rPr dirty="0" err="1"/>
              <a:t>el</a:t>
            </a:r>
            <a:r>
              <a:rPr dirty="0"/>
              <a:t> árbol del </a:t>
            </a:r>
            <a:r>
              <a:rPr dirty="0" err="1"/>
              <a:t>conocimiento</a:t>
            </a:r>
            <a:r>
              <a:rPr dirty="0"/>
              <a:t>, </a:t>
            </a:r>
            <a:r>
              <a:rPr dirty="0" err="1"/>
              <a:t>pues</a:t>
            </a:r>
            <a:r>
              <a:rPr dirty="0"/>
              <a:t> </a:t>
            </a:r>
            <a:r>
              <a:rPr dirty="0" err="1"/>
              <a:t>si</a:t>
            </a:r>
            <a:r>
              <a:rPr dirty="0"/>
              <a:t> </a:t>
            </a:r>
            <a:r>
              <a:rPr dirty="0" err="1"/>
              <a:t>obedecían</a:t>
            </a:r>
            <a:r>
              <a:rPr dirty="0"/>
              <a:t> </a:t>
            </a:r>
            <a:r>
              <a:rPr dirty="0" err="1"/>
              <a:t>perfectamente</a:t>
            </a:r>
            <a:r>
              <a:rPr dirty="0"/>
              <a:t> </a:t>
            </a:r>
            <a:r>
              <a:rPr dirty="0" err="1"/>
              <a:t>estarían</a:t>
            </a:r>
            <a:r>
              <a:rPr dirty="0"/>
              <a:t> a salvo, y </a:t>
            </a:r>
            <a:r>
              <a:rPr dirty="0" err="1"/>
              <a:t>el</a:t>
            </a:r>
            <a:r>
              <a:rPr dirty="0"/>
              <a:t> </a:t>
            </a:r>
            <a:r>
              <a:rPr dirty="0" err="1"/>
              <a:t>adversario</a:t>
            </a:r>
            <a:r>
              <a:rPr dirty="0"/>
              <a:t> </a:t>
            </a:r>
            <a:r>
              <a:rPr dirty="0" err="1"/>
              <a:t>caído</a:t>
            </a:r>
            <a:r>
              <a:rPr dirty="0"/>
              <a:t> no </a:t>
            </a:r>
            <a:r>
              <a:rPr dirty="0" err="1"/>
              <a:t>tendría</a:t>
            </a:r>
            <a:r>
              <a:rPr dirty="0"/>
              <a:t> </a:t>
            </a:r>
            <a:r>
              <a:rPr dirty="0" err="1"/>
              <a:t>poder</a:t>
            </a:r>
            <a:r>
              <a:rPr dirty="0"/>
              <a:t> para _____________. </a:t>
            </a:r>
          </a:p>
        </p:txBody>
      </p:sp>
      <p:sp>
        <p:nvSpPr>
          <p:cNvPr id="252" name="no"/>
          <p:cNvSpPr txBox="1"/>
          <p:nvPr/>
        </p:nvSpPr>
        <p:spPr>
          <a:xfrm>
            <a:off x="12514719" y="4018716"/>
            <a:ext cx="1074358"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a:solidFill>
                  <a:srgbClr val="A62B17"/>
                </a:solidFill>
                <a:latin typeface="Myriad Pro Bold"/>
                <a:ea typeface="Myriad Pro Bold"/>
                <a:cs typeface="Myriad Pro Bold"/>
                <a:sym typeface="Myriad Pro Bold"/>
              </a:rPr>
              <a:t>no</a:t>
            </a:r>
          </a:p>
        </p:txBody>
      </p:sp>
      <p:sp>
        <p:nvSpPr>
          <p:cNvPr id="253" name="separara"/>
          <p:cNvSpPr txBox="1"/>
          <p:nvPr/>
        </p:nvSpPr>
        <p:spPr>
          <a:xfrm>
            <a:off x="14833595" y="4018715"/>
            <a:ext cx="331889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separara</a:t>
            </a:r>
            <a:endParaRPr sz="6500" dirty="0">
              <a:solidFill>
                <a:srgbClr val="A62B17"/>
              </a:solidFill>
              <a:latin typeface="Myriad Pro Bold"/>
              <a:ea typeface="Myriad Pro Bold"/>
              <a:cs typeface="Myriad Pro Bold"/>
              <a:sym typeface="Myriad Pro Bold"/>
            </a:endParaRPr>
          </a:p>
        </p:txBody>
      </p:sp>
      <p:sp>
        <p:nvSpPr>
          <p:cNvPr id="254" name="peligro"/>
          <p:cNvSpPr txBox="1"/>
          <p:nvPr/>
        </p:nvSpPr>
        <p:spPr>
          <a:xfrm>
            <a:off x="18714758" y="5661867"/>
            <a:ext cx="276333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peligro</a:t>
            </a:r>
            <a:endParaRPr sz="6500" dirty="0">
              <a:solidFill>
                <a:srgbClr val="A62B17"/>
              </a:solidFill>
              <a:latin typeface="Myriad Pro Bold"/>
              <a:ea typeface="Myriad Pro Bold"/>
              <a:cs typeface="Myriad Pro Bold"/>
              <a:sym typeface="Myriad Pro Bold"/>
            </a:endParaRPr>
          </a:p>
        </p:txBody>
      </p:sp>
      <p:sp>
        <p:nvSpPr>
          <p:cNvPr id="255" name="engañarlos"/>
          <p:cNvSpPr txBox="1"/>
          <p:nvPr/>
        </p:nvSpPr>
        <p:spPr>
          <a:xfrm>
            <a:off x="16969587" y="9091552"/>
            <a:ext cx="4247579"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engañarlos</a:t>
            </a:r>
            <a:endParaRPr sz="6500" dirty="0">
              <a:solidFill>
                <a:srgbClr val="A62B17"/>
              </a:solidFill>
              <a:latin typeface="Myriad Pro Bold"/>
              <a:ea typeface="Myriad Pro Bold"/>
              <a:cs typeface="Myriad Pro Bold"/>
              <a:sym typeface="Myriad Pro Bold"/>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7"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8"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59" name="Rectángulo redondeado"/>
          <p:cNvSpPr/>
          <p:nvPr/>
        </p:nvSpPr>
        <p:spPr>
          <a:xfrm>
            <a:off x="2814225" y="6251650"/>
            <a:ext cx="18755550"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0" name="04"/>
          <p:cNvSpPr txBox="1"/>
          <p:nvPr/>
        </p:nvSpPr>
        <p:spPr>
          <a:xfrm>
            <a:off x="10803458" y="2362564"/>
            <a:ext cx="2777084"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04</a:t>
            </a:r>
          </a:p>
        </p:txBody>
      </p:sp>
      <p:sp>
        <p:nvSpPr>
          <p:cNvPr id="261" name="Las distracciones y las ocupaciones alejan a la pareja y a la familia de Dios y los unos de los otros. ¿Qué actitudes, que también tenemos hoy, llevaron a Eva a la caída? (Ver pág. 15)."/>
          <p:cNvSpPr txBox="1"/>
          <p:nvPr/>
        </p:nvSpPr>
        <p:spPr>
          <a:xfrm>
            <a:off x="3662398" y="6996572"/>
            <a:ext cx="17059204"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Las distracciones y las ocupaciones alejan a la pareja y a la familia de Dios y los unos de los otros. ¿Qué actitudes, que también tenemos hoy, llevaron a Eva a la caída? (Ver pág. 15).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4"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5" name="Sin darse cuenta, Eva se separó de su esposo, absorbida en sus ocupaciones. Cuando se percató del hecho, tuvo la sensación de que estaba en peligro, pero nuevamente se sintió ________ , aunque no estuviera cerca de su esposo. Creía tener ___________ y __"/>
          <p:cNvSpPr txBox="1"/>
          <p:nvPr/>
        </p:nvSpPr>
        <p:spPr>
          <a:xfrm>
            <a:off x="2727757" y="3730218"/>
            <a:ext cx="18928486"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Sin darse cuenta, Eva se separó de su esposo, absorbida en sus ocupaciones. Cuando se percató del hecho, tuvo la sensación de que estaba en peligro, pero nuevamente se sintió ________ , aunque no estuviera cerca de su esposo. Creía tener ___________ y __________ para reconocer el mal y enfrentarlo. Los ángeles le habían advertido que no lo hiciera. Eva se encontró contemplando el fruto del árbol prohibido con una mezcla de curiosidad y admiración. </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002.jpg" descr="002.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4" name="LECCIÓN 2"/>
          <p:cNvSpPr txBox="1"/>
          <p:nvPr/>
        </p:nvSpPr>
        <p:spPr>
          <a:xfrm>
            <a:off x="1270916" y="2526494"/>
            <a:ext cx="6205729" cy="1879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4000" b="1" spc="280">
                <a:solidFill>
                  <a:srgbClr val="604432"/>
                </a:solidFill>
                <a:latin typeface="MyriadPro-SemiboldCond"/>
                <a:ea typeface="MyriadPro-SemiboldCond"/>
                <a:cs typeface="MyriadPro-SemiboldCond"/>
                <a:sym typeface="MyriadPro-SemiboldCond"/>
              </a:defRPr>
            </a:lvl1pPr>
          </a:lstStyle>
          <a:p>
            <a:r>
              <a:t>LECCIÓN 2</a:t>
            </a:r>
          </a:p>
        </p:txBody>
      </p:sp>
      <p:sp>
        <p:nvSpPr>
          <p:cNvPr id="175" name="EL AMOR"/>
          <p:cNvSpPr txBox="1"/>
          <p:nvPr/>
        </p:nvSpPr>
        <p:spPr>
          <a:xfrm>
            <a:off x="8684983" y="3996671"/>
            <a:ext cx="7014034"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EL AMOR</a:t>
            </a:r>
          </a:p>
        </p:txBody>
      </p:sp>
      <p:sp>
        <p:nvSpPr>
          <p:cNvPr id="176" name="PUESTO A PRUEBA"/>
          <p:cNvSpPr txBox="1"/>
          <p:nvPr/>
        </p:nvSpPr>
        <p:spPr>
          <a:xfrm>
            <a:off x="4975256" y="6904025"/>
            <a:ext cx="14433488"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PUESTO A PRUEBA</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8"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9" name="Sin darse cuenta, Eva se separó de su esposo, absorbida en sus ocupaciones. Cuando se percató del hecho, tuvo la sensación de que estaba en peligro, pero nuevamente se sintió ________ , aunque no estuviera cerca de su esposo. Creía tener ___________ y __"/>
          <p:cNvSpPr txBox="1"/>
          <p:nvPr/>
        </p:nvSpPr>
        <p:spPr>
          <a:xfrm>
            <a:off x="2727757" y="3730218"/>
            <a:ext cx="18928486"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Sin darse cuenta, Eva se separó de su esposo, absorbida en sus ocupaciones. Cuando se percató del hecho, tuvo la sensación de que estaba en peligro, pero nuevamente se sintió ________ , aunque no estuviera cerca de su esposo. Creía tener ___________ y __________ para reconocer el mal y enfrentarlo. Los ángeles le habían advertido que no lo hiciera. Eva se encontró contemplando el fruto del árbol prohibido con una mezcla de curiosidad y admiración. </a:t>
            </a:r>
          </a:p>
        </p:txBody>
      </p:sp>
      <p:sp>
        <p:nvSpPr>
          <p:cNvPr id="270" name="segura"/>
          <p:cNvSpPr txBox="1"/>
          <p:nvPr/>
        </p:nvSpPr>
        <p:spPr>
          <a:xfrm>
            <a:off x="17970018" y="5252820"/>
            <a:ext cx="2613090"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segura</a:t>
            </a:r>
          </a:p>
        </p:txBody>
      </p:sp>
      <p:sp>
        <p:nvSpPr>
          <p:cNvPr id="271" name="sabiduría"/>
          <p:cNvSpPr txBox="1"/>
          <p:nvPr/>
        </p:nvSpPr>
        <p:spPr>
          <a:xfrm>
            <a:off x="17970018" y="6117818"/>
            <a:ext cx="3577274"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sabiduría</a:t>
            </a:r>
            <a:endParaRPr sz="6500" dirty="0">
              <a:solidFill>
                <a:srgbClr val="A62B17"/>
              </a:solidFill>
              <a:latin typeface="Myriad Pro Bold"/>
              <a:ea typeface="Myriad Pro Bold"/>
              <a:cs typeface="Myriad Pro Bold"/>
              <a:sym typeface="Myriad Pro Bold"/>
            </a:endParaRPr>
          </a:p>
        </p:txBody>
      </p:sp>
      <p:sp>
        <p:nvSpPr>
          <p:cNvPr id="272" name="fortaleza"/>
          <p:cNvSpPr txBox="1"/>
          <p:nvPr/>
        </p:nvSpPr>
        <p:spPr>
          <a:xfrm>
            <a:off x="3489552" y="7044918"/>
            <a:ext cx="3419603"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fortaleza</a:t>
            </a:r>
            <a:endParaRPr sz="6500" dirty="0">
              <a:solidFill>
                <a:srgbClr val="A62B17"/>
              </a:solidFill>
              <a:latin typeface="Myriad Pro Bold"/>
              <a:ea typeface="Myriad Pro Bold"/>
              <a:cs typeface="Myriad Pro Bold"/>
              <a:sym typeface="Myriad Pro Bold"/>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5"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76"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7" name="05"/>
          <p:cNvSpPr txBox="1"/>
          <p:nvPr/>
        </p:nvSpPr>
        <p:spPr>
          <a:xfrm>
            <a:off x="10846866" y="2362564"/>
            <a:ext cx="26902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05</a:t>
            </a:r>
          </a:p>
        </p:txBody>
      </p:sp>
      <p:sp>
        <p:nvSpPr>
          <p:cNvPr id="278" name="Desde la caída de la humanidad, ¿cuál es el propósito específico de Satanás, que ha tenido mucho éxito en la vida de las personas? ¿Cuál es el resultado? (Ver págs. 16, 17)."/>
          <p:cNvSpPr txBox="1"/>
          <p:nvPr/>
        </p:nvSpPr>
        <p:spPr>
          <a:xfrm>
            <a:off x="3764590" y="6996572"/>
            <a:ext cx="16854820"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Desde la caída de la humanidad, ¿cuál es el propósito específico de Satanás, que ha tenido mucho éxito en la vida de las personas? ¿Cuál es el resultado? (Ver págs. 16, 17).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1"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2" name="Esa ha sido su especial tarea, con gran éxito, desde su caída: inducir a los hombres a ________ los __________ del Todopoderoso y a no quedarse _____________ con lo que Dios ha revelado, y a no ___________ cuidadosamente lo que él ha ordenado. Pretende i"/>
          <p:cNvSpPr txBox="1"/>
          <p:nvPr/>
        </p:nvSpPr>
        <p:spPr>
          <a:xfrm>
            <a:off x="2359069" y="4149318"/>
            <a:ext cx="19665863"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Esa ha sido su especial tarea, con gran éxito, desde su caída: inducir a los hombres a ________ los __________ del Todopoderoso y a no quedarse _____________ con lo que Dios ha revelado, y a no ___________ cuidadosamente lo que él ha ordenado. Pretende inducirlos, además, a desobedecer los mandamientos de Dios, para hacerles creer que se están introduciendo en un maravilloso campo de conocimiento. Eso es pura suposición, y un engaño miserable.</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4"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5"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6" name="No logran entender lo que Dios ha revelado, y menosprecian sus explícitos mandamientos y procuran sabiduría, separados de Dios, y tratan de comprender lo que él ha decidido vedar a los mortales. Se ensoberbecen en sus ideas de progreso y se sienten encan"/>
          <p:cNvSpPr txBox="1"/>
          <p:nvPr/>
        </p:nvSpPr>
        <p:spPr>
          <a:xfrm>
            <a:off x="2440433" y="3730218"/>
            <a:ext cx="19503133"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No logran entender lo que Dios ha revelado, y menosprecian sus explícitos mandamientos y procuran sabiduría, separados de Dios, y tratan de comprender lo que él ha decidido vedar a los mortales. Se ensoberbecen en sus ideas de progreso y se sienten encantados por sus propias vanas filosofías, pero en relación con el verdadero conocimiento andan a tientas en la ____________ de la ______________ . Siempre están aprendiendo pero nunca son capaces de llegar al conocimiento de la verdad.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9"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0" name="Esa ha sido su especial tarea, con gran éxito, desde su caída: inducir a los hombres a ________ los __________ del Todopoderoso y a no quedarse _____________ con lo que Dios ha revelado, y a no ___________ cuidadosamente lo que él ha ordenado. Pretende i"/>
          <p:cNvSpPr txBox="1"/>
          <p:nvPr/>
        </p:nvSpPr>
        <p:spPr>
          <a:xfrm>
            <a:off x="2359069" y="4149318"/>
            <a:ext cx="19665863"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Esa ha sido su especial tarea, con gran éxito, desde su caída: inducir a los hombres a ________ los __________ del Todopoderoso y a no quedarse _____________ con lo que Dios ha revelado, y a no ___________ cuidadosamente lo que él ha ordenado. Pretende inducirlos, además, a desobedecer los mandamientos de Dios, para hacerles creer que se están introduciendo en un maravilloso campo de conocimiento. Eso es pura suposición, y un engaño miserable.</a:t>
            </a:r>
          </a:p>
        </p:txBody>
      </p:sp>
      <p:sp>
        <p:nvSpPr>
          <p:cNvPr id="291" name="espiar"/>
          <p:cNvSpPr txBox="1"/>
          <p:nvPr/>
        </p:nvSpPr>
        <p:spPr>
          <a:xfrm>
            <a:off x="7409693" y="4824574"/>
            <a:ext cx="237782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espiar</a:t>
            </a:r>
          </a:p>
        </p:txBody>
      </p:sp>
      <p:sp>
        <p:nvSpPr>
          <p:cNvPr id="292" name="secretos"/>
          <p:cNvSpPr txBox="1"/>
          <p:nvPr/>
        </p:nvSpPr>
        <p:spPr>
          <a:xfrm>
            <a:off x="11332873" y="4824574"/>
            <a:ext cx="315709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secretos</a:t>
            </a:r>
          </a:p>
        </p:txBody>
      </p:sp>
      <p:sp>
        <p:nvSpPr>
          <p:cNvPr id="293" name="satisfechos"/>
          <p:cNvSpPr txBox="1"/>
          <p:nvPr/>
        </p:nvSpPr>
        <p:spPr>
          <a:xfrm>
            <a:off x="6504119" y="5685536"/>
            <a:ext cx="4188969"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satisfechos</a:t>
            </a:r>
          </a:p>
        </p:txBody>
      </p:sp>
      <p:sp>
        <p:nvSpPr>
          <p:cNvPr id="294" name="obedecer"/>
          <p:cNvSpPr txBox="1"/>
          <p:nvPr/>
        </p:nvSpPr>
        <p:spPr>
          <a:xfrm>
            <a:off x="3198500" y="6524218"/>
            <a:ext cx="3560763"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obedecer</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7"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8" name="No logran entender lo que Dios ha revelado, y menosprecian sus explícitos mandamientos y procuran sabiduría, separados de Dios, y tratan de comprender lo que él ha decidido vedar a los mortales. Se ensoberbecen en sus ideas de progreso y se sienten encan"/>
          <p:cNvSpPr txBox="1"/>
          <p:nvPr/>
        </p:nvSpPr>
        <p:spPr>
          <a:xfrm>
            <a:off x="2440433" y="3730218"/>
            <a:ext cx="19503133"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No logran entender lo que Dios ha revelado, y menosprecian sus explícitos mandamientos y procuran sabiduría, separados de Dios, y tratan de comprender lo que él ha decidido vedar a los mortales. Se ensoberbecen en sus ideas de progreso y se sienten encantados por sus propias vanas filosofías, pero en relación con el verdadero conocimiento andan a tientas en la ____________ de la ______________ . Siempre están aprendiendo pero nunca son capaces de llegar al conocimiento de la verdad. </a:t>
            </a:r>
          </a:p>
        </p:txBody>
      </p:sp>
      <p:sp>
        <p:nvSpPr>
          <p:cNvPr id="299" name="oscuridad"/>
          <p:cNvSpPr txBox="1"/>
          <p:nvPr/>
        </p:nvSpPr>
        <p:spPr>
          <a:xfrm>
            <a:off x="14750723" y="7764680"/>
            <a:ext cx="376218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oscuridad</a:t>
            </a:r>
          </a:p>
        </p:txBody>
      </p:sp>
      <p:sp>
        <p:nvSpPr>
          <p:cNvPr id="300" name="medianoche"/>
          <p:cNvSpPr txBox="1"/>
          <p:nvPr/>
        </p:nvSpPr>
        <p:spPr>
          <a:xfrm>
            <a:off x="3279753" y="8594067"/>
            <a:ext cx="4666108"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medianoche</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2" name="004.jpg" descr="004.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03" name="Rectángulo redondeado"/>
          <p:cNvSpPr/>
          <p:nvPr/>
        </p:nvSpPr>
        <p:spPr>
          <a:xfrm>
            <a:off x="8664385" y="4128830"/>
            <a:ext cx="14758197" cy="7050797"/>
          </a:xfrm>
          <a:prstGeom prst="roundRect">
            <a:avLst>
              <a:gd name="adj" fmla="val 11609"/>
            </a:avLst>
          </a:prstGeom>
          <a:solidFill>
            <a:srgbClr val="D7D2A5">
              <a:alpha val="61728"/>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04" name="Después del pecado y la transgresión de Adán y Eva, ellos tuvieron una falsa sensación de felicidad. Sin embargo, “el dulce amor y la paz, y ese feliz y arrobado contentamiento, parecieron haber desaparecido, y en su lugar los sobrecogió una sensación de"/>
          <p:cNvSpPr txBox="1"/>
          <p:nvPr/>
        </p:nvSpPr>
        <p:spPr>
          <a:xfrm>
            <a:off x="9521658" y="4536379"/>
            <a:ext cx="13043651" cy="6235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Después del pecado y la transgresión de Adán y Eva, ellos tuvieron una falsa sensación de felicidad. Sin embargo, “el dulce amor y la paz, y ese feliz y arrobado contentamiento, parecieron haber desaparecido, y en su lugar los sobrecogió una sensación de necesidad que nunca habían experimentado antes” (pág. 19).</a:t>
            </a:r>
          </a:p>
        </p:txBody>
      </p:sp>
      <p:sp>
        <p:nvSpPr>
          <p:cNvPr id="305" name="Rectángulo redondeado"/>
          <p:cNvSpPr/>
          <p:nvPr/>
        </p:nvSpPr>
        <p:spPr>
          <a:xfrm>
            <a:off x="9410022" y="2313955"/>
            <a:ext cx="8124990" cy="1856261"/>
          </a:xfrm>
          <a:prstGeom prst="roundRect">
            <a:avLst>
              <a:gd name="adj" fmla="val 10263"/>
            </a:avLst>
          </a:prstGeom>
          <a:solidFill>
            <a:srgbClr val="9FBBB2">
              <a:alpha val="54506"/>
            </a:srgbClr>
          </a:solidFill>
          <a:ln w="12700">
            <a:miter lim="400000"/>
          </a:ln>
          <a:effectLst>
            <a:outerShdw blurRad="355600" rotWithShape="0">
              <a:srgbClr val="000000">
                <a:alpha val="75000"/>
              </a:srgbClr>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06" name="PARA REFLEXIONAR:"/>
          <p:cNvSpPr txBox="1"/>
          <p:nvPr/>
        </p:nvSpPr>
        <p:spPr>
          <a:xfrm>
            <a:off x="10110827" y="2683285"/>
            <a:ext cx="6723381" cy="1117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8000" b="1">
                <a:solidFill>
                  <a:srgbClr val="B51700"/>
                </a:solidFill>
                <a:latin typeface="MyriadPro-SemiboldCond"/>
                <a:ea typeface="MyriadPro-SemiboldCond"/>
                <a:cs typeface="MyriadPro-SemiboldCond"/>
                <a:sym typeface="MyriadPro-SemiboldCond"/>
              </a:defRPr>
            </a:lvl1pPr>
          </a:lstStyle>
          <a:p>
            <a:r>
              <a:t>PARA REFLEXIONAR:</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 name="004.jpg" descr="004.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09" name="Rectángulo redondeado"/>
          <p:cNvSpPr/>
          <p:nvPr/>
        </p:nvSpPr>
        <p:spPr>
          <a:xfrm>
            <a:off x="9292813" y="5195741"/>
            <a:ext cx="13594278" cy="5210963"/>
          </a:xfrm>
          <a:prstGeom prst="roundRect">
            <a:avLst>
              <a:gd name="adj" fmla="val 15708"/>
            </a:avLst>
          </a:prstGeom>
          <a:solidFill>
            <a:srgbClr val="D7D2A5">
              <a:alpha val="61728"/>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10" name="¿Cómo podemos fortalecer nuestra vida conyugal y familiar a fin de no caer en tentación y pecado?"/>
          <p:cNvSpPr txBox="1"/>
          <p:nvPr/>
        </p:nvSpPr>
        <p:spPr>
          <a:xfrm>
            <a:off x="10741025" y="6435972"/>
            <a:ext cx="10697854"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¿Cómo podemos fortalecer nuestra vida conyugal y familiar a fin de no caer en tentación y pecado? </a:t>
            </a:r>
          </a:p>
        </p:txBody>
      </p:sp>
      <p:sp>
        <p:nvSpPr>
          <p:cNvPr id="311" name="Rectángulo redondeado"/>
          <p:cNvSpPr/>
          <p:nvPr/>
        </p:nvSpPr>
        <p:spPr>
          <a:xfrm>
            <a:off x="9433719" y="3309220"/>
            <a:ext cx="8124990" cy="1856261"/>
          </a:xfrm>
          <a:prstGeom prst="roundRect">
            <a:avLst>
              <a:gd name="adj" fmla="val 10263"/>
            </a:avLst>
          </a:prstGeom>
          <a:solidFill>
            <a:srgbClr val="9FBBB2">
              <a:alpha val="54506"/>
            </a:srgbClr>
          </a:solidFill>
          <a:ln w="12700">
            <a:miter lim="400000"/>
          </a:ln>
          <a:effectLst>
            <a:outerShdw blurRad="355600" rotWithShape="0">
              <a:srgbClr val="000000">
                <a:alpha val="75000"/>
              </a:srgbClr>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12" name="PARA REFLEXIONAR:"/>
          <p:cNvSpPr txBox="1"/>
          <p:nvPr/>
        </p:nvSpPr>
        <p:spPr>
          <a:xfrm>
            <a:off x="10134524" y="3678550"/>
            <a:ext cx="6723381" cy="1117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8000" b="1">
                <a:solidFill>
                  <a:srgbClr val="B51700"/>
                </a:solidFill>
                <a:latin typeface="MyriadPro-SemiboldCond"/>
                <a:ea typeface="MyriadPro-SemiboldCond"/>
                <a:cs typeface="MyriadPro-SemiboldCond"/>
                <a:sym typeface="MyriadPro-SemiboldCond"/>
              </a:defRPr>
            </a:lvl1pPr>
          </a:lstStyle>
          <a:p>
            <a:r>
              <a:t>PARA REFLEXIONAR:</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4"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15" name="Rectángulo redondeado"/>
          <p:cNvSpPr/>
          <p:nvPr/>
        </p:nvSpPr>
        <p:spPr>
          <a:xfrm>
            <a:off x="2146593" y="2981732"/>
            <a:ext cx="20090814" cy="7993670"/>
          </a:xfrm>
          <a:prstGeom prst="roundRect">
            <a:avLst>
              <a:gd name="adj" fmla="val 10240"/>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16" name="“Después de su transgresión Adán imaginó al principio que experimentaba el surgimiento de una forma de vida nueva y más elevada. Pero pronto el pensamiento de su transgresión lo llenó de terror. El aire, que había sido agradable y de temperatura uniforme"/>
          <p:cNvSpPr txBox="1"/>
          <p:nvPr/>
        </p:nvSpPr>
        <p:spPr>
          <a:xfrm>
            <a:off x="3495726" y="3644816"/>
            <a:ext cx="17392548" cy="666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“Después de su transgresión Adán imaginó al principio que experimentaba el surgimiento de una forma de vida nueva y más elevada. Pero pronto el pensamiento de su transgresión lo llenó de terror. El aire, que había sido agradable y de temperatura uniforme, parecía querer congelarlos ahora. La pareja culpable experimentaba un sentimiento de pecado. Sentían temor por el futuro, una impresión de necesidad y desnuda el alma” (pág. 19). </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8"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9" name="“Los seguidores de Satanás salieron a su encuentro, y él se levantó, asumiendo un aire arrogante, y les informó acerca de sus planes para apartar de Dios al noble Adán y a su compañera Eva. Si de alguna manera podía inducirlos a desobedecer, Dios haría a"/>
          <p:cNvSpPr txBox="1"/>
          <p:nvPr/>
        </p:nvSpPr>
        <p:spPr>
          <a:xfrm>
            <a:off x="2534492" y="3105150"/>
            <a:ext cx="19315016"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“Los seguidores de Satanás salieron a su encuentro, y él se levantó, asumiendo un aire arrogante, y les informó acerca de sus planes para apartar de Dios al noble Adán y a su compañera Eva. Si de alguna manera podía inducirlos a desobedecer, Dios haría algo para perdonarlos; entonces él y todos los ángeles caídos dispondrían de una buena oportunidad para compartir con ellos la misericordia de Dios. Si eso fallaba, podrían unirse con Adán y Eva, pues una vez que hubieran transgredido la Ley de Dios estarían sometidos a la ira divina lo mismo que ellos.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2" name="”Dios reunió a la hueste angélica para tomar medidas con el fin de evitar el mal que amenazaba. Se decidió en el consejo del Cielo enviar ángeles para advertir a Adán que estaba en peligro por la presencia del enemigo. Dos ángeles se apresuraron a visita"/>
          <p:cNvSpPr txBox="1"/>
          <p:nvPr/>
        </p:nvSpPr>
        <p:spPr>
          <a:xfrm>
            <a:off x="2881521" y="3943350"/>
            <a:ext cx="18620959"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”Dios reunió a la hueste angélica para tomar medidas con el fin de evitar el mal que amenazaba. Se decidió en el consejo del Cielo enviar ángeles para advertir a Adán que estaba en peligro por la presencia del enemigo. Dos ángeles se apresuraron a visitar a nuestros primeros padres. La santa pareja los recibió con inocente alegría, expresando su gratitud al Creador por haberlos rodeado con tal profusión de su bondad” (pág. 13).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5" name="Figura"/>
          <p:cNvSpPr/>
          <p:nvPr/>
        </p:nvSpPr>
        <p:spPr>
          <a:xfrm rot="3034451">
            <a:off x="9828604" y="28489"/>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186" name="Rectángulo redondeado"/>
          <p:cNvSpPr/>
          <p:nvPr/>
        </p:nvSpPr>
        <p:spPr>
          <a:xfrm>
            <a:off x="2313444" y="5635811"/>
            <a:ext cx="19757112" cy="5211444"/>
          </a:xfrm>
          <a:prstGeom prst="roundRect">
            <a:avLst>
              <a:gd name="adj" fmla="val 12147"/>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87" name="01"/>
          <p:cNvSpPr txBox="1"/>
          <p:nvPr/>
        </p:nvSpPr>
        <p:spPr>
          <a:xfrm>
            <a:off x="10970890" y="1746447"/>
            <a:ext cx="2442220"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01</a:t>
            </a:r>
          </a:p>
        </p:txBody>
      </p:sp>
      <p:sp>
        <p:nvSpPr>
          <p:cNvPr id="188" name="El mal todo el tiempo está procurando destruir los hogares y la iglesia. Dios siempre está orientando, enviando mensajes y alertas por medio de la Biblia y de sus siervos aquí en la Tierra. ¿Quién les advirtió a Adán y a Eva del peligro que los rodeaba? "/>
          <p:cNvSpPr txBox="1"/>
          <p:nvPr/>
        </p:nvSpPr>
        <p:spPr>
          <a:xfrm>
            <a:off x="3514199" y="5999982"/>
            <a:ext cx="17355601" cy="448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El mal todo el tiempo está procurando destruir los hogares y la iglesia. Dios siempre está orientando, enviando mensajes y alertas por medio de la Biblia y de sus siervos aquí en la Tierra. ¿Quién les advirtió a Adán y a Eva del peligro que los rodeaba? ¿Qué se les reveló? ¿Qué garantía se les dio? (Ver pág. 14).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1" name="Rectángulo"/>
          <p:cNvSpPr/>
          <p:nvPr/>
        </p:nvSpPr>
        <p:spPr>
          <a:xfrm>
            <a:off x="1067836" y="3507912"/>
            <a:ext cx="22248328" cy="7112113"/>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2" name="Con bondad y amor _____________ les daban la información que deseaban recibir. También les contaron la triste historia de la __________ y la ________ de Satanás. Entonces les informaron con claridad que el árbol del conocimiento había sido puesto en el j"/>
          <p:cNvSpPr txBox="1"/>
          <p:nvPr/>
        </p:nvSpPr>
        <p:spPr>
          <a:xfrm>
            <a:off x="2443117" y="4987518"/>
            <a:ext cx="19497766"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Con bondad y amor _____________ les daban la información que deseaban recibir. También les contaron la triste historia de la __________ y la ________ de Satanás. Entonces les informaron con claridad que el árbol del conocimiento había sido puesto en el jardín como prueba de su obediencia y su amor por Dios;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5"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6" name="que los santos ángeles solo podían conservar su condición exaltada y feliz si eran obedientes; que ellos estaban en una situación similar; que podían obedecer la Ley de Dios y ser inefablemente felices, o desobedecerla y perder su elevada condición y cae"/>
          <p:cNvSpPr txBox="1"/>
          <p:nvPr/>
        </p:nvSpPr>
        <p:spPr>
          <a:xfrm>
            <a:off x="3022161" y="4492218"/>
            <a:ext cx="18339677" cy="5143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defTabSz="457200">
              <a:lnSpc>
                <a:spcPct val="100000"/>
              </a:lnSpc>
              <a:spcBef>
                <a:spcPts val="1200"/>
              </a:spcBef>
              <a:defRPr sz="5500">
                <a:latin typeface="MyriadPro-Regular"/>
                <a:ea typeface="MyriadPro-Regular"/>
                <a:cs typeface="MyriadPro-Regular"/>
                <a:sym typeface="MyriadPro-Regular"/>
              </a:defRPr>
            </a:pPr>
            <a:r>
              <a:t>que los santos ángeles solo podían conservar su condición exaltada y feliz si eran obedientes; que ellos estaban en una situación similar; que podían obedecer la Ley de Dios y ser inefablemente felices, o desobedecerla y perder su elevada condición y caer en la desesperación. </a:t>
            </a:r>
          </a:p>
          <a:p>
            <a:pPr algn="ctr" defTabSz="457200">
              <a:lnSpc>
                <a:spcPct val="100000"/>
              </a:lnSpc>
              <a:spcBef>
                <a:spcPts val="1200"/>
              </a:spcBef>
              <a:defRPr sz="5500">
                <a:latin typeface="MyriadPro-Regular"/>
                <a:ea typeface="MyriadPro-Regular"/>
                <a:cs typeface="MyriadPro-Regular"/>
                <a:sym typeface="MyriadPro-Regular"/>
              </a:defRPr>
            </a:pPr>
            <a:r>
              <a:t>[…] </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9"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00" name="Les dijeron que Satanás se había propuesto hacerles daño, y que era necesario que los _____________ , porque podrían llegar a relacionarse con el adversario caído; pero que este no podría causarles perjuicio mientras se mantuvieran obedientes a los manda"/>
          <p:cNvSpPr txBox="1"/>
          <p:nvPr/>
        </p:nvSpPr>
        <p:spPr>
          <a:xfrm>
            <a:off x="2150008" y="3311118"/>
            <a:ext cx="20083983"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Les dijeron que Satanás se había propuesto hacerles daño, y que era necesario que los _____________ , porque podrían llegar a relacionarse con el adversario caído; pero que este no podría causarles perjuicio mientras se mantuvieran obedientes a los mandamientos de Dios, porque si fuera necesario _______ los ángeles del Cielo acudirían en su ________ antes de permitir que él los perjudicara de alguna manera. Pero si desobedecían los mandamientos de Dios, entonces Satanás tendría poder para molestarlos, confundirlos y causarles problemas.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03" name="Rectángulo"/>
          <p:cNvSpPr/>
          <p:nvPr/>
        </p:nvSpPr>
        <p:spPr>
          <a:xfrm>
            <a:off x="1067836" y="3507912"/>
            <a:ext cx="22248328" cy="7112113"/>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04" name="Con bondad y amor _____________ les daban la información que deseaban recibir. También les contaron la triste historia de la __________ y la ________ de Satanás. Entonces les informaron con claridad que el árbol del conocimiento había sido puesto en el j"/>
          <p:cNvSpPr txBox="1"/>
          <p:nvPr/>
        </p:nvSpPr>
        <p:spPr>
          <a:xfrm>
            <a:off x="2443117" y="4987518"/>
            <a:ext cx="19497766"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Con bondad y amor _____________ les daban la información que deseaban recibir. También les contaron la triste historia de la __________ y la ________ de Satanás. Entonces les informaron con claridad que el árbol del conocimiento había sido puesto en el jardín como prueba de su obediencia y su amor por Dios;</a:t>
            </a:r>
          </a:p>
        </p:txBody>
      </p:sp>
      <p:sp>
        <p:nvSpPr>
          <p:cNvPr id="205" name="los ángeles"/>
          <p:cNvSpPr txBox="1"/>
          <p:nvPr/>
        </p:nvSpPr>
        <p:spPr>
          <a:xfrm>
            <a:off x="8796104" y="4815281"/>
            <a:ext cx="4202177"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los ángeles</a:t>
            </a:r>
          </a:p>
        </p:txBody>
      </p:sp>
      <p:sp>
        <p:nvSpPr>
          <p:cNvPr id="206" name="rebelión"/>
          <p:cNvSpPr txBox="1"/>
          <p:nvPr/>
        </p:nvSpPr>
        <p:spPr>
          <a:xfrm>
            <a:off x="2606171" y="6524219"/>
            <a:ext cx="3200020"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rebelión</a:t>
            </a:r>
          </a:p>
        </p:txBody>
      </p:sp>
      <p:sp>
        <p:nvSpPr>
          <p:cNvPr id="207" name="caída"/>
          <p:cNvSpPr txBox="1"/>
          <p:nvPr/>
        </p:nvSpPr>
        <p:spPr>
          <a:xfrm>
            <a:off x="7606089" y="6524219"/>
            <a:ext cx="2079816"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caída</a:t>
            </a:r>
          </a:p>
        </p:txBody>
      </p:sp>
    </p:spTree>
  </p:cSld>
  <p:clrMapOvr>
    <a:masterClrMapping/>
  </p:clrMapOvr>
  <p:transition spd="med"/>
</p:sld>
</file>

<file path=ppt/theme/theme1.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1840</Words>
  <Application>Microsoft Office PowerPoint</Application>
  <PresentationFormat>Personalizar</PresentationFormat>
  <Paragraphs>62</Paragraphs>
  <Slides>29</Slides>
  <Notes>0</Notes>
  <HiddenSlides>0</HiddenSlides>
  <MMClips>0</MMClips>
  <ScaleCrop>false</ScaleCrop>
  <HeadingPairs>
    <vt:vector size="6" baseType="variant">
      <vt:variant>
        <vt:lpstr>Fontes usadas</vt:lpstr>
      </vt:variant>
      <vt:variant>
        <vt:i4>9</vt:i4>
      </vt:variant>
      <vt:variant>
        <vt:lpstr>Tema</vt:lpstr>
      </vt:variant>
      <vt:variant>
        <vt:i4>1</vt:i4>
      </vt:variant>
      <vt:variant>
        <vt:lpstr>Títulos de slides</vt:lpstr>
      </vt:variant>
      <vt:variant>
        <vt:i4>29</vt:i4>
      </vt:variant>
    </vt:vector>
  </HeadingPairs>
  <TitlesOfParts>
    <vt:vector size="39" baseType="lpstr">
      <vt:lpstr>Canela Bold</vt:lpstr>
      <vt:lpstr>Canela Deck Regular</vt:lpstr>
      <vt:lpstr>Canela Regular</vt:lpstr>
      <vt:lpstr>Canela Text Regular</vt:lpstr>
      <vt:lpstr>Graphik</vt:lpstr>
      <vt:lpstr>Graphik Medium</vt:lpstr>
      <vt:lpstr>Graphik Semibold</vt:lpstr>
      <vt:lpstr>Helvetica Neue</vt:lpstr>
      <vt:lpstr>Myriad Pro Bold</vt:lpstr>
      <vt:lpstr>23_ClassicWhite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DSA - Maria Cristina Barbosa</cp:lastModifiedBy>
  <cp:revision>1</cp:revision>
  <dcterms:modified xsi:type="dcterms:W3CDTF">2024-10-29T14:51:51Z</dcterms:modified>
</cp:coreProperties>
</file>