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9AD954FA-B54B-454F-A5DC-C6DCEBAF4AB6}"/>
    <pc:docChg chg="modSld">
      <pc:chgData name="DSA - Maria Cristina Barbosa" userId="a7deaa94-27fa-4381-b313-ee83126f3c73" providerId="ADAL" clId="{9AD954FA-B54B-454F-A5DC-C6DCEBAF4AB6}" dt="2024-10-29T15:07:11.012" v="11" actId="1076"/>
      <pc:docMkLst>
        <pc:docMk/>
      </pc:docMkLst>
      <pc:sldChg chg="modSp mod">
        <pc:chgData name="DSA - Maria Cristina Barbosa" userId="a7deaa94-27fa-4381-b313-ee83126f3c73" providerId="ADAL" clId="{9AD954FA-B54B-454F-A5DC-C6DCEBAF4AB6}" dt="2024-10-29T15:05:14.778" v="0" actId="1076"/>
        <pc:sldMkLst>
          <pc:docMk/>
          <pc:sldMk cId="0" sldId="262"/>
        </pc:sldMkLst>
        <pc:spChg chg="mod">
          <ac:chgData name="DSA - Maria Cristina Barbosa" userId="a7deaa94-27fa-4381-b313-ee83126f3c73" providerId="ADAL" clId="{9AD954FA-B54B-454F-A5DC-C6DCEBAF4AB6}" dt="2024-10-29T15:05:14.778" v="0" actId="1076"/>
          <ac:spMkLst>
            <pc:docMk/>
            <pc:sldMk cId="0" sldId="262"/>
            <ac:spMk id="198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9AD954FA-B54B-454F-A5DC-C6DCEBAF4AB6}" dt="2024-10-29T15:05:59.200" v="5" actId="1076"/>
        <pc:sldMkLst>
          <pc:docMk/>
          <pc:sldMk cId="0" sldId="265"/>
        </pc:sldMkLst>
        <pc:spChg chg="mod">
          <ac:chgData name="DSA - Maria Cristina Barbosa" userId="a7deaa94-27fa-4381-b313-ee83126f3c73" providerId="ADAL" clId="{9AD954FA-B54B-454F-A5DC-C6DCEBAF4AB6}" dt="2024-10-29T15:05:26.693" v="1" actId="1076"/>
          <ac:spMkLst>
            <pc:docMk/>
            <pc:sldMk cId="0" sldId="265"/>
            <ac:spMk id="216" creationId="{00000000-0000-0000-0000-000000000000}"/>
          </ac:spMkLst>
        </pc:spChg>
        <pc:spChg chg="mod">
          <ac:chgData name="DSA - Maria Cristina Barbosa" userId="a7deaa94-27fa-4381-b313-ee83126f3c73" providerId="ADAL" clId="{9AD954FA-B54B-454F-A5DC-C6DCEBAF4AB6}" dt="2024-10-29T15:05:31.245" v="2" actId="1076"/>
          <ac:spMkLst>
            <pc:docMk/>
            <pc:sldMk cId="0" sldId="265"/>
            <ac:spMk id="217" creationId="{00000000-0000-0000-0000-000000000000}"/>
          </ac:spMkLst>
        </pc:spChg>
        <pc:spChg chg="mod">
          <ac:chgData name="DSA - Maria Cristina Barbosa" userId="a7deaa94-27fa-4381-b313-ee83126f3c73" providerId="ADAL" clId="{9AD954FA-B54B-454F-A5DC-C6DCEBAF4AB6}" dt="2024-10-29T15:05:59.200" v="5" actId="1076"/>
          <ac:spMkLst>
            <pc:docMk/>
            <pc:sldMk cId="0" sldId="265"/>
            <ac:spMk id="218" creationId="{00000000-0000-0000-0000-000000000000}"/>
          </ac:spMkLst>
        </pc:spChg>
        <pc:spChg chg="mod">
          <ac:chgData name="DSA - Maria Cristina Barbosa" userId="a7deaa94-27fa-4381-b313-ee83126f3c73" providerId="ADAL" clId="{9AD954FA-B54B-454F-A5DC-C6DCEBAF4AB6}" dt="2024-10-29T15:05:47.257" v="4" actId="1076"/>
          <ac:spMkLst>
            <pc:docMk/>
            <pc:sldMk cId="0" sldId="265"/>
            <ac:spMk id="219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9AD954FA-B54B-454F-A5DC-C6DCEBAF4AB6}" dt="2024-10-29T15:06:29.625" v="7" actId="1076"/>
        <pc:sldMkLst>
          <pc:docMk/>
          <pc:sldMk cId="0" sldId="270"/>
        </pc:sldMkLst>
        <pc:spChg chg="mod">
          <ac:chgData name="DSA - Maria Cristina Barbosa" userId="a7deaa94-27fa-4381-b313-ee83126f3c73" providerId="ADAL" clId="{9AD954FA-B54B-454F-A5DC-C6DCEBAF4AB6}" dt="2024-10-29T15:06:20.012" v="6" actId="1076"/>
          <ac:spMkLst>
            <pc:docMk/>
            <pc:sldMk cId="0" sldId="270"/>
            <ac:spMk id="243" creationId="{00000000-0000-0000-0000-000000000000}"/>
          </ac:spMkLst>
        </pc:spChg>
        <pc:spChg chg="mod">
          <ac:chgData name="DSA - Maria Cristina Barbosa" userId="a7deaa94-27fa-4381-b313-ee83126f3c73" providerId="ADAL" clId="{9AD954FA-B54B-454F-A5DC-C6DCEBAF4AB6}" dt="2024-10-29T15:06:29.625" v="7" actId="1076"/>
          <ac:spMkLst>
            <pc:docMk/>
            <pc:sldMk cId="0" sldId="270"/>
            <ac:spMk id="244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9AD954FA-B54B-454F-A5DC-C6DCEBAF4AB6}" dt="2024-10-29T15:06:46.567" v="8" actId="1076"/>
        <pc:sldMkLst>
          <pc:docMk/>
          <pc:sldMk cId="0" sldId="273"/>
        </pc:sldMkLst>
        <pc:spChg chg="mod">
          <ac:chgData name="DSA - Maria Cristina Barbosa" userId="a7deaa94-27fa-4381-b313-ee83126f3c73" providerId="ADAL" clId="{9AD954FA-B54B-454F-A5DC-C6DCEBAF4AB6}" dt="2024-10-29T15:06:46.567" v="8" actId="1076"/>
          <ac:spMkLst>
            <pc:docMk/>
            <pc:sldMk cId="0" sldId="273"/>
            <ac:spMk id="260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9AD954FA-B54B-454F-A5DC-C6DCEBAF4AB6}" dt="2024-10-29T15:07:11.012" v="11" actId="1076"/>
        <pc:sldMkLst>
          <pc:docMk/>
          <pc:sldMk cId="0" sldId="276"/>
        </pc:sldMkLst>
        <pc:spChg chg="mod">
          <ac:chgData name="DSA - Maria Cristina Barbosa" userId="a7deaa94-27fa-4381-b313-ee83126f3c73" providerId="ADAL" clId="{9AD954FA-B54B-454F-A5DC-C6DCEBAF4AB6}" dt="2024-10-29T15:06:56.983" v="9" actId="1076"/>
          <ac:spMkLst>
            <pc:docMk/>
            <pc:sldMk cId="0" sldId="276"/>
            <ac:spMk id="275" creationId="{00000000-0000-0000-0000-000000000000}"/>
          </ac:spMkLst>
        </pc:spChg>
        <pc:spChg chg="mod">
          <ac:chgData name="DSA - Maria Cristina Barbosa" userId="a7deaa94-27fa-4381-b313-ee83126f3c73" providerId="ADAL" clId="{9AD954FA-B54B-454F-A5DC-C6DCEBAF4AB6}" dt="2024-10-29T15:07:02.504" v="10" actId="1076"/>
          <ac:spMkLst>
            <pc:docMk/>
            <pc:sldMk cId="0" sldId="276"/>
            <ac:spMk id="276" creationId="{00000000-0000-0000-0000-000000000000}"/>
          </ac:spMkLst>
        </pc:spChg>
        <pc:spChg chg="mod">
          <ac:chgData name="DSA - Maria Cristina Barbosa" userId="a7deaa94-27fa-4381-b313-ee83126f3c73" providerId="ADAL" clId="{9AD954FA-B54B-454F-A5DC-C6DCEBAF4AB6}" dt="2024-10-29T15:07:11.012" v="11" actId="1076"/>
          <ac:spMkLst>
            <pc:docMk/>
            <pc:sldMk cId="0" sldId="276"/>
            <ac:spMk id="27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5" name="Estos seres celestiales comprendieron el motivo de la presencia de las mujeres e inmediatamente les dijeron que _______ no estaba allí; había ____________ , pero podían contemplar el lugar donde había sido puesto. Les indicaron que dijeran a sus discípul"/>
          <p:cNvSpPr txBox="1"/>
          <p:nvPr/>
        </p:nvSpPr>
        <p:spPr>
          <a:xfrm>
            <a:off x="2556278" y="3730218"/>
            <a:ext cx="19271444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Estos seres celestiales comprendieron el motivo de la presencia de las mujeres e inmediatamente les dijeron que _______ no estaba allí; había ____________ , pero podían contemplar el lugar donde había sido puesto. Les indicaron que dijeran a sus discípulos que él se había adelantado para encontrarse con ellos en Galilea. Con temor y gran alegría las mujeres se apresuraron a encontrarse con los apesadumbrados discípulos y les _________ lo que habían ______ y oído. </a:t>
            </a:r>
          </a:p>
        </p:txBody>
      </p:sp>
      <p:sp>
        <p:nvSpPr>
          <p:cNvPr id="216" name="Jesús"/>
          <p:cNvSpPr txBox="1"/>
          <p:nvPr/>
        </p:nvSpPr>
        <p:spPr>
          <a:xfrm>
            <a:off x="16464046" y="4474394"/>
            <a:ext cx="208724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Jesús</a:t>
            </a:r>
          </a:p>
        </p:txBody>
      </p:sp>
      <p:sp>
        <p:nvSpPr>
          <p:cNvPr id="217" name="resucitado"/>
          <p:cNvSpPr txBox="1"/>
          <p:nvPr/>
        </p:nvSpPr>
        <p:spPr>
          <a:xfrm>
            <a:off x="5918752" y="5255925"/>
            <a:ext cx="400240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resucitado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18" name="dijeron"/>
          <p:cNvSpPr txBox="1"/>
          <p:nvPr/>
        </p:nvSpPr>
        <p:spPr>
          <a:xfrm>
            <a:off x="14024126" y="8684370"/>
            <a:ext cx="277571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dijeron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19" name="visto"/>
          <p:cNvSpPr txBox="1"/>
          <p:nvPr/>
        </p:nvSpPr>
        <p:spPr>
          <a:xfrm>
            <a:off x="10280585" y="9461200"/>
            <a:ext cx="1911415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visto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4" name="03"/>
          <p:cNvSpPr txBox="1"/>
          <p:nvPr/>
        </p:nvSpPr>
        <p:spPr>
          <a:xfrm>
            <a:off x="10843766" y="2362564"/>
            <a:ext cx="26964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25" name="Jesús está atento a cada lágrima que derramamos, a cada dolor y desierto que atravesamos. ¿Qué consolación recibió María? (Ver pág. 50)."/>
          <p:cNvSpPr txBox="1"/>
          <p:nvPr/>
        </p:nvSpPr>
        <p:spPr>
          <a:xfrm>
            <a:off x="4117404" y="6996572"/>
            <a:ext cx="16149192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Jesús está atento a cada lágrima que derramamos, a cada dolor y desierto que atravesamos. ¿Qué consolación recibió María? (Ver pág. 50).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Rectángulo"/>
          <p:cNvSpPr/>
          <p:nvPr/>
        </p:nvSpPr>
        <p:spPr>
          <a:xfrm>
            <a:off x="1067836" y="3466211"/>
            <a:ext cx="22248328" cy="71955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9" name="María decidió quedarse cerca del sepulcro, meditando en lo que había visto y preocupada por el pensamiento de que podría haber sido engañada. Presentía que le aguardaban nuevas pruebas. Sus penas renacieron y explotó en amargo llanto. Se aproximó para ve"/>
          <p:cNvSpPr txBox="1"/>
          <p:nvPr/>
        </p:nvSpPr>
        <p:spPr>
          <a:xfrm>
            <a:off x="2890394" y="4568418"/>
            <a:ext cx="18603211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María decidió quedarse cerca del sepulcro, meditando en lo que había visto y preocupada por el pensamiento de que podría haber sido engañada. Presentía que le aguardaban nuevas pruebas. Sus penas renacieron y explotó en amargo llanto. Se aproximó para ver una vez más el sepulcro, y vio a _____________ vestidos de blanco.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3" name="Uno estaba sentado donde había reposado la cabeza de Jesús, y el otro donde habían estado sus pies. Le hablaron ______________ y le preguntaron por qué lloraba. Ella replicó: “Se han llevado a mi Señor, y no sé dónde le han puesto” (Juan 20:13). [...]…"/>
          <p:cNvSpPr txBox="1"/>
          <p:nvPr/>
        </p:nvSpPr>
        <p:spPr>
          <a:xfrm>
            <a:off x="2539340" y="3654018"/>
            <a:ext cx="19305320" cy="681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t>Uno estaba sentado donde había reposado la cabeza de Jesús, y el otro donde habían estado sus pies. Le hablaron ______________ y le preguntaron por qué lloraba. Ella replicó: “Se han llevado a mi Señor, y no sé dónde le han puesto” (Juan 20:13). [...] </a:t>
            </a:r>
          </a:p>
          <a:p>
            <a: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t>______ le habló con su voz celestial y le dijo: “¡María!” Ella conocía muy bien los matices de esa voz amada, y le respondió con prontitud: “¡Maestro!”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Rectángulo"/>
          <p:cNvSpPr/>
          <p:nvPr/>
        </p:nvSpPr>
        <p:spPr>
          <a:xfrm>
            <a:off x="1067836" y="3466211"/>
            <a:ext cx="22248328" cy="71955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7" name="María decidió quedarse cerca del sepulcro, meditando en lo que había visto y preocupada por el pensamiento de que podría haber sido engañada. Presentía que le aguardaban nuevas pruebas. Sus penas renacieron y explotó en amargo llanto. Se aproximó para ve"/>
          <p:cNvSpPr txBox="1"/>
          <p:nvPr/>
        </p:nvSpPr>
        <p:spPr>
          <a:xfrm>
            <a:off x="2890394" y="4568418"/>
            <a:ext cx="18603211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María decidió quedarse cerca del sepulcro, meditando en lo que había visto y preocupada por el pensamiento de que podría haber sido engañada. Presentía que le aguardaban nuevas pruebas. Sus penas renacieron y explotó en amargo llanto. Se aproximó para ver una vez más el sepulcro, y vio a _____________ vestidos de blanco.</a:t>
            </a:r>
          </a:p>
        </p:txBody>
      </p:sp>
      <p:sp>
        <p:nvSpPr>
          <p:cNvPr id="238" name="dos ángeles"/>
          <p:cNvSpPr txBox="1"/>
          <p:nvPr/>
        </p:nvSpPr>
        <p:spPr>
          <a:xfrm>
            <a:off x="6972623" y="8590823"/>
            <a:ext cx="446716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dos ángeles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2" name="Uno estaba sentado donde había reposado la cabeza de Jesús, y el otro donde habían estado sus pies. Le hablaron ______________ y le preguntaron por qué lloraba. Ella replicó: “Se han llevado a mi Señor, y no sé dónde le han puesto” (Juan 20:13). [...]…"/>
          <p:cNvSpPr txBox="1"/>
          <p:nvPr/>
        </p:nvSpPr>
        <p:spPr>
          <a:xfrm>
            <a:off x="2539340" y="3654018"/>
            <a:ext cx="19305320" cy="681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t>Uno estaba sentado donde había reposado la cabeza de Jesús, y el otro donde habían estado sus pies. Le hablaron ______________ y le preguntaron por qué lloraba. Ella replicó: “Se han llevado a mi Señor, y no sé dónde le han puesto” (Juan 20:13). [...] </a:t>
            </a:r>
          </a:p>
          <a:p>
            <a: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t>______ le habló con su voz celestial y le dijo: “¡María!” Ella conocía muy bien los matices de esa voz amada, y le respondió con prontitud: “¡Maestro!” </a:t>
            </a:r>
          </a:p>
        </p:txBody>
      </p:sp>
      <p:sp>
        <p:nvSpPr>
          <p:cNvPr id="243" name="tiernamente"/>
          <p:cNvSpPr txBox="1"/>
          <p:nvPr/>
        </p:nvSpPr>
        <p:spPr>
          <a:xfrm>
            <a:off x="16396113" y="4792838"/>
            <a:ext cx="4671887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tiernamente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44" name="Jesús"/>
          <p:cNvSpPr txBox="1"/>
          <p:nvPr/>
        </p:nvSpPr>
        <p:spPr>
          <a:xfrm>
            <a:off x="2685216" y="7479994"/>
            <a:ext cx="208724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Jesús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8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04"/>
          <p:cNvSpPr txBox="1"/>
          <p:nvPr/>
        </p:nvSpPr>
        <p:spPr>
          <a:xfrm>
            <a:off x="10803458" y="23625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50" name="¿Cuál fue la gran comisión que Jesús les hizo a sus discípulos y a nosotros? (Ver págs. 50, 51)."/>
          <p:cNvSpPr txBox="1"/>
          <p:nvPr/>
        </p:nvSpPr>
        <p:spPr>
          <a:xfrm>
            <a:off x="5084483" y="7434721"/>
            <a:ext cx="14215034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¿Cuál fue la gran comisión que Jesús les hizo a sus discípulos y a nosotros? (Ver págs. 50, 51).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4" name="[Jesús] Los comisionó para que ____________________ de las cosas que habían visto y oído concernientes a sus sufrimientos, su muerte y su resurrección, que había hecho un ___________ por causa del pecado, y que todos los que quisieran podían acudir a él "/>
          <p:cNvSpPr txBox="1"/>
          <p:nvPr/>
        </p:nvSpPr>
        <p:spPr>
          <a:xfrm>
            <a:off x="2622140" y="4149318"/>
            <a:ext cx="1913972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[Jesús] Los comisionó para que ____________________ de las cosas que habían visto y oído concernientes a sus sufrimientos, su muerte y su resurrección, que había hecho un ___________ por causa del pecado, y que todos los que quisieran podían acudir a él y encontrar vida. Con fiel ternura les dijo que serían perseguidos y pasarían por pruebas, pero que encontrarían alivio al recordar su experiencia y las palabras que él les había dicho.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8" name="[Jesús] Los comisionó para que ____________________ de las cosas que habían visto y oído concernientes a sus sufrimientos, su muerte y su resurrección, que había hecho un ___________ por causa del pecado, y que todos los que quisieran podían acudir a él "/>
          <p:cNvSpPr txBox="1"/>
          <p:nvPr/>
        </p:nvSpPr>
        <p:spPr>
          <a:xfrm>
            <a:off x="2622140" y="4149318"/>
            <a:ext cx="1913972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[Jesús] Los comisionó para que ____________________ de las cosas que habían visto y oído concernientes a sus sufrimientos, su muerte y su resurrección, que había hecho un ___________ por causa del pecado, y que todos los que quisieran podían acudir a él y encontrar vida. Con fiel ternura les dijo que serían perseguidos y pasarían por pruebas, pero que encontrarían alivio al recordar su experiencia y las palabras que él les había dicho. </a:t>
            </a:r>
          </a:p>
        </p:txBody>
      </p:sp>
      <p:sp>
        <p:nvSpPr>
          <p:cNvPr id="259" name="dieran testimonio"/>
          <p:cNvSpPr txBox="1"/>
          <p:nvPr/>
        </p:nvSpPr>
        <p:spPr>
          <a:xfrm>
            <a:off x="12456374" y="3975960"/>
            <a:ext cx="682066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dieran testimonio </a:t>
            </a:r>
          </a:p>
        </p:txBody>
      </p:sp>
      <p:sp>
        <p:nvSpPr>
          <p:cNvPr id="260" name="sacrificio"/>
          <p:cNvSpPr txBox="1"/>
          <p:nvPr/>
        </p:nvSpPr>
        <p:spPr>
          <a:xfrm>
            <a:off x="16483743" y="5644519"/>
            <a:ext cx="338080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sacrificio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Figura"/>
          <p:cNvSpPr/>
          <p:nvPr/>
        </p:nvSpPr>
        <p:spPr>
          <a:xfrm rot="3034451">
            <a:off x="9828604" y="99580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Rectángulo redondeado"/>
          <p:cNvSpPr/>
          <p:nvPr/>
        </p:nvSpPr>
        <p:spPr>
          <a:xfrm>
            <a:off x="2256980" y="5719490"/>
            <a:ext cx="19870040" cy="4883484"/>
          </a:xfrm>
          <a:prstGeom prst="roundRect">
            <a:avLst>
              <a:gd name="adj" fmla="val 12963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05"/>
          <p:cNvSpPr txBox="1"/>
          <p:nvPr/>
        </p:nvSpPr>
        <p:spPr>
          <a:xfrm>
            <a:off x="10846866" y="1817537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266" name="Jesús dijo que ascendería a los Cielos y dejaría a sus discípulos y a los que amaba. Entonces los consoló y les hizo unas promesas. ¿Cuáles fueron esas promesas? (Ver pág. 51)."/>
          <p:cNvSpPr txBox="1"/>
          <p:nvPr/>
        </p:nvSpPr>
        <p:spPr>
          <a:xfrm>
            <a:off x="3620188" y="6795982"/>
            <a:ext cx="17143625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Jesús dijo que ascendería a los Cielos y dejaría a sus discípulos y a los que amaba. Entonces los consoló y les hizo unas promesas. ¿Cuáles fueron esas promesas? (Ver pág. 51).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ECCIÓN 5"/>
          <p:cNvSpPr txBox="1"/>
          <p:nvPr/>
        </p:nvSpPr>
        <p:spPr>
          <a:xfrm>
            <a:off x="1270916" y="2526494"/>
            <a:ext cx="620572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LECCIÓN 5</a:t>
            </a:r>
          </a:p>
        </p:txBody>
      </p:sp>
      <p:sp>
        <p:nvSpPr>
          <p:cNvPr id="175" name="EL AMOR"/>
          <p:cNvSpPr txBox="1"/>
          <p:nvPr/>
        </p:nvSpPr>
        <p:spPr>
          <a:xfrm>
            <a:off x="8454113" y="4209942"/>
            <a:ext cx="7475774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EL AMOR </a:t>
            </a:r>
          </a:p>
        </p:txBody>
      </p:sp>
      <p:sp>
        <p:nvSpPr>
          <p:cNvPr id="176" name="VOLVIO A LA VIDA"/>
          <p:cNvSpPr txBox="1"/>
          <p:nvPr/>
        </p:nvSpPr>
        <p:spPr>
          <a:xfrm>
            <a:off x="5344225" y="7046205"/>
            <a:ext cx="13695550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VOLVIO A LA VIDA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Rectángulo"/>
          <p:cNvSpPr/>
          <p:nvPr/>
        </p:nvSpPr>
        <p:spPr>
          <a:xfrm>
            <a:off x="1067836" y="3405581"/>
            <a:ext cx="22248328" cy="73167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0" name="Una vez más sus corazones se llenaron de amor y de suprema alegría cuando Jesús les dijo que iría a __________ mansiones para ellos y _________ otra vez para recibirlos con el fin de que estuvieran para siempre con él. También les prometió __________ el "/>
          <p:cNvSpPr txBox="1"/>
          <p:nvPr/>
        </p:nvSpPr>
        <p:spPr>
          <a:xfrm>
            <a:off x="3184938" y="4568418"/>
            <a:ext cx="18014125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Una vez más sus corazones se llenaron de amor y de suprema alegría cuando Jesús les dijo que iría a __________ mansiones para ellos y _________ otra vez para recibirlos con el fin de que estuvieran para siempre con él. También les prometió __________ el Consolador, el Espíritu Santo, para que los guiara a toda verdad.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Rectángulo"/>
          <p:cNvSpPr/>
          <p:nvPr/>
        </p:nvSpPr>
        <p:spPr>
          <a:xfrm>
            <a:off x="1067836" y="3405581"/>
            <a:ext cx="22248328" cy="73167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4" name="Una vez más sus corazones se llenaron de amor y de suprema alegría cuando Jesús les dijo que iría a __________ mansiones para ellos y _________ otra vez para recibirlos con el fin de que estuvieran para siempre con él. También les prometió __________ el "/>
          <p:cNvSpPr txBox="1"/>
          <p:nvPr/>
        </p:nvSpPr>
        <p:spPr>
          <a:xfrm>
            <a:off x="3184938" y="4568418"/>
            <a:ext cx="18014125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/>
              <a:t>Una </a:t>
            </a:r>
            <a:r>
              <a:rPr dirty="0" err="1"/>
              <a:t>vez</a:t>
            </a:r>
            <a:r>
              <a:rPr dirty="0"/>
              <a:t> </a:t>
            </a:r>
            <a:r>
              <a:rPr dirty="0" err="1"/>
              <a:t>más</a:t>
            </a:r>
            <a:r>
              <a:rPr dirty="0"/>
              <a:t> sus </a:t>
            </a:r>
            <a:r>
              <a:rPr dirty="0" err="1"/>
              <a:t>corazones</a:t>
            </a:r>
            <a:r>
              <a:rPr dirty="0"/>
              <a:t> se </a:t>
            </a:r>
            <a:r>
              <a:rPr dirty="0" err="1"/>
              <a:t>llenaron</a:t>
            </a:r>
            <a:r>
              <a:rPr dirty="0"/>
              <a:t> de amor y de suprema </a:t>
            </a:r>
            <a:r>
              <a:rPr dirty="0" err="1"/>
              <a:t>alegría</a:t>
            </a:r>
            <a:r>
              <a:rPr dirty="0"/>
              <a:t> </a:t>
            </a:r>
            <a:r>
              <a:rPr dirty="0" err="1"/>
              <a:t>cuando</a:t>
            </a:r>
            <a:r>
              <a:rPr dirty="0"/>
              <a:t> Jesús les </a:t>
            </a:r>
            <a:r>
              <a:rPr dirty="0" err="1"/>
              <a:t>dijo</a:t>
            </a:r>
            <a:r>
              <a:rPr dirty="0"/>
              <a:t> que </a:t>
            </a:r>
            <a:r>
              <a:rPr dirty="0" err="1"/>
              <a:t>iría</a:t>
            </a:r>
            <a:r>
              <a:rPr dirty="0"/>
              <a:t> a __________ </a:t>
            </a:r>
            <a:r>
              <a:rPr dirty="0" err="1"/>
              <a:t>mansiones</a:t>
            </a:r>
            <a:r>
              <a:rPr dirty="0"/>
              <a:t> para </a:t>
            </a:r>
            <a:r>
              <a:rPr dirty="0" err="1"/>
              <a:t>ellos</a:t>
            </a:r>
            <a:r>
              <a:rPr dirty="0"/>
              <a:t> y _________ </a:t>
            </a:r>
            <a:r>
              <a:rPr dirty="0" err="1"/>
              <a:t>otra</a:t>
            </a:r>
            <a:r>
              <a:rPr dirty="0"/>
              <a:t> </a:t>
            </a:r>
            <a:r>
              <a:rPr dirty="0" err="1"/>
              <a:t>vez</a:t>
            </a:r>
            <a:r>
              <a:rPr dirty="0"/>
              <a:t> para </a:t>
            </a:r>
            <a:r>
              <a:rPr dirty="0" err="1"/>
              <a:t>recibirlos</a:t>
            </a:r>
            <a:r>
              <a:rPr dirty="0"/>
              <a:t> con </a:t>
            </a:r>
            <a:r>
              <a:rPr dirty="0" err="1"/>
              <a:t>el</a:t>
            </a:r>
            <a:r>
              <a:rPr dirty="0"/>
              <a:t> fin de que </a:t>
            </a:r>
            <a:r>
              <a:rPr dirty="0" err="1"/>
              <a:t>estuvieran</a:t>
            </a:r>
            <a:r>
              <a:rPr dirty="0"/>
              <a:t> para </a:t>
            </a:r>
            <a:r>
              <a:rPr dirty="0" err="1"/>
              <a:t>siempre</a:t>
            </a:r>
            <a:r>
              <a:rPr dirty="0"/>
              <a:t> con </a:t>
            </a:r>
            <a:r>
              <a:rPr dirty="0" err="1"/>
              <a:t>él</a:t>
            </a:r>
            <a:r>
              <a:rPr dirty="0"/>
              <a:t>. </a:t>
            </a:r>
            <a:r>
              <a:rPr dirty="0" err="1"/>
              <a:t>También</a:t>
            </a:r>
            <a:r>
              <a:rPr dirty="0"/>
              <a:t> les </a:t>
            </a:r>
            <a:r>
              <a:rPr dirty="0" err="1"/>
              <a:t>prometió</a:t>
            </a:r>
            <a:r>
              <a:rPr dirty="0"/>
              <a:t> __________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Consolador</a:t>
            </a:r>
            <a:r>
              <a:rPr dirty="0"/>
              <a:t>,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Espíritu</a:t>
            </a:r>
            <a:r>
              <a:rPr dirty="0"/>
              <a:t> Santo, para que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guiara</a:t>
            </a:r>
            <a:r>
              <a:rPr dirty="0"/>
              <a:t> a </a:t>
            </a:r>
            <a:r>
              <a:rPr dirty="0" err="1"/>
              <a:t>toda</a:t>
            </a:r>
            <a:r>
              <a:rPr dirty="0"/>
              <a:t> </a:t>
            </a:r>
            <a:r>
              <a:rPr dirty="0" err="1"/>
              <a:t>verdad</a:t>
            </a:r>
            <a:r>
              <a:rPr dirty="0"/>
              <a:t>. </a:t>
            </a:r>
          </a:p>
        </p:txBody>
      </p:sp>
      <p:sp>
        <p:nvSpPr>
          <p:cNvPr id="275" name="preparar"/>
          <p:cNvSpPr txBox="1"/>
          <p:nvPr/>
        </p:nvSpPr>
        <p:spPr>
          <a:xfrm>
            <a:off x="14556759" y="5306387"/>
            <a:ext cx="333457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preparar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76" name="vendría"/>
          <p:cNvSpPr txBox="1"/>
          <p:nvPr/>
        </p:nvSpPr>
        <p:spPr>
          <a:xfrm>
            <a:off x="7256697" y="6128360"/>
            <a:ext cx="292678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vendría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77" name="enviarles"/>
          <p:cNvSpPr txBox="1"/>
          <p:nvPr/>
        </p:nvSpPr>
        <p:spPr>
          <a:xfrm>
            <a:off x="4199869" y="7843938"/>
            <a:ext cx="345262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enviarles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ectángulo redondeado"/>
          <p:cNvSpPr/>
          <p:nvPr/>
        </p:nvSpPr>
        <p:spPr>
          <a:xfrm>
            <a:off x="9292813" y="4337658"/>
            <a:ext cx="13594278" cy="6735704"/>
          </a:xfrm>
          <a:prstGeom prst="roundRect">
            <a:avLst>
              <a:gd name="adj" fmla="val 12152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1" name="¿Puedes tener una vislumbre de la conmoción que ocasionó la llegada de Cristo al Cielo? ¿Cuál fue la reacción de los seres celestiales? Junto con tu familia, ¿han recibido a Jesús en casa cada día? ¿Cómo ha sido la reacción de tu familia al recibirlo?"/>
          <p:cNvSpPr txBox="1"/>
          <p:nvPr/>
        </p:nvSpPr>
        <p:spPr>
          <a:xfrm>
            <a:off x="9981477" y="5025810"/>
            <a:ext cx="12216950" cy="535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¿Puedes tener una vislumbre de la conmoción que ocasionó la llegada de Cristo al Cielo? ¿Cuál fue la reacción de los seres celestiales? Junto con tu familia, ¿han recibido a Jesús en casa cada día? ¿Cómo ha sido la reacción de tu familia al recibirlo? </a:t>
            </a:r>
          </a:p>
        </p:txBody>
      </p:sp>
      <p:sp>
        <p:nvSpPr>
          <p:cNvPr id="282" name="Rectángulo redondeado"/>
          <p:cNvSpPr/>
          <p:nvPr/>
        </p:nvSpPr>
        <p:spPr>
          <a:xfrm>
            <a:off x="9410022" y="2456135"/>
            <a:ext cx="8124990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3" name="PARA REFLEXIONAR:"/>
          <p:cNvSpPr txBox="1"/>
          <p:nvPr/>
        </p:nvSpPr>
        <p:spPr>
          <a:xfrm>
            <a:off x="10110827" y="2825466"/>
            <a:ext cx="672338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REFLEXIONAR: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Rectángulo redondeado"/>
          <p:cNvSpPr/>
          <p:nvPr/>
        </p:nvSpPr>
        <p:spPr>
          <a:xfrm>
            <a:off x="1776470" y="2909160"/>
            <a:ext cx="20831060" cy="8061614"/>
          </a:xfrm>
          <a:prstGeom prst="roundRect">
            <a:avLst>
              <a:gd name="adj" fmla="val 10154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7" name="“Al ascender hacia la Santa Ciudad, los ángeles que escoltaban a Jesús clamaron: ‘Alzad, oh puertas, vuestras cabezas, y alzaos vosotras, puertas eternas, y entrará el Rey de gloria’. Los ángeles que estaban en la ciudad exclamaron con entusiasmo: ‘¿Quié"/>
          <p:cNvSpPr txBox="1"/>
          <p:nvPr/>
        </p:nvSpPr>
        <p:spPr>
          <a:xfrm>
            <a:off x="3070202" y="3606217"/>
            <a:ext cx="1824359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“Al ascender hacia la Santa Ciudad, los ángeles que escoltaban a Jesús clamaron: ‘Alzad, oh puertas, vuestras cabezas, y alzaos vosotras, puertas eternas, y entrará el Rey de gloria’. Los ángeles que estaban en la ciudad exclamaron con entusiasmo: ‘¿Quién es este Rey de gloria?’ Los ángeles de la escolta respondieron en triunfo: ‘Jehová el fuerte y valiente, Jehová el poderoso en batalla. Alzad, oh puertas, vuestras cabezas, y alzaos vosotras, puertas eternas, y entrará el Rey de gloria’. [...]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Rectángulo redondeado"/>
          <p:cNvSpPr/>
          <p:nvPr/>
        </p:nvSpPr>
        <p:spPr>
          <a:xfrm>
            <a:off x="2146593" y="2925914"/>
            <a:ext cx="20090814" cy="8163158"/>
          </a:xfrm>
          <a:prstGeom prst="roundRect">
            <a:avLst>
              <a:gd name="adj" fmla="val 10027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1" name="”Entonces toda la hueste celestial rodeó a su majestuoso Comandante, y con la más profunda adoración se inclinaron ante él y depusieron sus coronas resplandecientes poniéndolas a sus pies. A continuación pulsaron sus arpas de oro, y en acordes dulces y m"/>
          <p:cNvSpPr txBox="1"/>
          <p:nvPr/>
        </p:nvSpPr>
        <p:spPr>
          <a:xfrm>
            <a:off x="3517432" y="3673743"/>
            <a:ext cx="1734913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”Entonces toda la hueste celestial rodeó a su majestuoso Comandante, y con la más profunda adoración se inclinaron ante él y depusieron sus coronas resplandecientes poniéndolas a sus pies. A continuación pulsaron sus arpas de oro, y en acordes dulces y melodiosos llenaron el Cielo con rica música e himnos en honor del Cordero que fue inmolado y que no obstante vive otra vez en majestad y gloria” (págs. 51, 52). 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“La noche seguía lentamente su curso, y mientras aún estaba oscuro, los ángeles guardianes se dieron cuenta de que casi había llegado el momento de la liberación del amado Hijo de Dios, su querido Comandante."/>
          <p:cNvSpPr txBox="1"/>
          <p:nvPr/>
        </p:nvSpPr>
        <p:spPr>
          <a:xfrm>
            <a:off x="4003502" y="5200650"/>
            <a:ext cx="16376996" cy="331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“La noche seguía lentamente su curso, y mientras aún estaba oscuro, los ángeles guardianes se dieron cuenta de que casi había llegado el momento de la liberación del amado Hijo de Dios, su querido Comandante.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”Mientras aguardaban con profunda emoción la hora de su triunfo, un poderoso ángel vino volando velozmente desde el Cielo. Su rostro era como el relámpago y sus vestiduras blancas como la nieve. Su luz disipó las tinieblas a su paso, e hizo que los ángel"/>
          <p:cNvSpPr txBox="1"/>
          <p:nvPr/>
        </p:nvSpPr>
        <p:spPr>
          <a:xfrm>
            <a:off x="4494114" y="3524250"/>
            <a:ext cx="15395772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”Mientras aguardaban con profunda emoción la hora de su triunfo, un poderoso ángel vino volando velozmente desde el Cielo. Su rostro era como el relámpago y sus vestiduras blancas como la nieve. Su luz disipó las tinieblas a su paso, e hizo que los ángeles malos, que con voz de triunfo habían reclamado el cuerpo de Jesús, huyeran aterrorizados ante el resplandor de su gloria” (pág. 47).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6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7" name="01"/>
          <p:cNvSpPr txBox="1"/>
          <p:nvPr/>
        </p:nvSpPr>
        <p:spPr>
          <a:xfrm>
            <a:off x="10970890" y="2362564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8" name="Satanás finalmente fue derrotado y la muerte fue vencida. ¿Cómo fue ese momento tan maravilloso? (Ver págs. 47, 48)"/>
          <p:cNvSpPr txBox="1"/>
          <p:nvPr/>
        </p:nvSpPr>
        <p:spPr>
          <a:xfrm>
            <a:off x="3921442" y="7434722"/>
            <a:ext cx="16541115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Satanás finalmente fue derrotado y la muerte fue vencida. ¿Cómo fue ese momento tan maravilloso? (Ver págs. 47, 48)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Rectángulo"/>
          <p:cNvSpPr/>
          <p:nvPr/>
        </p:nvSpPr>
        <p:spPr>
          <a:xfrm>
            <a:off x="1067836" y="2970893"/>
            <a:ext cx="22248328" cy="818615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2" name="Entonces el ángel del Cielo, con una voz que hizo temblar la Tierra, exclamó: ‘¡Tú, Hijo de Dios, __________ te llama! ¡Sal fuera!’ La muerte ya no podía ejercer más dominio sobre él. Jesús se levantó de entre los muertos triunfante y vencedor. La hueste"/>
          <p:cNvSpPr txBox="1"/>
          <p:nvPr/>
        </p:nvSpPr>
        <p:spPr>
          <a:xfrm>
            <a:off x="3080894" y="3730218"/>
            <a:ext cx="18222212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Entonces el ángel del Cielo, con una voz que hizo temblar la Tierra, exclamó: ‘¡Tú, Hijo de Dios, __________ te llama! ¡Sal fuera!’ La muerte ya no podía ejercer más dominio sobre él. Jesús se levantó de entre los muertos triunfante y vencedor. La hueste angélica contempló la escena con solemne reverencia. Y cuando el Señor salió del sepulcro, los _________ resplandecientes se postraron en tierra y lo ___________ y lo ___________ con himnos de __________ y de triunfo.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Rectángulo"/>
          <p:cNvSpPr/>
          <p:nvPr/>
        </p:nvSpPr>
        <p:spPr>
          <a:xfrm>
            <a:off x="1067836" y="2970893"/>
            <a:ext cx="22248328" cy="818615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6" name="Entonces el ángel del Cielo, con una voz que hizo temblar la Tierra, exclamó: ‘¡Tú, Hijo de Dios, __________ te llama! ¡Sal fuera!’ La muerte ya no podía ejercer más dominio sobre él. Jesús se levantó de entre los muertos triunfante y vencedor. La hueste"/>
          <p:cNvSpPr txBox="1"/>
          <p:nvPr/>
        </p:nvSpPr>
        <p:spPr>
          <a:xfrm>
            <a:off x="3080894" y="3730218"/>
            <a:ext cx="18222212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Entonces el ángel del Cielo, con una voz que hizo temblar la Tierra, exclamó: ‘¡Tú, Hijo de Dios, __________ te llama! ¡Sal fuera!’ La muerte ya no podía ejercer más dominio sobre él. Jesús se levantó de entre los muertos triunfante y vencedor. La hueste angélica contempló la escena con solemne reverencia. Y cuando el Señor salió del sepulcro, los _________ resplandecientes se postraron en tierra y lo ___________ y lo ___________ con himnos de __________ y de triunfo. </a:t>
            </a:r>
          </a:p>
        </p:txBody>
      </p:sp>
      <p:sp>
        <p:nvSpPr>
          <p:cNvPr id="197" name="tu Padre"/>
          <p:cNvSpPr txBox="1"/>
          <p:nvPr/>
        </p:nvSpPr>
        <p:spPr>
          <a:xfrm>
            <a:off x="13484704" y="4395564"/>
            <a:ext cx="336759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tu Padre </a:t>
            </a:r>
          </a:p>
        </p:txBody>
      </p:sp>
      <p:sp>
        <p:nvSpPr>
          <p:cNvPr id="198" name="ángeles"/>
          <p:cNvSpPr txBox="1"/>
          <p:nvPr/>
        </p:nvSpPr>
        <p:spPr>
          <a:xfrm>
            <a:off x="16244744" y="7744205"/>
            <a:ext cx="297383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ángeles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199" name="adoraron"/>
          <p:cNvSpPr txBox="1"/>
          <p:nvPr/>
        </p:nvSpPr>
        <p:spPr>
          <a:xfrm>
            <a:off x="16172871" y="8587417"/>
            <a:ext cx="352609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adoraron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00" name="alabaron"/>
          <p:cNvSpPr txBox="1"/>
          <p:nvPr/>
        </p:nvSpPr>
        <p:spPr>
          <a:xfrm>
            <a:off x="4642559" y="9431208"/>
            <a:ext cx="340969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alabaron</a:t>
            </a:r>
          </a:p>
        </p:txBody>
      </p:sp>
      <p:sp>
        <p:nvSpPr>
          <p:cNvPr id="201" name="victoria"/>
          <p:cNvSpPr txBox="1"/>
          <p:nvPr/>
        </p:nvSpPr>
        <p:spPr>
          <a:xfrm>
            <a:off x="13175572" y="9431208"/>
            <a:ext cx="291439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victoria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Figura"/>
          <p:cNvSpPr/>
          <p:nvPr/>
        </p:nvSpPr>
        <p:spPr>
          <a:xfrm rot="3034451">
            <a:off x="9828604" y="123277"/>
            <a:ext cx="4477924" cy="6873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Rectángulo redondeado"/>
          <p:cNvSpPr/>
          <p:nvPr/>
        </p:nvSpPr>
        <p:spPr>
          <a:xfrm>
            <a:off x="2616921" y="5853526"/>
            <a:ext cx="19150158" cy="5016593"/>
          </a:xfrm>
          <a:prstGeom prst="roundRect">
            <a:avLst>
              <a:gd name="adj" fmla="val 12619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6" name="02"/>
          <p:cNvSpPr txBox="1"/>
          <p:nvPr/>
        </p:nvSpPr>
        <p:spPr>
          <a:xfrm>
            <a:off x="10870431" y="1841234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07" name="El Cielo siempre está atento a aquellos que están en intimidad con Dios. ¿Qué buenas noticias les anunciaron los ángeles a las mujeres que sufrían al ver que Jesús no estaba en el sepulcro? ¿Qué hicieron ellas de inmediato? (Ver pág. 49)."/>
          <p:cNvSpPr txBox="1"/>
          <p:nvPr/>
        </p:nvSpPr>
        <p:spPr>
          <a:xfrm>
            <a:off x="3764590" y="6558422"/>
            <a:ext cx="16854820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El Cielo siempre está atento a aquellos que están en intimidad con Dios. ¿Qué buenas noticias les anunciaron los ángeles a las mujeres que sufrían al ver que Jesús no estaba en el sepulcro? ¿Qué hicieron ellas de inmediato? (Ver pág. 49).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1" name="Estos seres celestiales comprendieron el motivo de la presencia de las mujeres e inmediatamente les dijeron que _______ no estaba allí; había ____________ , pero podían contemplar el lugar donde había sido puesto. Les indicaron que dijeran a sus discípul"/>
          <p:cNvSpPr txBox="1"/>
          <p:nvPr/>
        </p:nvSpPr>
        <p:spPr>
          <a:xfrm>
            <a:off x="2556278" y="3730218"/>
            <a:ext cx="19271444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Estos seres celestiales comprendieron el motivo de la presencia de las mujeres e inmediatamente les dijeron que _______ no estaba allí; había ____________ , pero podían contemplar el lugar donde había sido puesto. Les indicaron que dijeran a sus discípulos que él se había adelantado para encontrarse con ellos en Galilea. Con temor y gran alegría las mujeres se apresuraron a encontrarse con los apesadumbrados discípulos y les _________ lo que habían ______ y oído.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1480</Words>
  <Application>Microsoft Office PowerPoint</Application>
  <PresentationFormat>Personalizar</PresentationFormat>
  <Paragraphs>50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5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Myriad Pro Bold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2024-10-29T15:07:14Z</dcterms:modified>
</cp:coreProperties>
</file>