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1pPr>
    <a:lvl2pPr marL="0" marR="0" indent="457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2pPr>
    <a:lvl3pPr marL="0" marR="0" indent="914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3pPr>
    <a:lvl4pPr marL="0" marR="0" indent="1371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4pPr>
    <a:lvl5pPr marL="0" marR="0" indent="18288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5pPr>
    <a:lvl6pPr marL="0" marR="0" indent="22860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6pPr>
    <a:lvl7pPr marL="0" marR="0" indent="2743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7pPr>
    <a:lvl8pPr marL="0" marR="0" indent="3200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8pPr>
    <a:lvl9pPr marL="0" marR="0" indent="3657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hueOff val="-217956"/>
              <a:satOff val="14368"/>
              <a:lumOff val="17764"/>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CEEEE"/>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chemeClr val="accent3">
              <a:hueOff val="571091"/>
              <a:satOff val="15926"/>
              <a:lumOff val="22314"/>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45B43B"/>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45B43B"/>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9036"/>
              <a:lumOff val="17111"/>
            </a:schemeClr>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CEEEF"/>
          </a:solidFill>
        </a:fill>
      </a:tcStyle>
    </a:band2H>
    <a:firstCol>
      <a:tcTxStyle b="on" i="off">
        <a:font>
          <a:latin typeface="Graphik Semibold"/>
          <a:ea typeface="Graphik Semibold"/>
          <a:cs typeface="Graphik Semibold"/>
        </a:font>
        <a:srgbClr val="FFFFFF"/>
      </a:tcTxStyle>
      <a:tcStyle>
        <a:tcBdr>
          <a:left>
            <a:ln w="12700" cap="flat">
              <a:solidFill>
                <a:srgbClr val="A6AAA9"/>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32C5B9"/>
          </a:solidFill>
        </a:fill>
      </a:tcStyle>
    </a:firstCol>
    <a:lastRow>
      <a:tcTxStyle b="on" i="off">
        <a:font>
          <a:latin typeface="Graphik Semibold"/>
          <a:ea typeface="Graphik Semibold"/>
          <a:cs typeface="Graphik Semibold"/>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38100" cap="flat">
              <a:solidFill>
                <a:schemeClr val="accent2">
                  <a:hueOff val="240640"/>
                  <a:satOff val="2542"/>
                  <a:lumOff val="-13198"/>
                </a:schemeClr>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A6AAA9"/>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chemeClr val="accent2">
              <a:hueOff val="240640"/>
              <a:satOff val="2542"/>
              <a:lumOff val="-13198"/>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F"/>
          </a:solidFill>
        </a:fill>
      </a:tcStyle>
    </a:band2H>
    <a:firstCol>
      <a:tcTxStyle b="on" i="off">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754"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Maria Cristina Barbosa" userId="a7deaa94-27fa-4381-b313-ee83126f3c73" providerId="ADAL" clId="{1DD4F2AC-F54A-4023-A0F0-3D60AE8AB03C}"/>
    <pc:docChg chg="modSld">
      <pc:chgData name="DSA - Maria Cristina Barbosa" userId="a7deaa94-27fa-4381-b313-ee83126f3c73" providerId="ADAL" clId="{1DD4F2AC-F54A-4023-A0F0-3D60AE8AB03C}" dt="2024-10-29T15:17:01.892" v="3" actId="1076"/>
      <pc:docMkLst>
        <pc:docMk/>
      </pc:docMkLst>
      <pc:sldChg chg="modSp mod">
        <pc:chgData name="DSA - Maria Cristina Barbosa" userId="a7deaa94-27fa-4381-b313-ee83126f3c73" providerId="ADAL" clId="{1DD4F2AC-F54A-4023-A0F0-3D60AE8AB03C}" dt="2024-10-29T15:16:24.900" v="0" actId="1076"/>
        <pc:sldMkLst>
          <pc:docMk/>
          <pc:sldMk cId="0" sldId="264"/>
        </pc:sldMkLst>
        <pc:spChg chg="mod">
          <ac:chgData name="DSA - Maria Cristina Barbosa" userId="a7deaa94-27fa-4381-b313-ee83126f3c73" providerId="ADAL" clId="{1DD4F2AC-F54A-4023-A0F0-3D60AE8AB03C}" dt="2024-10-29T15:16:24.900" v="0" actId="1076"/>
          <ac:spMkLst>
            <pc:docMk/>
            <pc:sldMk cId="0" sldId="264"/>
            <ac:spMk id="207" creationId="{00000000-0000-0000-0000-000000000000}"/>
          </ac:spMkLst>
        </pc:spChg>
      </pc:sldChg>
      <pc:sldChg chg="modSp mod">
        <pc:chgData name="DSA - Maria Cristina Barbosa" userId="a7deaa94-27fa-4381-b313-ee83126f3c73" providerId="ADAL" clId="{1DD4F2AC-F54A-4023-A0F0-3D60AE8AB03C}" dt="2024-10-29T15:17:01.892" v="3" actId="1076"/>
        <pc:sldMkLst>
          <pc:docMk/>
          <pc:sldMk cId="0" sldId="274"/>
        </pc:sldMkLst>
        <pc:spChg chg="mod">
          <ac:chgData name="DSA - Maria Cristina Barbosa" userId="a7deaa94-27fa-4381-b313-ee83126f3c73" providerId="ADAL" clId="{1DD4F2AC-F54A-4023-A0F0-3D60AE8AB03C}" dt="2024-10-29T15:16:44.652" v="1" actId="1076"/>
          <ac:spMkLst>
            <pc:docMk/>
            <pc:sldMk cId="0" sldId="274"/>
            <ac:spMk id="258" creationId="{00000000-0000-0000-0000-000000000000}"/>
          </ac:spMkLst>
        </pc:spChg>
        <pc:spChg chg="mod">
          <ac:chgData name="DSA - Maria Cristina Barbosa" userId="a7deaa94-27fa-4381-b313-ee83126f3c73" providerId="ADAL" clId="{1DD4F2AC-F54A-4023-A0F0-3D60AE8AB03C}" dt="2024-10-29T15:16:56.150" v="2" actId="1076"/>
          <ac:spMkLst>
            <pc:docMk/>
            <pc:sldMk cId="0" sldId="274"/>
            <ac:spMk id="259" creationId="{00000000-0000-0000-0000-000000000000}"/>
          </ac:spMkLst>
        </pc:spChg>
        <pc:spChg chg="mod">
          <ac:chgData name="DSA - Maria Cristina Barbosa" userId="a7deaa94-27fa-4381-b313-ee83126f3c73" providerId="ADAL" clId="{1DD4F2AC-F54A-4023-A0F0-3D60AE8AB03C}" dt="2024-10-29T15:17:01.892" v="3" actId="1076"/>
          <ac:spMkLst>
            <pc:docMk/>
            <pc:sldMk cId="0" sldId="274"/>
            <ac:spMk id="26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Autor y fecha"/>
          <p:cNvSpPr txBox="1">
            <a:spLocks noGrp="1"/>
          </p:cNvSpPr>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z="3000" spc="-29">
                <a:latin typeface="Graphik Medium"/>
                <a:ea typeface="Graphik Medium"/>
                <a:cs typeface="Graphik Medium"/>
                <a:sym typeface="Graphik Medium"/>
              </a:defRPr>
            </a:lvl1pPr>
          </a:lstStyle>
          <a:p>
            <a:r>
              <a:t>Autor y fecha</a:t>
            </a:r>
          </a:p>
        </p:txBody>
      </p:sp>
      <p:sp>
        <p:nvSpPr>
          <p:cNvPr id="1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lvl1pPr>
          </a:lstStyle>
          <a:p>
            <a:r>
              <a:t>Título de presentación</a:t>
            </a:r>
          </a:p>
        </p:txBody>
      </p:sp>
      <p:sp>
        <p:nvSpPr>
          <p:cNvPr id="13" name="Nivel de texto 1…"/>
          <p:cNvSpPr txBox="1">
            <a:spLocks noGrp="1"/>
          </p:cNvSpPr>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z="6000" spc="-59">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14"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ólo título">
    <p:spTree>
      <p:nvGrpSpPr>
        <p:cNvPr id="1" name=""/>
        <p:cNvGrpSpPr/>
        <p:nvPr/>
      </p:nvGrpSpPr>
      <p:grpSpPr>
        <a:xfrm>
          <a:off x="0" y="0"/>
          <a:ext cx="0" cy="0"/>
          <a:chOff x="0" y="0"/>
          <a:chExt cx="0" cy="0"/>
        </a:xfrm>
      </p:grpSpPr>
      <p:sp>
        <p:nvSpPr>
          <p:cNvPr id="99" name="Título de diapositiva"/>
          <p:cNvSpPr txBox="1">
            <a:spLocks noGrp="1"/>
          </p:cNvSpPr>
          <p:nvPr>
            <p:ph type="title" hasCustomPrompt="1"/>
          </p:nvPr>
        </p:nvSpPr>
        <p:spPr>
          <a:prstGeom prst="rect">
            <a:avLst/>
          </a:prstGeom>
        </p:spPr>
        <p:txBody>
          <a:bodyPr/>
          <a:lstStyle/>
          <a:p>
            <a:r>
              <a:t>Título de diapositiva</a:t>
            </a:r>
          </a:p>
        </p:txBody>
      </p:sp>
      <p:sp>
        <p:nvSpPr>
          <p:cNvPr id="100"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10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ítulo de agenda"/>
          <p:cNvSpPr txBox="1">
            <a:spLocks noGrp="1"/>
          </p:cNvSpPr>
          <p:nvPr>
            <p:ph type="title" hasCustomPrompt="1"/>
          </p:nvPr>
        </p:nvSpPr>
        <p:spPr>
          <a:prstGeom prst="rect">
            <a:avLst/>
          </a:prstGeom>
        </p:spPr>
        <p:txBody>
          <a:bodyPr/>
          <a:lstStyle/>
          <a:p>
            <a:r>
              <a:t>Título de agenda</a:t>
            </a:r>
          </a:p>
        </p:txBody>
      </p:sp>
      <p:sp>
        <p:nvSpPr>
          <p:cNvPr id="109" name="Nivel de texto 1…"/>
          <p:cNvSpPr txBox="1">
            <a:spLocks noGrp="1"/>
          </p:cNvSpPr>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z="6800" spc="-136">
                <a:latin typeface="Canela Deck Regular"/>
                <a:ea typeface="Canela Deck Regular"/>
                <a:cs typeface="Canela Deck Regular"/>
                <a:sym typeface="Canela Deck Regular"/>
              </a:defRPr>
            </a:lvl1pPr>
            <a:lvl2pPr marL="0" indent="457200" defTabSz="825500">
              <a:lnSpc>
                <a:spcPct val="100000"/>
              </a:lnSpc>
              <a:buSzTx/>
              <a:buNone/>
              <a:defRPr sz="6800" spc="-136">
                <a:latin typeface="Canela Deck Regular"/>
                <a:ea typeface="Canela Deck Regular"/>
                <a:cs typeface="Canela Deck Regular"/>
                <a:sym typeface="Canela Deck Regular"/>
              </a:defRPr>
            </a:lvl2pPr>
            <a:lvl3pPr marL="0" indent="914400" defTabSz="825500">
              <a:lnSpc>
                <a:spcPct val="100000"/>
              </a:lnSpc>
              <a:buSzTx/>
              <a:buNone/>
              <a:defRPr sz="6800" spc="-136">
                <a:latin typeface="Canela Deck Regular"/>
                <a:ea typeface="Canela Deck Regular"/>
                <a:cs typeface="Canela Deck Regular"/>
                <a:sym typeface="Canela Deck Regular"/>
              </a:defRPr>
            </a:lvl3pPr>
            <a:lvl4pPr marL="0" indent="1371600" defTabSz="825500">
              <a:lnSpc>
                <a:spcPct val="100000"/>
              </a:lnSpc>
              <a:buSzTx/>
              <a:buNone/>
              <a:defRPr sz="6800" spc="-136">
                <a:latin typeface="Canela Deck Regular"/>
                <a:ea typeface="Canela Deck Regular"/>
                <a:cs typeface="Canela Deck Regular"/>
                <a:sym typeface="Canela Deck Regular"/>
              </a:defRPr>
            </a:lvl4pPr>
            <a:lvl5pPr marL="0" indent="1828800" defTabSz="825500">
              <a:lnSpc>
                <a:spcPct val="100000"/>
              </a:lnSpc>
              <a:buSzTx/>
              <a:buNone/>
              <a:defRPr sz="6800" spc="-136">
                <a:latin typeface="Canela Deck Regular"/>
                <a:ea typeface="Canela Deck Regular"/>
                <a:cs typeface="Canela Deck Regular"/>
                <a:sym typeface="Canela Deck Regular"/>
              </a:defRPr>
            </a:lvl5pPr>
          </a:lstStyle>
          <a:p>
            <a:r>
              <a:t>Temas de agenda</a:t>
            </a:r>
          </a:p>
          <a:p>
            <a:pPr lvl="1"/>
            <a:endParaRPr/>
          </a:p>
          <a:p>
            <a:pPr lvl="2"/>
            <a:endParaRPr/>
          </a:p>
          <a:p>
            <a:pPr lvl="3"/>
            <a:endParaRPr/>
          </a:p>
          <a:p>
            <a:pPr lvl="4"/>
            <a:endParaRPr/>
          </a:p>
        </p:txBody>
      </p:sp>
      <p:sp>
        <p:nvSpPr>
          <p:cNvPr id="110" name="Subtítulo de agenda"/>
          <p:cNvSpPr txBox="1">
            <a:spLocks noGrp="1"/>
          </p:cNvSpPr>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agenda</a:t>
            </a:r>
          </a:p>
        </p:txBody>
      </p:sp>
      <p:sp>
        <p:nvSpPr>
          <p:cNvPr id="11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ción">
    <p:spTree>
      <p:nvGrpSpPr>
        <p:cNvPr id="1" name=""/>
        <p:cNvGrpSpPr/>
        <p:nvPr/>
      </p:nvGrpSpPr>
      <p:grpSpPr>
        <a:xfrm>
          <a:off x="0" y="0"/>
          <a:ext cx="0" cy="0"/>
          <a:chOff x="0" y="0"/>
          <a:chExt cx="0" cy="0"/>
        </a:xfrm>
      </p:grpSpPr>
      <p:sp>
        <p:nvSpPr>
          <p:cNvPr id="118" name="Nivel de texto 1…"/>
          <p:cNvSpPr txBox="1">
            <a:spLocks noGrp="1"/>
          </p:cNvSpPr>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r>
              <a:t>Declaración</a:t>
            </a:r>
          </a:p>
          <a:p>
            <a:pPr lvl="1"/>
            <a:endParaRPr/>
          </a:p>
          <a:p>
            <a:pPr lvl="2"/>
            <a:endParaRPr/>
          </a:p>
          <a:p>
            <a:pPr lvl="3"/>
            <a:endParaRPr/>
          </a:p>
          <a:p>
            <a:pPr lvl="4"/>
            <a:endParaRPr/>
          </a:p>
        </p:txBody>
      </p:sp>
      <p:sp>
        <p:nvSpPr>
          <p:cNvPr id="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ato (grande)">
    <p:spTree>
      <p:nvGrpSpPr>
        <p:cNvPr id="1" name=""/>
        <p:cNvGrpSpPr/>
        <p:nvPr/>
      </p:nvGrpSpPr>
      <p:grpSpPr>
        <a:xfrm>
          <a:off x="0" y="0"/>
          <a:ext cx="0" cy="0"/>
          <a:chOff x="0" y="0"/>
          <a:chExt cx="0" cy="0"/>
        </a:xfrm>
      </p:grpSpPr>
      <p:sp>
        <p:nvSpPr>
          <p:cNvPr id="126" name="Información del dato"/>
          <p:cNvSpPr txBox="1">
            <a:spLocks noGrp="1"/>
          </p:cNvSpPr>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Información del dato</a:t>
            </a:r>
          </a:p>
        </p:txBody>
      </p:sp>
      <p:sp>
        <p:nvSpPr>
          <p:cNvPr id="127" name="Nivel de texto 1…"/>
          <p:cNvSpPr txBox="1">
            <a:spLocks noGrp="1"/>
          </p:cNvSpPr>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r>
              <a:t>100%</a:t>
            </a:r>
          </a:p>
          <a:p>
            <a:pPr lvl="1"/>
            <a:endParaRPr/>
          </a:p>
          <a:p>
            <a:pPr lvl="2"/>
            <a:endParaRPr/>
          </a:p>
          <a:p>
            <a:pPr lvl="3"/>
            <a:endParaRPr/>
          </a:p>
          <a:p>
            <a:pPr lvl="4"/>
            <a:endParaRPr/>
          </a:p>
        </p:txBody>
      </p:sp>
      <p:sp>
        <p:nvSpPr>
          <p:cNvPr id="1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135" name="Atribución"/>
          <p:cNvSpPr txBox="1">
            <a:spLocks noGrp="1"/>
          </p:cNvSpPr>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Atribución</a:t>
            </a:r>
          </a:p>
        </p:txBody>
      </p:sp>
      <p:sp>
        <p:nvSpPr>
          <p:cNvPr id="136" name="Nivel de texto 1…"/>
          <p:cNvSpPr txBox="1">
            <a:spLocks noGrp="1"/>
          </p:cNvSpPr>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r>
              <a:t>“Frase celebre”</a:t>
            </a:r>
          </a:p>
          <a:p>
            <a:pPr lvl="1"/>
            <a:endParaRPr/>
          </a:p>
          <a:p>
            <a:pPr lvl="2"/>
            <a:endParaRPr/>
          </a:p>
          <a:p>
            <a:pPr lvl="3"/>
            <a:endParaRPr/>
          </a:p>
          <a:p>
            <a:pPr lvl="4"/>
            <a:endParaRPr/>
          </a:p>
        </p:txBody>
      </p:sp>
      <p:sp>
        <p:nvSpPr>
          <p:cNvPr id="13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144" name="Mar al atardecer con el cielo de fondo 2"/>
          <p:cNvSpPr>
            <a:spLocks noGrp="1"/>
          </p:cNvSpPr>
          <p:nvPr>
            <p:ph type="pic" sz="quarter" idx="21"/>
          </p:nvPr>
        </p:nvSpPr>
        <p:spPr>
          <a:xfrm>
            <a:off x="15744825" y="5581752"/>
            <a:ext cx="7365408" cy="8280401"/>
          </a:xfrm>
          <a:prstGeom prst="rect">
            <a:avLst/>
          </a:prstGeom>
        </p:spPr>
        <p:txBody>
          <a:bodyPr lIns="91439" tIns="45719" rIns="91439" bIns="45719">
            <a:noAutofit/>
          </a:bodyPr>
          <a:lstStyle/>
          <a:p>
            <a:endParaRPr/>
          </a:p>
        </p:txBody>
      </p:sp>
      <p:sp>
        <p:nvSpPr>
          <p:cNvPr id="145" name="Mar al atardecer con el cielo de fondo 1"/>
          <p:cNvSpPr>
            <a:spLocks noGrp="1"/>
          </p:cNvSpPr>
          <p:nvPr>
            <p:ph type="pic" sz="quarter" idx="22"/>
          </p:nvPr>
        </p:nvSpPr>
        <p:spPr>
          <a:xfrm>
            <a:off x="15363825" y="1270000"/>
            <a:ext cx="8115300" cy="5409006"/>
          </a:xfrm>
          <a:prstGeom prst="rect">
            <a:avLst/>
          </a:prstGeom>
        </p:spPr>
        <p:txBody>
          <a:bodyPr lIns="91439" tIns="45719" rIns="91439" bIns="45719">
            <a:noAutofit/>
          </a:bodyPr>
          <a:lstStyle/>
          <a:p>
            <a:endParaRPr/>
          </a:p>
        </p:txBody>
      </p:sp>
      <p:sp>
        <p:nvSpPr>
          <p:cNvPr id="146" name="Playa y mar al atardecer"/>
          <p:cNvSpPr>
            <a:spLocks noGrp="1"/>
          </p:cNvSpPr>
          <p:nvPr>
            <p:ph type="pic" idx="23"/>
          </p:nvPr>
        </p:nvSpPr>
        <p:spPr>
          <a:xfrm>
            <a:off x="-63500" y="1270000"/>
            <a:ext cx="16764000" cy="11176000"/>
          </a:xfrm>
          <a:prstGeom prst="rect">
            <a:avLst/>
          </a:prstGeom>
        </p:spPr>
        <p:txBody>
          <a:bodyPr lIns="91439" tIns="45719" rIns="91439" bIns="45719">
            <a:noAutofit/>
          </a:bodyPr>
          <a:lstStyle/>
          <a:p>
            <a:endParaRPr/>
          </a:p>
        </p:txBody>
      </p:sp>
      <p:sp>
        <p:nvSpPr>
          <p:cNvPr id="14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playa y mar al atardecer"/>
          <p:cNvSpPr>
            <a:spLocks noGrp="1"/>
          </p:cNvSpPr>
          <p:nvPr>
            <p:ph type="pic" idx="21"/>
          </p:nvPr>
        </p:nvSpPr>
        <p:spPr>
          <a:xfrm>
            <a:off x="1270000" y="-423334"/>
            <a:ext cx="21844000" cy="14562668"/>
          </a:xfrm>
          <a:prstGeom prst="rect">
            <a:avLst/>
          </a:prstGeom>
        </p:spPr>
        <p:txBody>
          <a:bodyPr lIns="91439" tIns="45719" rIns="91439" bIns="45719">
            <a:noAutofit/>
          </a:bodyPr>
          <a:lstStyle/>
          <a:p>
            <a:endParaRPr/>
          </a:p>
        </p:txBody>
      </p:sp>
      <p:sp>
        <p:nvSpPr>
          <p:cNvPr id="155"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6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foto">
    <p:spTree>
      <p:nvGrpSpPr>
        <p:cNvPr id="1" name=""/>
        <p:cNvGrpSpPr/>
        <p:nvPr/>
      </p:nvGrpSpPr>
      <p:grpSpPr>
        <a:xfrm>
          <a:off x="0" y="0"/>
          <a:ext cx="0" cy="0"/>
          <a:chOff x="0" y="0"/>
          <a:chExt cx="0" cy="0"/>
        </a:xfrm>
      </p:grpSpPr>
      <p:sp>
        <p:nvSpPr>
          <p:cNvPr id="21" name="Playa y mar al atardecer"/>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solidFill>
                  <a:srgbClr val="FFFFFF"/>
                </a:solidFill>
              </a:defRPr>
            </a:lvl1pPr>
          </a:lstStyle>
          <a:p>
            <a:r>
              <a:t>Título de presentación</a:t>
            </a:r>
          </a:p>
        </p:txBody>
      </p:sp>
      <p:sp>
        <p:nvSpPr>
          <p:cNvPr id="23" name="Nivel de texto 1…"/>
          <p:cNvSpPr txBox="1">
            <a:spLocks noGrp="1"/>
          </p:cNvSpPr>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24" name="Autor y fecha"/>
          <p:cNvSpPr txBox="1">
            <a:spLocks noGrp="1"/>
          </p:cNvSpPr>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z="3000" spc="-29">
                <a:solidFill>
                  <a:srgbClr val="FFFFFF"/>
                </a:solidFill>
                <a:latin typeface="Graphik Medium"/>
                <a:ea typeface="Graphik Medium"/>
                <a:cs typeface="Graphik Medium"/>
                <a:sym typeface="Graphik Medium"/>
              </a:defRPr>
            </a:lvl1pPr>
          </a:lstStyle>
          <a:p>
            <a:r>
              <a:t>Autor y fecha</a:t>
            </a:r>
          </a:p>
        </p:txBody>
      </p:sp>
      <p:sp>
        <p:nvSpPr>
          <p:cNvPr id="25" name="Número de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foto alternativa">
    <p:spTree>
      <p:nvGrpSpPr>
        <p:cNvPr id="1" name=""/>
        <p:cNvGrpSpPr/>
        <p:nvPr/>
      </p:nvGrpSpPr>
      <p:grpSpPr>
        <a:xfrm>
          <a:off x="0" y="0"/>
          <a:ext cx="0" cy="0"/>
          <a:chOff x="0" y="0"/>
          <a:chExt cx="0" cy="0"/>
        </a:xfrm>
      </p:grpSpPr>
      <p:sp>
        <p:nvSpPr>
          <p:cNvPr id="32" name="Título de diapositiva"/>
          <p:cNvSpPr txBox="1">
            <a:spLocks noGrp="1"/>
          </p:cNvSpPr>
          <p:nvPr>
            <p:ph type="title" hasCustomPrompt="1"/>
          </p:nvPr>
        </p:nvSpPr>
        <p:spPr>
          <a:xfrm>
            <a:off x="1215495" y="4585102"/>
            <a:ext cx="9757338" cy="2540001"/>
          </a:xfrm>
          <a:prstGeom prst="rect">
            <a:avLst/>
          </a:prstGeom>
        </p:spPr>
        <p:txBody>
          <a:bodyPr anchor="b"/>
          <a:lstStyle/>
          <a:p>
            <a:r>
              <a:t>Título de diapositiva</a:t>
            </a:r>
          </a:p>
        </p:txBody>
      </p:sp>
      <p:sp>
        <p:nvSpPr>
          <p:cNvPr id="33" name="Mar al atardecer con el cielo de fondo"/>
          <p:cNvSpPr>
            <a:spLocks noGrp="1"/>
          </p:cNvSpPr>
          <p:nvPr>
            <p:ph type="pic" idx="21"/>
          </p:nvPr>
        </p:nvSpPr>
        <p:spPr>
          <a:xfrm>
            <a:off x="9283700" y="1270000"/>
            <a:ext cx="16751300" cy="11176000"/>
          </a:xfrm>
          <a:prstGeom prst="rect">
            <a:avLst/>
          </a:prstGeom>
        </p:spPr>
        <p:txBody>
          <a:bodyPr lIns="91439" tIns="45719" rIns="91439" bIns="45719">
            <a:noAutofit/>
          </a:bodyPr>
          <a:lstStyle/>
          <a:p>
            <a:endParaRPr/>
          </a:p>
        </p:txBody>
      </p:sp>
      <p:sp>
        <p:nvSpPr>
          <p:cNvPr id="34" name="Nivel de texto 1…"/>
          <p:cNvSpPr txBox="1">
            <a:spLocks noGrp="1"/>
          </p:cNvSpPr>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457200" algn="ctr" defTabSz="825500">
              <a:lnSpc>
                <a:spcPct val="100000"/>
              </a:lnSpc>
              <a:spcBef>
                <a:spcPts val="0"/>
              </a:spcBef>
              <a:buSzTx/>
              <a:buNone/>
              <a:defRPr spc="-44">
                <a:latin typeface="Graphik Semibold"/>
                <a:ea typeface="Graphik Semibold"/>
                <a:cs typeface="Graphik Semibold"/>
                <a:sym typeface="Graphik Semibold"/>
              </a:defRPr>
            </a:lvl2pPr>
            <a:lvl3pPr marL="0" indent="914400" algn="ctr" defTabSz="825500">
              <a:lnSpc>
                <a:spcPct val="100000"/>
              </a:lnSpc>
              <a:spcBef>
                <a:spcPts val="0"/>
              </a:spcBef>
              <a:buSzTx/>
              <a:buNone/>
              <a:defRPr spc="-44">
                <a:latin typeface="Graphik Semibold"/>
                <a:ea typeface="Graphik Semibold"/>
                <a:cs typeface="Graphik Semibold"/>
                <a:sym typeface="Graphik Semibold"/>
              </a:defRPr>
            </a:lvl3pPr>
            <a:lvl4pPr marL="0" indent="1371600" algn="ctr" defTabSz="825500">
              <a:lnSpc>
                <a:spcPct val="100000"/>
              </a:lnSpc>
              <a:spcBef>
                <a:spcPts val="0"/>
              </a:spcBef>
              <a:buSzTx/>
              <a:buNone/>
              <a:defRPr spc="-44">
                <a:latin typeface="Graphik Semibold"/>
                <a:ea typeface="Graphik Semibold"/>
                <a:cs typeface="Graphik Semibold"/>
                <a:sym typeface="Graphik Semibold"/>
              </a:defRPr>
            </a:lvl4pPr>
            <a:lvl5pPr marL="0" indent="1828800" algn="ctr" defTabSz="825500">
              <a:lnSpc>
                <a:spcPct val="100000"/>
              </a:lnSpc>
              <a:spcBef>
                <a:spcPts val="0"/>
              </a:spcBef>
              <a:buSzTx/>
              <a:buNone/>
              <a:defRPr spc="-44">
                <a:latin typeface="Graphik Semibold"/>
                <a:ea typeface="Graphik Semibold"/>
                <a:cs typeface="Graphik Semibold"/>
                <a:sym typeface="Graphik Semibold"/>
              </a:defRPr>
            </a:lvl5pPr>
          </a:lstStyle>
          <a:p>
            <a:r>
              <a:t>Subtítulo de diapositiva</a:t>
            </a:r>
          </a:p>
          <a:p>
            <a:pPr lvl="1"/>
            <a:endParaRPr/>
          </a:p>
          <a:p>
            <a:pPr lvl="2"/>
            <a:endParaRPr/>
          </a:p>
          <a:p>
            <a:pPr lvl="3"/>
            <a:endParaRPr/>
          </a:p>
          <a:p>
            <a:pPr lvl="4"/>
            <a:endParaRPr/>
          </a:p>
        </p:txBody>
      </p:sp>
      <p:sp>
        <p:nvSpPr>
          <p:cNvPr id="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42" name="Título de diapositiva"/>
          <p:cNvSpPr txBox="1">
            <a:spLocks noGrp="1"/>
          </p:cNvSpPr>
          <p:nvPr>
            <p:ph type="title" hasCustomPrompt="1"/>
          </p:nvPr>
        </p:nvSpPr>
        <p:spPr>
          <a:prstGeom prst="rect">
            <a:avLst/>
          </a:prstGeom>
        </p:spPr>
        <p:txBody>
          <a:bodyPr/>
          <a:lstStyle/>
          <a:p>
            <a:r>
              <a:t>Título de diapositiva</a:t>
            </a:r>
          </a:p>
        </p:txBody>
      </p:sp>
      <p:sp>
        <p:nvSpPr>
          <p:cNvPr id="43" name="Nivel de texto 1…"/>
          <p:cNvSpPr txBox="1">
            <a:spLocks noGrp="1"/>
          </p:cNvSpPr>
          <p:nvPr>
            <p:ph type="body" idx="1" hasCustomPrompt="1"/>
          </p:nvPr>
        </p:nvSpPr>
        <p:spPr>
          <a:prstGeom prst="rect">
            <a:avLst/>
          </a:prstGeom>
        </p:spPr>
        <p:txBody>
          <a:bodyPr/>
          <a:lstStyle/>
          <a:p>
            <a:r>
              <a:t>Texto en viñeta de diapositiva</a:t>
            </a:r>
          </a:p>
          <a:p>
            <a:pPr lvl="1"/>
            <a:endParaRPr/>
          </a:p>
          <a:p>
            <a:pPr lvl="2"/>
            <a:endParaRPr/>
          </a:p>
          <a:p>
            <a:pPr lvl="3"/>
            <a:endParaRPr/>
          </a:p>
          <a:p>
            <a:pPr lvl="4"/>
            <a:endParaRPr/>
          </a:p>
        </p:txBody>
      </p:sp>
      <p:sp>
        <p:nvSpPr>
          <p:cNvPr id="44"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52" name="Nivel de texto 1…"/>
          <p:cNvSpPr txBox="1">
            <a:spLocks noGrp="1"/>
          </p:cNvSpPr>
          <p:nvPr>
            <p:ph type="body" idx="1" hasCustomPrompt="1"/>
          </p:nvPr>
        </p:nvSpPr>
        <p:spPr>
          <a:xfrm>
            <a:off x="1219200" y="4013200"/>
            <a:ext cx="21945600" cy="8487148"/>
          </a:xfrm>
          <a:prstGeom prst="rect">
            <a:avLst/>
          </a:prstGeom>
        </p:spPr>
        <p:txBody>
          <a:bodyPr numCol="2" spcCol="2558384"/>
          <a:lstStyle/>
          <a:p>
            <a:r>
              <a:t>Texto en viñeta de diapositiva</a:t>
            </a:r>
          </a:p>
          <a:p>
            <a:pPr lvl="1"/>
            <a:endParaRPr/>
          </a:p>
          <a:p>
            <a:pPr lvl="2"/>
            <a:endParaRPr/>
          </a:p>
          <a:p>
            <a:pPr lvl="3"/>
            <a:endParaRPr/>
          </a:p>
          <a:p>
            <a:pPr lvl="4"/>
            <a:endParaRPr/>
          </a:p>
        </p:txBody>
      </p:sp>
      <p:sp>
        <p:nvSpPr>
          <p:cNvPr id="53"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0"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61" name="Mar al atardecer con el cielo de fondo"/>
          <p:cNvSpPr>
            <a:spLocks noGrp="1"/>
          </p:cNvSpPr>
          <p:nvPr>
            <p:ph type="pic" idx="21"/>
          </p:nvPr>
        </p:nvSpPr>
        <p:spPr>
          <a:xfrm>
            <a:off x="12192644" y="718588"/>
            <a:ext cx="10972801" cy="12329624"/>
          </a:xfrm>
          <a:prstGeom prst="rect">
            <a:avLst/>
          </a:prstGeom>
        </p:spPr>
        <p:txBody>
          <a:bodyPr lIns="91439" tIns="45719" rIns="91439" bIns="45719">
            <a:noAutofit/>
          </a:bodyPr>
          <a:lstStyle/>
          <a:p>
            <a:endParaRPr/>
          </a:p>
        </p:txBody>
      </p:sp>
      <p:sp>
        <p:nvSpPr>
          <p:cNvPr id="62" name="Subtítulo de diapositiva"/>
          <p:cNvSpPr txBox="1">
            <a:spLocks noGrp="1"/>
          </p:cNvSpPr>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6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6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video en vivo (pequeño)">
    <p:spTree>
      <p:nvGrpSpPr>
        <p:cNvPr id="1" name=""/>
        <p:cNvGrpSpPr/>
        <p:nvPr/>
      </p:nvGrpSpPr>
      <p:grpSpPr>
        <a:xfrm>
          <a:off x="0" y="0"/>
          <a:ext cx="0" cy="0"/>
          <a:chOff x="0" y="0"/>
          <a:chExt cx="0" cy="0"/>
        </a:xfrm>
      </p:grpSpPr>
      <p:sp>
        <p:nvSpPr>
          <p:cNvPr id="7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7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7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7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viñetas, y video en vivo (grande)">
    <p:spTree>
      <p:nvGrpSpPr>
        <p:cNvPr id="1" name=""/>
        <p:cNvGrpSpPr/>
        <p:nvPr/>
      </p:nvGrpSpPr>
      <p:grpSpPr>
        <a:xfrm>
          <a:off x="0" y="0"/>
          <a:ext cx="0" cy="0"/>
          <a:chOff x="0" y="0"/>
          <a:chExt cx="0" cy="0"/>
        </a:xfrm>
      </p:grpSpPr>
      <p:sp>
        <p:nvSpPr>
          <p:cNvPr id="8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8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8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8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ción">
    <p:spTree>
      <p:nvGrpSpPr>
        <p:cNvPr id="1" name=""/>
        <p:cNvGrpSpPr/>
        <p:nvPr/>
      </p:nvGrpSpPr>
      <p:grpSpPr>
        <a:xfrm>
          <a:off x="0" y="0"/>
          <a:ext cx="0" cy="0"/>
          <a:chOff x="0" y="0"/>
          <a:chExt cx="0" cy="0"/>
        </a:xfrm>
      </p:grpSpPr>
      <p:sp>
        <p:nvSpPr>
          <p:cNvPr id="91" name="Título de sección"/>
          <p:cNvSpPr txBox="1">
            <a:spLocks noGrp="1"/>
          </p:cNvSpPr>
          <p:nvPr>
            <p:ph type="title" hasCustomPrompt="1"/>
          </p:nvPr>
        </p:nvSpPr>
        <p:spPr>
          <a:xfrm>
            <a:off x="1219200" y="3242270"/>
            <a:ext cx="21945600" cy="6604001"/>
          </a:xfrm>
          <a:prstGeom prst="rect">
            <a:avLst/>
          </a:prstGeom>
        </p:spPr>
        <p:txBody>
          <a:bodyPr anchor="ctr"/>
          <a:lstStyle>
            <a:lvl1pPr>
              <a:defRPr sz="12800" spc="0"/>
            </a:lvl1pPr>
          </a:lstStyle>
          <a:p>
            <a:r>
              <a:t>Título de sección</a:t>
            </a:r>
          </a:p>
        </p:txBody>
      </p:sp>
      <p:sp>
        <p:nvSpPr>
          <p:cNvPr id="9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e diapositiva"/>
          <p:cNvSpPr txBox="1">
            <a:spLocks noGrp="1"/>
          </p:cNvSpPr>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Título de diapositiva</a:t>
            </a:r>
          </a:p>
        </p:txBody>
      </p:sp>
      <p:sp>
        <p:nvSpPr>
          <p:cNvPr id="3" name="Nivel de texto 1…"/>
          <p:cNvSpPr txBox="1">
            <a:spLocks noGrp="1"/>
          </p:cNvSpPr>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Texto en viñeta de diapositiva</a:t>
            </a:r>
          </a:p>
          <a:p>
            <a:pPr lvl="1"/>
            <a:endParaRPr/>
          </a:p>
          <a:p>
            <a:pPr lvl="2"/>
            <a:endParaRPr/>
          </a:p>
          <a:p>
            <a:pPr lvl="3"/>
            <a:endParaRPr/>
          </a:p>
          <a:p>
            <a:pPr lvl="4"/>
            <a:endParaRPr/>
          </a:p>
        </p:txBody>
      </p:sp>
      <p:sp>
        <p:nvSpPr>
          <p:cNvPr id="4" name="Número de diapositiva"/>
          <p:cNvSpPr txBox="1">
            <a:spLocks noGrp="1"/>
          </p:cNvSpPr>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2000">
                <a:solidFill>
                  <a:srgbClr val="5E5E5E"/>
                </a:solidFill>
                <a:latin typeface="Graphik"/>
                <a:ea typeface="Graphik"/>
                <a:cs typeface="Graphik"/>
                <a:sym typeface="Graphik"/>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9pPr>
    </p:titleStyle>
    <p:bodyStyle>
      <a:lvl1pPr marL="5461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1pPr>
      <a:lvl2pPr marL="10922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2pPr>
      <a:lvl3pPr marL="16383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3pPr>
      <a:lvl4pPr marL="21844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4pPr>
      <a:lvl5pPr marL="27305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5pPr>
      <a:lvl6pPr marL="32766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6pPr>
      <a:lvl7pPr marL="38227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7pPr>
      <a:lvl8pPr marL="43688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8pPr>
      <a:lvl9pPr marL="49149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0"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11"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2" name="02"/>
          <p:cNvSpPr txBox="1"/>
          <p:nvPr/>
        </p:nvSpPr>
        <p:spPr>
          <a:xfrm>
            <a:off x="10870431" y="2362564"/>
            <a:ext cx="264313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02</a:t>
            </a:r>
          </a:p>
        </p:txBody>
      </p:sp>
      <p:sp>
        <p:nvSpPr>
          <p:cNvPr id="213" name="¿Qué sucederá con los impíos muertos y con Satanás? (Ver págs. 71, 72)."/>
          <p:cNvSpPr txBox="1"/>
          <p:nvPr/>
        </p:nvSpPr>
        <p:spPr>
          <a:xfrm>
            <a:off x="4687006" y="7434722"/>
            <a:ext cx="15009988"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¿Qué sucederá con los impíos muertos y con Satanás? (Ver págs. 71, 72).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7" name="Con terrible y pavorosa majestad, el Señor llamó a los impíos muertos, que _____________ con los mismos cuerpos _________ y _____________ con que habían descendido al sepulcro. ¡Qué espectáculo! ¡Qué escena! En la primera resurrección todos surgieron rev"/>
          <p:cNvSpPr txBox="1"/>
          <p:nvPr/>
        </p:nvSpPr>
        <p:spPr>
          <a:xfrm>
            <a:off x="3354611" y="3654018"/>
            <a:ext cx="17674778" cy="6819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Con terrible y pavorosa majestad, el Señor llamó a los impíos muertos, que _____________ con los mismos cuerpos _________ y _____________ con que habían descendido al sepulcro. ¡Qué espectáculo! ¡Qué escena! En la primera resurrección todos surgieron revestidos de inmortal lozanía, pero en la segunda se veían en todos los estigmas de la maldición. </a:t>
            </a:r>
          </a:p>
          <a:p>
            <a:pPr algn="ctr" defTabSz="457200">
              <a:lnSpc>
                <a:spcPct val="100000"/>
              </a:lnSpc>
              <a:spcBef>
                <a:spcPts val="1200"/>
              </a:spcBef>
              <a:defRPr sz="5500">
                <a:latin typeface="MyriadPro-Regular"/>
                <a:ea typeface="MyriadPro-Regular"/>
                <a:cs typeface="MyriadPro-Regular"/>
                <a:sym typeface="MyriadPro-Regular"/>
              </a:defRPr>
            </a:pPr>
            <a:r>
              <a:t>[...]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0"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1" name="__________ logró _____________ , e inmediatamente todos se dispusieron para la batalla. En aquel vasto ejército había muchos hombres hábiles que construyeron toda clase de pertrechos de ________. Entonces, con Satanás a la cabeza, la multitud se puso en "/>
          <p:cNvSpPr txBox="1"/>
          <p:nvPr/>
        </p:nvSpPr>
        <p:spPr>
          <a:xfrm>
            <a:off x="2229569" y="3311118"/>
            <a:ext cx="19924862"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__________ logró _____________ , e inmediatamente todos se dispusieron para la batalla. En aquel vasto ejército había muchos hombres hábiles que construyeron toda clase de pertrechos de ________. Entonces, con Satanás a la cabeza, la multitud se puso en marcha. Reyes y guerreros iban muy cerca de Satanás, y la multitud seguía formando grupos. Cada grupo tenía su jefe, y marchaba en orden sobre la fragmentada superficie de la Tierra en dirección a la Santa Ciudad. Jesús cerró las puertas y el vasto ejército la rodeó y se dispuso para la batalla a la espera del fiero conflicto.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5" name="Con terrible y pavorosa majestad, el Señor llamó a los impíos muertos, que _____________ con los mismos cuerpos _________ y _____________ con que habían descendido al sepulcro. ¡Qué espectáculo! ¡Qué escena! En la primera resurrección todos surgieron rev"/>
          <p:cNvSpPr txBox="1"/>
          <p:nvPr/>
        </p:nvSpPr>
        <p:spPr>
          <a:xfrm>
            <a:off x="3354611" y="3654018"/>
            <a:ext cx="17674778" cy="6819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Con terrible y pavorosa majestad, el Señor llamó a los impíos muertos, que _____________ con los mismos cuerpos _________ y _____________ con que habían descendido al sepulcro. ¡Qué espectáculo! ¡Qué escena! En la primera resurrección todos surgieron revestidos de inmortal lozanía, pero en la segunda se veían en todos los estigmas de la maldición. </a:t>
            </a:r>
          </a:p>
          <a:p>
            <a:pPr algn="ctr" defTabSz="457200">
              <a:lnSpc>
                <a:spcPct val="100000"/>
              </a:lnSpc>
              <a:spcBef>
                <a:spcPts val="1200"/>
              </a:spcBef>
              <a:defRPr sz="5500">
                <a:latin typeface="MyriadPro-Regular"/>
                <a:ea typeface="MyriadPro-Regular"/>
                <a:cs typeface="MyriadPro-Regular"/>
                <a:sym typeface="MyriadPro-Regular"/>
              </a:defRPr>
            </a:pPr>
            <a:r>
              <a:t>[...] </a:t>
            </a:r>
          </a:p>
        </p:txBody>
      </p:sp>
      <p:sp>
        <p:nvSpPr>
          <p:cNvPr id="226" name="resucitaron"/>
          <p:cNvSpPr txBox="1"/>
          <p:nvPr/>
        </p:nvSpPr>
        <p:spPr>
          <a:xfrm>
            <a:off x="8516959" y="4339642"/>
            <a:ext cx="4301237"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resucitaron</a:t>
            </a:r>
          </a:p>
        </p:txBody>
      </p:sp>
      <p:sp>
        <p:nvSpPr>
          <p:cNvPr id="227" name="débiles"/>
          <p:cNvSpPr txBox="1"/>
          <p:nvPr/>
        </p:nvSpPr>
        <p:spPr>
          <a:xfrm>
            <a:off x="3786116" y="5155552"/>
            <a:ext cx="278314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débiles</a:t>
            </a:r>
          </a:p>
        </p:txBody>
      </p:sp>
      <p:sp>
        <p:nvSpPr>
          <p:cNvPr id="228" name="enfermizos"/>
          <p:cNvSpPr txBox="1"/>
          <p:nvPr/>
        </p:nvSpPr>
        <p:spPr>
          <a:xfrm>
            <a:off x="7553906" y="5155552"/>
            <a:ext cx="420878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enfermizos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2" name="__________ logró _____________ , e inmediatamente todos se dispusieron para la batalla. En aquel vasto ejército había muchos hombres hábiles que construyeron toda clase de pertrechos de ________. Entonces, con Satanás a la cabeza, la multitud se puso en "/>
          <p:cNvSpPr txBox="1"/>
          <p:nvPr/>
        </p:nvSpPr>
        <p:spPr>
          <a:xfrm>
            <a:off x="2229569" y="3311118"/>
            <a:ext cx="19924862"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__________ logró _____________ , e inmediatamente todos se dispusieron para la batalla. En aquel vasto ejército había muchos hombres hábiles que construyeron toda clase de pertrechos de ________. Entonces, con Satanás a la cabeza, la multitud se puso en marcha. Reyes y guerreros iban muy cerca de Satanás, y la multitud seguía formando grupos. Cada grupo tenía su jefe, y marchaba en orden sobre la fragmentada superficie de la Tierra en dirección a la Santa Ciudad. Jesús cerró las puertas y el vasto ejército la rodeó y se dispuso para la batalla a la espera del fiero conflicto. </a:t>
            </a:r>
          </a:p>
        </p:txBody>
      </p:sp>
      <p:sp>
        <p:nvSpPr>
          <p:cNvPr id="233" name="Satanás"/>
          <p:cNvSpPr txBox="1"/>
          <p:nvPr/>
        </p:nvSpPr>
        <p:spPr>
          <a:xfrm>
            <a:off x="3374754" y="3150618"/>
            <a:ext cx="301263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Satanás</a:t>
            </a:r>
          </a:p>
        </p:txBody>
      </p:sp>
      <p:sp>
        <p:nvSpPr>
          <p:cNvPr id="234" name="engañarlos"/>
          <p:cNvSpPr txBox="1"/>
          <p:nvPr/>
        </p:nvSpPr>
        <p:spPr>
          <a:xfrm>
            <a:off x="8564352" y="3150618"/>
            <a:ext cx="424757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engañarlos</a:t>
            </a:r>
          </a:p>
        </p:txBody>
      </p:sp>
      <p:sp>
        <p:nvSpPr>
          <p:cNvPr id="235" name="guerra"/>
          <p:cNvSpPr txBox="1"/>
          <p:nvPr/>
        </p:nvSpPr>
        <p:spPr>
          <a:xfrm>
            <a:off x="2521670" y="5657368"/>
            <a:ext cx="256851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guerra</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8"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39"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0" name="03"/>
          <p:cNvSpPr txBox="1"/>
          <p:nvPr/>
        </p:nvSpPr>
        <p:spPr>
          <a:xfrm>
            <a:off x="10843766" y="2362564"/>
            <a:ext cx="26964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03</a:t>
            </a:r>
          </a:p>
        </p:txBody>
      </p:sp>
      <p:sp>
        <p:nvSpPr>
          <p:cNvPr id="241" name="Cuando sean abiertos los libros de registros, todos los justos e injustos contemplarán encima del trono de Dios las escenas de la más linda historia de amor de todo el universo. ¿Cuáles son esas escenas? (Ver pág. 74)."/>
          <p:cNvSpPr txBox="1"/>
          <p:nvPr/>
        </p:nvSpPr>
        <p:spPr>
          <a:xfrm>
            <a:off x="4009750" y="6558422"/>
            <a:ext cx="16364500"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Cuando sean abiertos los libros de registros, todos los justos e injustos contemplarán encima del trono de Dios las escenas de la más linda historia de amor de todo el universo. ¿Cuáles son esas escenas? (Ver pág. 74).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5" name="Y entonces, delante de la agitada multitud aparecieron las escenas finales: la paciente Víctima que recorre el camino al __________ ; el Príncipe del Cielo colgado de la cruz; los altivos _____________ y la plebe bullanguera que se burla de su agonía mor"/>
          <p:cNvSpPr txBox="1"/>
          <p:nvPr/>
        </p:nvSpPr>
        <p:spPr>
          <a:xfrm>
            <a:off x="2676476" y="4149318"/>
            <a:ext cx="19031048"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Y entonces, delante de la agitada multitud aparecieron las escenas finales: la paciente Víctima que recorre el camino al __________ ; el Príncipe del Cielo colgado de la cruz; los altivos _____________ y la plebe bullanguera que se burla de su agonía mortal; las tinieblas sobrenaturales; la Tierra que tiembla, las rocas que se parten, las tumbas abiertas que señalan el momento cuando el Redentor del mundo __________ su vida. </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8"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9" name="El terrible espectáculo apareció exactamente como fue. Satanás, sus ángeles y sus súbditos no pudieron apartarse de la descripción de su propia obra. Cada actor recordó la parte que desempeñó. Herodes, que mató a los niños inocentes de Belén para destrui"/>
          <p:cNvSpPr txBox="1"/>
          <p:nvPr/>
        </p:nvSpPr>
        <p:spPr>
          <a:xfrm>
            <a:off x="2361336" y="3730218"/>
            <a:ext cx="19661328"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El terrible espectáculo apareció exactamente como fue. Satanás, sus ángeles y sus súbditos no pudieron apartarse de la descripción de su propia obra. Cada actor recordó la parte que desempeñó. Herodes, que mató a los niños inocentes de Belén para destruir al Rey de Israel; la vil Herodías, sobre cuya alma culpable reposa la sangre de Juan el Bautista; el débil Pilato, siervo de las circunstancias; los soldados burlones; los sacerdotes y gobernantes y la multitud furiosa que clamaba:</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2"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3" name="“¡Su sangre caiga sobre nosotros y sobre nuestros hijos!” ________ consideraron la enormidad de su crimen. En vano trataron de ocultarse de la divina majestad de su rostro, más resplandeciente que el sol, mientras los ____________ depositaban sus coronas"/>
          <p:cNvSpPr txBox="1"/>
          <p:nvPr/>
        </p:nvSpPr>
        <p:spPr>
          <a:xfrm>
            <a:off x="3264684" y="4568418"/>
            <a:ext cx="17854633"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“¡Su sangre caiga sobre nosotros y sobre nuestros hijos!” ________ consideraron la enormidad de su crimen. En vano trataron de ocultarse de la divina majestad de su rostro, más resplandeciente que el sol, mientras los ____________ depositaban sus coronas a los pies del Salvador exclamando: “¡Él murió por mí!”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6"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7" name="Y entonces, delante de la agitada multitud aparecieron las escenas finales: la paciente Víctima que recorre el camino al __________ ; el Príncipe del Cielo colgado de la cruz; los altivos _____________ y la plebe bullanguera que se burla de su agonía mor"/>
          <p:cNvSpPr txBox="1"/>
          <p:nvPr/>
        </p:nvSpPr>
        <p:spPr>
          <a:xfrm>
            <a:off x="2676476" y="4149318"/>
            <a:ext cx="19031048"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a:t>Y </a:t>
            </a:r>
            <a:r>
              <a:rPr dirty="0" err="1"/>
              <a:t>entonces</a:t>
            </a:r>
            <a:r>
              <a:rPr dirty="0"/>
              <a:t>, </a:t>
            </a:r>
            <a:r>
              <a:rPr dirty="0" err="1"/>
              <a:t>delante</a:t>
            </a:r>
            <a:r>
              <a:rPr dirty="0"/>
              <a:t> de la </a:t>
            </a:r>
            <a:r>
              <a:rPr dirty="0" err="1"/>
              <a:t>agitada</a:t>
            </a:r>
            <a:r>
              <a:rPr dirty="0"/>
              <a:t> </a:t>
            </a:r>
            <a:r>
              <a:rPr dirty="0" err="1"/>
              <a:t>multitud</a:t>
            </a:r>
            <a:r>
              <a:rPr dirty="0"/>
              <a:t> </a:t>
            </a:r>
            <a:r>
              <a:rPr dirty="0" err="1"/>
              <a:t>aparecieron</a:t>
            </a:r>
            <a:r>
              <a:rPr dirty="0"/>
              <a:t> las </a:t>
            </a:r>
            <a:r>
              <a:rPr dirty="0" err="1"/>
              <a:t>escenas</a:t>
            </a:r>
            <a:r>
              <a:rPr dirty="0"/>
              <a:t> finales: la </a:t>
            </a:r>
            <a:r>
              <a:rPr dirty="0" err="1"/>
              <a:t>paciente</a:t>
            </a:r>
            <a:r>
              <a:rPr dirty="0"/>
              <a:t> </a:t>
            </a:r>
            <a:r>
              <a:rPr dirty="0" err="1"/>
              <a:t>Víctima</a:t>
            </a:r>
            <a:r>
              <a:rPr dirty="0"/>
              <a:t> que </a:t>
            </a:r>
            <a:r>
              <a:rPr dirty="0" err="1"/>
              <a:t>recorre</a:t>
            </a:r>
            <a:r>
              <a:rPr dirty="0"/>
              <a:t> </a:t>
            </a:r>
            <a:r>
              <a:rPr dirty="0" err="1"/>
              <a:t>el</a:t>
            </a:r>
            <a:r>
              <a:rPr dirty="0"/>
              <a:t> </a:t>
            </a:r>
            <a:r>
              <a:rPr dirty="0" err="1"/>
              <a:t>camino</a:t>
            </a:r>
            <a:r>
              <a:rPr dirty="0"/>
              <a:t> al __________ ; </a:t>
            </a:r>
            <a:r>
              <a:rPr dirty="0" err="1"/>
              <a:t>el</a:t>
            </a:r>
            <a:r>
              <a:rPr dirty="0"/>
              <a:t> Príncipe del Cielo </a:t>
            </a:r>
            <a:r>
              <a:rPr dirty="0" err="1"/>
              <a:t>colgado</a:t>
            </a:r>
            <a:r>
              <a:rPr dirty="0"/>
              <a:t> de la </a:t>
            </a:r>
            <a:r>
              <a:rPr dirty="0" err="1"/>
              <a:t>cruz</a:t>
            </a:r>
            <a:r>
              <a:rPr dirty="0"/>
              <a:t>; </a:t>
            </a:r>
            <a:r>
              <a:rPr dirty="0" err="1"/>
              <a:t>los</a:t>
            </a:r>
            <a:r>
              <a:rPr dirty="0"/>
              <a:t> </a:t>
            </a:r>
            <a:r>
              <a:rPr dirty="0" err="1"/>
              <a:t>altivos</a:t>
            </a:r>
            <a:r>
              <a:rPr dirty="0"/>
              <a:t> _____________ y la plebe </a:t>
            </a:r>
            <a:r>
              <a:rPr dirty="0" err="1"/>
              <a:t>bullanguera</a:t>
            </a:r>
            <a:r>
              <a:rPr dirty="0"/>
              <a:t> que se burla de </a:t>
            </a:r>
            <a:r>
              <a:rPr dirty="0" err="1"/>
              <a:t>su</a:t>
            </a:r>
            <a:r>
              <a:rPr dirty="0"/>
              <a:t> </a:t>
            </a:r>
            <a:r>
              <a:rPr dirty="0" err="1"/>
              <a:t>agonía</a:t>
            </a:r>
            <a:r>
              <a:rPr dirty="0"/>
              <a:t> mortal; las </a:t>
            </a:r>
            <a:r>
              <a:rPr dirty="0" err="1"/>
              <a:t>tinieblas</a:t>
            </a:r>
            <a:r>
              <a:rPr dirty="0"/>
              <a:t> </a:t>
            </a:r>
            <a:r>
              <a:rPr dirty="0" err="1"/>
              <a:t>sobrenaturales</a:t>
            </a:r>
            <a:r>
              <a:rPr dirty="0"/>
              <a:t>; la Tierra que </a:t>
            </a:r>
            <a:r>
              <a:rPr dirty="0" err="1"/>
              <a:t>tiembla</a:t>
            </a:r>
            <a:r>
              <a:rPr dirty="0"/>
              <a:t>, las </a:t>
            </a:r>
            <a:r>
              <a:rPr dirty="0" err="1"/>
              <a:t>rocas</a:t>
            </a:r>
            <a:r>
              <a:rPr dirty="0"/>
              <a:t> que se </a:t>
            </a:r>
            <a:r>
              <a:rPr dirty="0" err="1"/>
              <a:t>parten</a:t>
            </a:r>
            <a:r>
              <a:rPr dirty="0"/>
              <a:t>, las </a:t>
            </a:r>
            <a:r>
              <a:rPr dirty="0" err="1"/>
              <a:t>tumbas</a:t>
            </a:r>
            <a:r>
              <a:rPr dirty="0"/>
              <a:t> </a:t>
            </a:r>
            <a:r>
              <a:rPr dirty="0" err="1"/>
              <a:t>abiertas</a:t>
            </a:r>
            <a:r>
              <a:rPr dirty="0"/>
              <a:t> que </a:t>
            </a:r>
            <a:r>
              <a:rPr dirty="0" err="1"/>
              <a:t>señalan</a:t>
            </a:r>
            <a:r>
              <a:rPr dirty="0"/>
              <a:t> </a:t>
            </a:r>
            <a:r>
              <a:rPr dirty="0" err="1"/>
              <a:t>el</a:t>
            </a:r>
            <a:r>
              <a:rPr dirty="0"/>
              <a:t> </a:t>
            </a:r>
            <a:r>
              <a:rPr dirty="0" err="1"/>
              <a:t>momento</a:t>
            </a:r>
            <a:r>
              <a:rPr dirty="0"/>
              <a:t> </a:t>
            </a:r>
            <a:r>
              <a:rPr dirty="0" err="1"/>
              <a:t>cuando</a:t>
            </a:r>
            <a:r>
              <a:rPr dirty="0"/>
              <a:t> </a:t>
            </a:r>
            <a:r>
              <a:rPr dirty="0" err="1"/>
              <a:t>el</a:t>
            </a:r>
            <a:r>
              <a:rPr dirty="0"/>
              <a:t> </a:t>
            </a:r>
            <a:r>
              <a:rPr dirty="0" err="1"/>
              <a:t>Redentor</a:t>
            </a:r>
            <a:r>
              <a:rPr dirty="0"/>
              <a:t> del </a:t>
            </a:r>
            <a:r>
              <a:rPr dirty="0" err="1"/>
              <a:t>mundo</a:t>
            </a:r>
            <a:r>
              <a:rPr dirty="0"/>
              <a:t> __________ </a:t>
            </a:r>
            <a:r>
              <a:rPr dirty="0" err="1"/>
              <a:t>su</a:t>
            </a:r>
            <a:r>
              <a:rPr dirty="0"/>
              <a:t> </a:t>
            </a:r>
            <a:r>
              <a:rPr dirty="0" err="1"/>
              <a:t>vida</a:t>
            </a:r>
            <a:r>
              <a:rPr dirty="0"/>
              <a:t>. </a:t>
            </a:r>
          </a:p>
        </p:txBody>
      </p:sp>
      <p:sp>
        <p:nvSpPr>
          <p:cNvPr id="258" name="Calvario"/>
          <p:cNvSpPr txBox="1"/>
          <p:nvPr/>
        </p:nvSpPr>
        <p:spPr>
          <a:xfrm>
            <a:off x="17986568" y="4906365"/>
            <a:ext cx="314388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Calvario</a:t>
            </a:r>
            <a:endParaRPr dirty="0"/>
          </a:p>
        </p:txBody>
      </p:sp>
      <p:sp>
        <p:nvSpPr>
          <p:cNvPr id="259" name="sacerdotes"/>
          <p:cNvSpPr txBox="1"/>
          <p:nvPr/>
        </p:nvSpPr>
        <p:spPr>
          <a:xfrm>
            <a:off x="17166741" y="5681011"/>
            <a:ext cx="407587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sacerdotes</a:t>
            </a:r>
            <a:endParaRPr dirty="0"/>
          </a:p>
        </p:txBody>
      </p:sp>
      <p:sp>
        <p:nvSpPr>
          <p:cNvPr id="260" name="entregó"/>
          <p:cNvSpPr txBox="1"/>
          <p:nvPr/>
        </p:nvSpPr>
        <p:spPr>
          <a:xfrm>
            <a:off x="12563594" y="9051517"/>
            <a:ext cx="303409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err="1"/>
              <a:t>entregó</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002.jpg" descr="00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4" name="LECCIÓN 8"/>
          <p:cNvSpPr txBox="1"/>
          <p:nvPr/>
        </p:nvSpPr>
        <p:spPr>
          <a:xfrm>
            <a:off x="1270916" y="2526494"/>
            <a:ext cx="6205729" cy="187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4000" b="1" spc="280">
                <a:solidFill>
                  <a:srgbClr val="604432"/>
                </a:solidFill>
                <a:latin typeface="MyriadPro-SemiboldCond"/>
                <a:ea typeface="MyriadPro-SemiboldCond"/>
                <a:cs typeface="MyriadPro-SemiboldCond"/>
                <a:sym typeface="MyriadPro-SemiboldCond"/>
              </a:defRPr>
            </a:lvl1pPr>
          </a:lstStyle>
          <a:p>
            <a:r>
              <a:t>LECCIÓN 8</a:t>
            </a:r>
          </a:p>
        </p:txBody>
      </p:sp>
      <p:sp>
        <p:nvSpPr>
          <p:cNvPr id="175" name="EL AMOR VENCIÓ"/>
          <p:cNvSpPr txBox="1"/>
          <p:nvPr/>
        </p:nvSpPr>
        <p:spPr>
          <a:xfrm>
            <a:off x="5571405" y="5454649"/>
            <a:ext cx="13241189"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EL AMOR VENCIÓ</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3"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4" name="El terrible espectáculo apareció exactamente como fue. Satanás, sus ángeles y sus súbditos no pudieron apartarse de la descripción de su propia obra. Cada actor recordó la parte que desempeñó. Herodes, que mató a los niños inocentes de Belén para destrui"/>
          <p:cNvSpPr txBox="1"/>
          <p:nvPr/>
        </p:nvSpPr>
        <p:spPr>
          <a:xfrm>
            <a:off x="2361336" y="3730218"/>
            <a:ext cx="19661328"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El terrible espectáculo apareció exactamente como fue. Satanás, sus ángeles y sus súbditos no pudieron apartarse de la descripción de su propia obra. Cada actor recordó la parte que desempeñó. Herodes, que mató a los niños inocentes de Belén para destruir al Rey de Israel; la vil Herodías, sobre cuya alma culpable reposa la sangre de Juan el Bautista; el débil Pilato, siervo de las circunstancias; los soldados burlones; los sacerdotes y gobernantes y la multitud furiosa que clamaba:</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7"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8" name="“¡Su sangre caiga sobre nosotros y sobre nuestros hijos!” ________ consideraron la enormidad de su crimen. En vano trataron de ocultarse de la divina majestad de su rostro, más resplandeciente que el sol, mientras los ____________ depositaban sus coronas"/>
          <p:cNvSpPr txBox="1"/>
          <p:nvPr/>
        </p:nvSpPr>
        <p:spPr>
          <a:xfrm>
            <a:off x="3264684" y="4568418"/>
            <a:ext cx="17854633"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“¡Su sangre caiga sobre nosotros y sobre nuestros hijos!” ________ consideraron la enormidad de su crimen. En vano trataron de ocultarse de la divina majestad de su rostro, más resplandeciente que el sol, mientras los ____________ depositaban sus coronas a los pies del Salvador exclamando: “¡Él murió por mí!” </a:t>
            </a:r>
          </a:p>
        </p:txBody>
      </p:sp>
      <p:sp>
        <p:nvSpPr>
          <p:cNvPr id="269" name="Todos"/>
          <p:cNvSpPr txBox="1"/>
          <p:nvPr/>
        </p:nvSpPr>
        <p:spPr>
          <a:xfrm>
            <a:off x="3824994" y="5248636"/>
            <a:ext cx="2302701"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Todos</a:t>
            </a:r>
          </a:p>
        </p:txBody>
      </p:sp>
      <p:sp>
        <p:nvSpPr>
          <p:cNvPr id="270" name="redimidos"/>
          <p:cNvSpPr txBox="1"/>
          <p:nvPr/>
        </p:nvSpPr>
        <p:spPr>
          <a:xfrm>
            <a:off x="16076235" y="6926924"/>
            <a:ext cx="3838132"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redimidos</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3"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74"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5" name="04"/>
          <p:cNvSpPr txBox="1"/>
          <p:nvPr/>
        </p:nvSpPr>
        <p:spPr>
          <a:xfrm>
            <a:off x="10803458" y="2362564"/>
            <a:ext cx="2777084"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04</a:t>
            </a:r>
          </a:p>
        </p:txBody>
      </p:sp>
      <p:sp>
        <p:nvSpPr>
          <p:cNvPr id="276" name="Los impíos recibirán su recompensa. ¿Y qué sucederá con los justos mientras la Tierra arde en llamas por la venganza de Dios? (Ver pág. 77)."/>
          <p:cNvSpPr txBox="1"/>
          <p:nvPr/>
        </p:nvSpPr>
        <p:spPr>
          <a:xfrm>
            <a:off x="4587591" y="6996572"/>
            <a:ext cx="15208818"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Los impíos recibirán su recompensa. ¿Y qué sucederá con los justos mientras la Tierra arde en llamas por la venganza de Dios? (Ver pág. 77).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9"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0" name="Mientras la Tierra quedará envuelta por el fuego de la venganza de Dios, los justos ___________________ en la _______________. Para los que tuvieron parte en la primera resurrección, la segunda muerte no tendrá poder alguno (Apoc. 20:6). Mientras Dios se"/>
          <p:cNvSpPr txBox="1"/>
          <p:nvPr/>
        </p:nvSpPr>
        <p:spPr>
          <a:xfrm>
            <a:off x="3454628" y="4149318"/>
            <a:ext cx="17474744"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Mientras la Tierra quedará envuelta por el fuego de la venganza de Dios, los justos ___________________ en la _______________. Para los que tuvieron parte en la primera resurrección, la segunda muerte no tendrá poder alguno (Apoc. 20:6). Mientras Dios será para los impíos un fuego consumidor, para ____________ será _________ y ____________ (Sal. 84:11).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3"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4" name="Mientras la Tierra quedará envuelta por el fuego de la venganza de Dios, los justos ___________________ en la _______________. Para los que tuvieron parte en la primera resurrección, la segunda muerte no tendrá poder alguno (Apoc. 20:6). Mientras Dios se"/>
          <p:cNvSpPr txBox="1"/>
          <p:nvPr/>
        </p:nvSpPr>
        <p:spPr>
          <a:xfrm>
            <a:off x="3454628" y="4149318"/>
            <a:ext cx="17474744"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Mientras la Tierra quedará envuelta por el fuego de la venganza de Dios, los justos ___________________ en la _______________. Para los que tuvieron parte en la primera resurrección, la segunda muerte no tendrá poder alguno (Apoc. 20:6). Mientras Dios será para los impíos un fuego consumidor, para ____________ será _________ y ____________ (Sal. 84:11). </a:t>
            </a:r>
          </a:p>
        </p:txBody>
      </p:sp>
      <p:sp>
        <p:nvSpPr>
          <p:cNvPr id="285" name="morarán seguros"/>
          <p:cNvSpPr txBox="1"/>
          <p:nvPr/>
        </p:nvSpPr>
        <p:spPr>
          <a:xfrm>
            <a:off x="12426929" y="4819613"/>
            <a:ext cx="633196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morarán seguros</a:t>
            </a:r>
          </a:p>
        </p:txBody>
      </p:sp>
      <p:sp>
        <p:nvSpPr>
          <p:cNvPr id="286" name="Santa Ciudad"/>
          <p:cNvSpPr txBox="1"/>
          <p:nvPr/>
        </p:nvSpPr>
        <p:spPr>
          <a:xfrm>
            <a:off x="3646845" y="5661701"/>
            <a:ext cx="500208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Santa Ciudad</a:t>
            </a:r>
          </a:p>
        </p:txBody>
      </p:sp>
      <p:sp>
        <p:nvSpPr>
          <p:cNvPr id="287" name="su pueblo"/>
          <p:cNvSpPr txBox="1"/>
          <p:nvPr/>
        </p:nvSpPr>
        <p:spPr>
          <a:xfrm>
            <a:off x="10340530" y="8169377"/>
            <a:ext cx="372834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su pueblo</a:t>
            </a:r>
          </a:p>
        </p:txBody>
      </p:sp>
      <p:sp>
        <p:nvSpPr>
          <p:cNvPr id="288" name="un sol"/>
          <p:cNvSpPr txBox="1"/>
          <p:nvPr/>
        </p:nvSpPr>
        <p:spPr>
          <a:xfrm>
            <a:off x="16204060" y="8169377"/>
            <a:ext cx="2474406"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un sol </a:t>
            </a:r>
          </a:p>
        </p:txBody>
      </p:sp>
      <p:sp>
        <p:nvSpPr>
          <p:cNvPr id="289" name="un escudo"/>
          <p:cNvSpPr txBox="1"/>
          <p:nvPr/>
        </p:nvSpPr>
        <p:spPr>
          <a:xfrm>
            <a:off x="8588828" y="9013168"/>
            <a:ext cx="386207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un escudo</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2" name="Figura"/>
          <p:cNvSpPr/>
          <p:nvPr/>
        </p:nvSpPr>
        <p:spPr>
          <a:xfrm rot="3034451">
            <a:off x="9828604" y="-113691"/>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93" name="Rectángulo redondeado"/>
          <p:cNvSpPr/>
          <p:nvPr/>
        </p:nvSpPr>
        <p:spPr>
          <a:xfrm>
            <a:off x="2285675" y="5561110"/>
            <a:ext cx="19812650" cy="5380747"/>
          </a:xfrm>
          <a:prstGeom prst="roundRect">
            <a:avLst>
              <a:gd name="adj" fmla="val 11765"/>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4" name="05"/>
          <p:cNvSpPr txBox="1"/>
          <p:nvPr/>
        </p:nvSpPr>
        <p:spPr>
          <a:xfrm>
            <a:off x="10846866" y="1604266"/>
            <a:ext cx="26902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05</a:t>
            </a:r>
          </a:p>
        </p:txBody>
      </p:sp>
      <p:sp>
        <p:nvSpPr>
          <p:cNvPr id="295" name="El antiguo dominio del enemigo volverá a las manos de nuestro Redentor y legítimo dueño. El gran conflicto terminará. El universo entero estará purificado. Viviremos la eternidad en paz. ¿Qué revelaciones se harán a lo largo de la eternidad? ¿Cuál será l"/>
          <p:cNvSpPr txBox="1"/>
          <p:nvPr/>
        </p:nvSpPr>
        <p:spPr>
          <a:xfrm>
            <a:off x="3359662" y="6009933"/>
            <a:ext cx="17664676"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El antiguo dominio del enemigo volverá a las manos de nuestro Redentor y legítimo dueño. El gran conflicto terminará. El universo entero estará purificado. Viviremos la eternidad en paz. ¿Qué revelaciones se harán a lo largo de la eternidad? ¿Cuál será la reacción de toda criatura? (Ver pág. 80). </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8" name="Rectángulo"/>
          <p:cNvSpPr/>
          <p:nvPr/>
        </p:nvSpPr>
        <p:spPr>
          <a:xfrm>
            <a:off x="1067836" y="3563072"/>
            <a:ext cx="22248328" cy="6589856"/>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9" name="Y al transcurrir los años de la eternidad, ofrecerán más ________ y ____________ revelaciones de Dios y de Cristo. Así como el conocimiento es progresivo, también el amor, la reverencia y la felicidad aumentarán. Cuanto más aprendan los hombres acerca de"/>
          <p:cNvSpPr txBox="1"/>
          <p:nvPr/>
        </p:nvSpPr>
        <p:spPr>
          <a:xfrm>
            <a:off x="2850869" y="4781550"/>
            <a:ext cx="18682262"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Y al transcurrir los años de la eternidad, ofrecerán más ________ y ____________ revelaciones de Dios y de Cristo. Así como el conocimiento es progresivo, también el amor, la reverencia y la felicidad aumentarán. Cuanto más aprendan los hombres acerca de Dios, más admirarán su carácter.</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2"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3" name="Al revelarles Jesús las __________ de la ____________ y las _______________________________ logradas en el gran conflicto con Satanás, los corazones de los redimidos latirán con más ferviente devoción, y tañerán las arpas de oro con mano segura. Y entonc"/>
          <p:cNvSpPr txBox="1"/>
          <p:nvPr/>
        </p:nvSpPr>
        <p:spPr>
          <a:xfrm>
            <a:off x="3295508" y="4149318"/>
            <a:ext cx="17792984"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Al revelarles Jesús las __________ de la ____________ y las _______________________________ logradas en el gran conflicto con Satanás, los corazones de los redimidos latirán con más ferviente devoción, y tañerán las arpas de oro con mano segura. Y entonces  diez mil veces diez mil y miles de millares de voces se unirán para incrementar el poderoso ______ de alabanza. </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6" name="Rectángulo"/>
          <p:cNvSpPr/>
          <p:nvPr/>
        </p:nvSpPr>
        <p:spPr>
          <a:xfrm>
            <a:off x="1067836" y="3563072"/>
            <a:ext cx="22248328" cy="6589856"/>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7" name="Y al transcurrir los años de la eternidad, ofrecerán más ________ y ____________ revelaciones de Dios y de Cristo. Así como el conocimiento es progresivo, también el amor, la reverencia y la felicidad aumentarán. Cuanto más aprendan los hombres acerca de"/>
          <p:cNvSpPr txBox="1"/>
          <p:nvPr/>
        </p:nvSpPr>
        <p:spPr>
          <a:xfrm>
            <a:off x="2850869" y="4781550"/>
            <a:ext cx="18682262"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Y al transcurrir los años de la eternidad, ofrecerán más ________ y ____________ revelaciones de Dios y de Cristo. Así como el conocimiento es progresivo, también el amor, la reverencia y la felicidad aumentarán. Cuanto más aprendan los hombres acerca de Dios, más admirarán su carácter.</a:t>
            </a:r>
          </a:p>
        </p:txBody>
      </p:sp>
      <p:sp>
        <p:nvSpPr>
          <p:cNvPr id="308" name="ricas"/>
          <p:cNvSpPr txBox="1"/>
          <p:nvPr/>
        </p:nvSpPr>
        <p:spPr>
          <a:xfrm>
            <a:off x="19015417" y="4618265"/>
            <a:ext cx="1823912"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ricas</a:t>
            </a:r>
          </a:p>
        </p:txBody>
      </p:sp>
      <p:sp>
        <p:nvSpPr>
          <p:cNvPr id="309" name="gloriosas"/>
          <p:cNvSpPr txBox="1"/>
          <p:nvPr/>
        </p:nvSpPr>
        <p:spPr>
          <a:xfrm>
            <a:off x="4213437" y="5456169"/>
            <a:ext cx="346913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gloriosas</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12"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13" name="Al revelarles Jesús las __________ de la ____________ y las _______________________________ logradas en el gran conflicto con Satanás, los corazones de los redimidos latirán con más ferviente devoción, y tañerán las arpas de oro con mano segura. Y entonc"/>
          <p:cNvSpPr txBox="1"/>
          <p:nvPr/>
        </p:nvSpPr>
        <p:spPr>
          <a:xfrm>
            <a:off x="3295508" y="4149318"/>
            <a:ext cx="17792984"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Al revelarles Jesús las __________ de la ____________ y las _______________________________ logradas en el gran conflicto con Satanás, los corazones de los redimidos latirán con más ferviente devoción, y tañerán las arpas de oro con mano segura. Y entonces  diez mil veces diez mil y miles de millares de voces se unirán para incrementar el poderoso ______ de alabanza. </a:t>
            </a:r>
          </a:p>
        </p:txBody>
      </p:sp>
      <p:sp>
        <p:nvSpPr>
          <p:cNvPr id="314" name="riquezas"/>
          <p:cNvSpPr txBox="1"/>
          <p:nvPr/>
        </p:nvSpPr>
        <p:spPr>
          <a:xfrm>
            <a:off x="10105423" y="3982635"/>
            <a:ext cx="324377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riquezas</a:t>
            </a:r>
          </a:p>
        </p:txBody>
      </p:sp>
      <p:sp>
        <p:nvSpPr>
          <p:cNvPr id="315" name="redención"/>
          <p:cNvSpPr txBox="1"/>
          <p:nvPr/>
        </p:nvSpPr>
        <p:spPr>
          <a:xfrm>
            <a:off x="15318717" y="3982635"/>
            <a:ext cx="382740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redención</a:t>
            </a:r>
          </a:p>
        </p:txBody>
      </p:sp>
      <p:sp>
        <p:nvSpPr>
          <p:cNvPr id="316" name="sorprendentes realizaciones"/>
          <p:cNvSpPr txBox="1"/>
          <p:nvPr/>
        </p:nvSpPr>
        <p:spPr>
          <a:xfrm>
            <a:off x="4121131" y="4824723"/>
            <a:ext cx="1045699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sorprendentes realizaciones</a:t>
            </a:r>
          </a:p>
        </p:txBody>
      </p:sp>
      <p:sp>
        <p:nvSpPr>
          <p:cNvPr id="317" name="coro"/>
          <p:cNvSpPr txBox="1"/>
          <p:nvPr/>
        </p:nvSpPr>
        <p:spPr>
          <a:xfrm>
            <a:off x="9444337" y="9025868"/>
            <a:ext cx="173723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coro</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8" name="“Mi atención se dirigió nuevamente a la Tierra. Los impíos habían sido destruidos y sus cadáveres yacían sobre ella. El planeta parecía un desolado desierto. Las ciudades y los pueblos, sacudidos por el terremoto, yacían en ruinas. Las montañas, removida"/>
          <p:cNvSpPr txBox="1"/>
          <p:nvPr/>
        </p:nvSpPr>
        <p:spPr>
          <a:xfrm>
            <a:off x="3691441" y="3105150"/>
            <a:ext cx="17001118"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“Mi atención se dirigió nuevamente a la Tierra. Los impíos habían sido destruidos y sus cadáveres yacían sobre ella. El planeta parecía un desolado desierto. Las ciudades y los pueblos, sacudidos por el terremoto, yacían en ruinas. Las montañas, removidas de sus lugares, habían dejado en su sitio grandes cavernas. Sobre toda la superficie de la Tierra estaban esparcidos los peñascos que había lanzado el mar o que había arrojado la tierra misma. Corpulentos árboles desarraigados estaban tendidos por el suelo.</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20" name="Rectángulo redondeado"/>
          <p:cNvSpPr/>
          <p:nvPr/>
        </p:nvSpPr>
        <p:spPr>
          <a:xfrm>
            <a:off x="9292813" y="4337658"/>
            <a:ext cx="13594278" cy="6735704"/>
          </a:xfrm>
          <a:prstGeom prst="roundRect">
            <a:avLst>
              <a:gd name="adj" fmla="val 12152"/>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21" name="¿Quieres ver el final de la más linda historia de amor del universo y participar de la vida eterna con tu familia? ¿Qué estás haciendo para alcanzar el ideal de Dios para tu hogar?"/>
          <p:cNvSpPr txBox="1"/>
          <p:nvPr/>
        </p:nvSpPr>
        <p:spPr>
          <a:xfrm>
            <a:off x="10516368" y="5463960"/>
            <a:ext cx="11147169"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¿Quieres ver el final de la más linda historia de amor del universo y participar de la vida eterna con tu familia? ¿Qué estás haciendo para alcanzar el ideal de Dios para tu hogar? </a:t>
            </a:r>
          </a:p>
        </p:txBody>
      </p:sp>
      <p:sp>
        <p:nvSpPr>
          <p:cNvPr id="322" name="Rectángulo redondeado"/>
          <p:cNvSpPr/>
          <p:nvPr/>
        </p:nvSpPr>
        <p:spPr>
          <a:xfrm>
            <a:off x="9410022" y="2456135"/>
            <a:ext cx="8124990"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23" name="PARA REFLEXIONAR:"/>
          <p:cNvSpPr txBox="1"/>
          <p:nvPr/>
        </p:nvSpPr>
        <p:spPr>
          <a:xfrm>
            <a:off x="10110827" y="2825466"/>
            <a:ext cx="6723381" cy="1117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REFLEXIONAR:</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26"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27" name="“ ‘He aquí el tabernáculo de Dios con los hombres, y él morará con ellos; y ellos serán su pueblo, y Dios mismo estará con ellos como su Dios. Enjugará Dios toda lágrima de los ojos de ellos; y ya no habrá muerte, ni habrá más llanto, ni clamor, ni dolor"/>
          <p:cNvSpPr txBox="1"/>
          <p:nvPr/>
        </p:nvSpPr>
        <p:spPr>
          <a:xfrm>
            <a:off x="3707377" y="4362450"/>
            <a:ext cx="16969246"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 ‘He aquí el tabernáculo de Dios con los hombres, y él morará con ellos; y ellos serán su pueblo, y Dios mismo estará con ellos como su Dios. Enjugará Dios toda lágrima de los ojos de ellos; y ya no habrá muerte, ni habrá más llanto, ni clamor, ni dolor; porque las primeras cosas pasaron’ (Apoc. 21:3, 4). </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30"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31" name="”En la ciudad de Dios ya no habrá noche. Nadie necesitará descansar ni deseará hacerlo. Nadie se cansará de hacer la voluntad de Dios ni de ofrecer alabanzas a su nombre. Siempre sentiremos la frescura de la mañana y siempre estaremos lejos de su termina"/>
          <p:cNvSpPr txBox="1"/>
          <p:nvPr/>
        </p:nvSpPr>
        <p:spPr>
          <a:xfrm>
            <a:off x="3243438" y="3943350"/>
            <a:ext cx="17897124"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 la ciudad de Dios ya no habrá noche. Nadie necesitará descansar ni deseará hacerlo. Nadie se cansará de hacer la voluntad de Dios ni de ofrecer alabanzas a su nombre. Siempre sentiremos la frescura de la mañana y siempre estaremos lejos de su terminación. ‘Y no tienen necesidad de luz de lámpara, ni de luz del sol, porque Dios el Señor los iluminará’ (Apoc. 22:5)” (pág. 79).</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3"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1" name="Este será por mil años el hogar de Satanás y de sus ángeles malos. Allí quedará confinado para recorrer la destruida superficie de la Tierra y para evaluar las consecuencias de su rebelión contra la Ley de Dios. Durante mil años podrá gozar del fruto de "/>
          <p:cNvSpPr txBox="1"/>
          <p:nvPr/>
        </p:nvSpPr>
        <p:spPr>
          <a:xfrm>
            <a:off x="2776107" y="3867150"/>
            <a:ext cx="18831786" cy="5981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Este será por mil años el hogar de Satanás y de sus ángeles malos. Allí quedará confinado para recorrer la destruida superficie de la Tierra y para evaluar las consecuencias de su rebelión contra la Ley de Dios. Durante mil años podrá gozar del fruto de la maldición que ha producido. </a:t>
            </a:r>
          </a:p>
          <a:p>
            <a:pPr algn="ctr" defTabSz="457200">
              <a:lnSpc>
                <a:spcPct val="100000"/>
              </a:lnSpc>
              <a:spcBef>
                <a:spcPts val="1200"/>
              </a:spcBef>
              <a:defRPr sz="5500">
                <a:latin typeface="MyriadPro-Regular"/>
                <a:ea typeface="MyriadPro-Regular"/>
                <a:cs typeface="MyriadPro-Regular"/>
                <a:sym typeface="MyriadPro-Regular"/>
              </a:defRPr>
            </a:pPr>
            <a:r>
              <a:t>”Sin poder salir de la Tierra, no tendrá el privilegio de ir a otros planetas para tentar y molestar a los que no han caído” (pág. 70).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4"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185"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6" name="01"/>
          <p:cNvSpPr txBox="1"/>
          <p:nvPr/>
        </p:nvSpPr>
        <p:spPr>
          <a:xfrm>
            <a:off x="10970890" y="2362564"/>
            <a:ext cx="2442220"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01</a:t>
            </a:r>
          </a:p>
        </p:txBody>
      </p:sp>
      <p:sp>
        <p:nvSpPr>
          <p:cNvPr id="187" name="En el Cielo, después de terminado el juicio de los impíos y pasados los mil años, ¿qué evento sucederá? (Ver pág. 71)."/>
          <p:cNvSpPr txBox="1"/>
          <p:nvPr/>
        </p:nvSpPr>
        <p:spPr>
          <a:xfrm>
            <a:off x="3971937" y="7434721"/>
            <a:ext cx="16440126"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En el Cielo, después de terminado el juicio de los impíos y pasados los mil años, ¿qué evento sucederá? (Ver pág. 71).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0" name="Rectángulo"/>
          <p:cNvSpPr/>
          <p:nvPr/>
        </p:nvSpPr>
        <p:spPr>
          <a:xfrm>
            <a:off x="1067836" y="3649953"/>
            <a:ext cx="22248328" cy="682803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1" name="Cuando terminó el juicio de los impíos muertos, al final del Milenio, Jesús salió de la ciudad seguido por los santos y una comitiva de ángeles. _____________ sobre una gran ___________ que, tan pronto como él posó los pies en ella, se partió convirtiénd"/>
          <p:cNvSpPr txBox="1"/>
          <p:nvPr/>
        </p:nvSpPr>
        <p:spPr>
          <a:xfrm>
            <a:off x="2871095" y="4987518"/>
            <a:ext cx="18641810"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Cuando terminó el juicio de los impíos muertos, al final del Milenio, Jesús salió de la ciudad seguido por los santos y una comitiva de ángeles. _____________ sobre una gran ___________ que, tan pronto como él posó los pies en ella, se partió convirtiéndose en una dilatada llanura.</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5" name="Entonces alzamos los ojos y ________ la grande y hermosa ________ con doce cimientos y doce puertas, tres en cada lado, y un ángel en cada una. Exclamamos: “¡La ciudad! ¡La gran ciudad! Está descendiendo del Cielo, de Dios”. Y bajó con todo su esplendor "/>
          <p:cNvSpPr txBox="1"/>
          <p:nvPr/>
        </p:nvSpPr>
        <p:spPr>
          <a:xfrm>
            <a:off x="3032436" y="4568418"/>
            <a:ext cx="1831912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Entonces alzamos los ojos y ________ la grande y hermosa ________ con doce cimientos y doce puertas, tres en cada lado, y un ángel en cada una. Exclamamos: “¡La ciudad! ¡La gran ciudad! Está descendiendo del Cielo, de Dios”. Y bajó con todo su esplendor y deslumbrante gloria, y se asentó en la vasta llanura que Jesús preparase para ella.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8" name="Rectángulo"/>
          <p:cNvSpPr/>
          <p:nvPr/>
        </p:nvSpPr>
        <p:spPr>
          <a:xfrm>
            <a:off x="1067836" y="3649953"/>
            <a:ext cx="22248328" cy="6828030"/>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9" name="Cuando terminó el juicio de los impíos muertos, al final del Milenio, Jesús salió de la ciudad seguido por los santos y una comitiva de ángeles. _____________ sobre una gran ___________ que, tan pronto como él posó los pies en ella, se partió convirtiénd"/>
          <p:cNvSpPr txBox="1"/>
          <p:nvPr/>
        </p:nvSpPr>
        <p:spPr>
          <a:xfrm>
            <a:off x="2871095" y="4987518"/>
            <a:ext cx="18641810"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Cuando terminó el juicio de los impíos muertos, al final del Milenio, Jesús salió de la ciudad seguido por los santos y una comitiva de ángeles. _____________ sobre una gran ___________ que, tan pronto como él posó los pies en ella, se partió convirtiéndose en una dilatada llanura.</a:t>
            </a:r>
          </a:p>
        </p:txBody>
      </p:sp>
      <p:sp>
        <p:nvSpPr>
          <p:cNvPr id="200" name="Descendió"/>
          <p:cNvSpPr txBox="1"/>
          <p:nvPr/>
        </p:nvSpPr>
        <p:spPr>
          <a:xfrm>
            <a:off x="11067696" y="6496050"/>
            <a:ext cx="396030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Descendió</a:t>
            </a:r>
          </a:p>
        </p:txBody>
      </p:sp>
      <p:sp>
        <p:nvSpPr>
          <p:cNvPr id="201" name="montaña"/>
          <p:cNvSpPr txBox="1"/>
          <p:nvPr/>
        </p:nvSpPr>
        <p:spPr>
          <a:xfrm>
            <a:off x="3480538" y="7342321"/>
            <a:ext cx="343776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montaña</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4"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5" name="Entonces alzamos los ojos y ________ la grande y hermosa ________ con doce cimientos y doce puertas, tres en cada lado, y un ángel en cada una. Exclamamos: “¡La ciudad! ¡La gran ciudad! Está descendiendo del Cielo, de Dios”. Y bajó con todo su esplendor "/>
          <p:cNvSpPr txBox="1"/>
          <p:nvPr/>
        </p:nvSpPr>
        <p:spPr>
          <a:xfrm>
            <a:off x="3032436" y="4568418"/>
            <a:ext cx="1831912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err="1"/>
              <a:t>Entonces</a:t>
            </a:r>
            <a:r>
              <a:rPr dirty="0"/>
              <a:t> </a:t>
            </a:r>
            <a:r>
              <a:rPr dirty="0" err="1"/>
              <a:t>alzamos</a:t>
            </a:r>
            <a:r>
              <a:rPr dirty="0"/>
              <a:t> </a:t>
            </a:r>
            <a:r>
              <a:rPr dirty="0" err="1"/>
              <a:t>los</a:t>
            </a:r>
            <a:r>
              <a:rPr dirty="0"/>
              <a:t> </a:t>
            </a:r>
            <a:r>
              <a:rPr dirty="0" err="1"/>
              <a:t>ojos</a:t>
            </a:r>
            <a:r>
              <a:rPr dirty="0"/>
              <a:t> y ________ la </a:t>
            </a:r>
            <a:r>
              <a:rPr dirty="0" err="1"/>
              <a:t>grande</a:t>
            </a:r>
            <a:r>
              <a:rPr dirty="0"/>
              <a:t> y hermosa ________ con </a:t>
            </a:r>
            <a:r>
              <a:rPr dirty="0" err="1"/>
              <a:t>doce</a:t>
            </a:r>
            <a:r>
              <a:rPr dirty="0"/>
              <a:t> </a:t>
            </a:r>
            <a:r>
              <a:rPr dirty="0" err="1"/>
              <a:t>cimientos</a:t>
            </a:r>
            <a:r>
              <a:rPr dirty="0"/>
              <a:t> y </a:t>
            </a:r>
            <a:r>
              <a:rPr dirty="0" err="1"/>
              <a:t>doce</a:t>
            </a:r>
            <a:r>
              <a:rPr dirty="0"/>
              <a:t> </a:t>
            </a:r>
            <a:r>
              <a:rPr dirty="0" err="1"/>
              <a:t>puertas</a:t>
            </a:r>
            <a:r>
              <a:rPr dirty="0"/>
              <a:t>, </a:t>
            </a:r>
            <a:r>
              <a:rPr dirty="0" err="1"/>
              <a:t>tres</a:t>
            </a:r>
            <a:r>
              <a:rPr dirty="0"/>
              <a:t> </a:t>
            </a:r>
            <a:r>
              <a:rPr dirty="0" err="1"/>
              <a:t>en</a:t>
            </a:r>
            <a:r>
              <a:rPr dirty="0"/>
              <a:t> </a:t>
            </a:r>
            <a:r>
              <a:rPr dirty="0" err="1"/>
              <a:t>cada</a:t>
            </a:r>
            <a:r>
              <a:rPr dirty="0"/>
              <a:t> </a:t>
            </a:r>
            <a:r>
              <a:rPr dirty="0" err="1"/>
              <a:t>lado</a:t>
            </a:r>
            <a:r>
              <a:rPr dirty="0"/>
              <a:t>, y un </a:t>
            </a:r>
            <a:r>
              <a:rPr dirty="0" err="1"/>
              <a:t>ángel</a:t>
            </a:r>
            <a:r>
              <a:rPr dirty="0"/>
              <a:t> </a:t>
            </a:r>
            <a:r>
              <a:rPr dirty="0" err="1"/>
              <a:t>en</a:t>
            </a:r>
            <a:r>
              <a:rPr dirty="0"/>
              <a:t> </a:t>
            </a:r>
            <a:r>
              <a:rPr dirty="0" err="1"/>
              <a:t>cada</a:t>
            </a:r>
            <a:r>
              <a:rPr dirty="0"/>
              <a:t> </a:t>
            </a:r>
            <a:r>
              <a:rPr dirty="0" err="1"/>
              <a:t>una</a:t>
            </a:r>
            <a:r>
              <a:rPr dirty="0"/>
              <a:t>. </a:t>
            </a:r>
            <a:r>
              <a:rPr dirty="0" err="1"/>
              <a:t>Exclamamos</a:t>
            </a:r>
            <a:r>
              <a:rPr dirty="0"/>
              <a:t>: “¡La ciudad! ¡La gran ciudad! </a:t>
            </a:r>
            <a:r>
              <a:rPr dirty="0" err="1"/>
              <a:t>Está</a:t>
            </a:r>
            <a:r>
              <a:rPr dirty="0"/>
              <a:t> </a:t>
            </a:r>
            <a:r>
              <a:rPr dirty="0" err="1"/>
              <a:t>descendiendo</a:t>
            </a:r>
            <a:r>
              <a:rPr dirty="0"/>
              <a:t> del Cielo, de Dios”. Y </a:t>
            </a:r>
            <a:r>
              <a:rPr dirty="0" err="1"/>
              <a:t>bajó</a:t>
            </a:r>
            <a:r>
              <a:rPr dirty="0"/>
              <a:t> con </a:t>
            </a:r>
            <a:r>
              <a:rPr dirty="0" err="1"/>
              <a:t>todo</a:t>
            </a:r>
            <a:r>
              <a:rPr dirty="0"/>
              <a:t> </a:t>
            </a:r>
            <a:r>
              <a:rPr dirty="0" err="1"/>
              <a:t>su</a:t>
            </a:r>
            <a:r>
              <a:rPr dirty="0"/>
              <a:t> </a:t>
            </a:r>
            <a:r>
              <a:rPr dirty="0" err="1"/>
              <a:t>esplendor</a:t>
            </a:r>
            <a:r>
              <a:rPr dirty="0"/>
              <a:t> y </a:t>
            </a:r>
            <a:r>
              <a:rPr dirty="0" err="1"/>
              <a:t>deslumbrante</a:t>
            </a:r>
            <a:r>
              <a:rPr dirty="0"/>
              <a:t> gloria, y se </a:t>
            </a:r>
            <a:r>
              <a:rPr dirty="0" err="1"/>
              <a:t>asentó</a:t>
            </a:r>
            <a:r>
              <a:rPr dirty="0"/>
              <a:t> </a:t>
            </a:r>
            <a:r>
              <a:rPr dirty="0" err="1"/>
              <a:t>en</a:t>
            </a:r>
            <a:r>
              <a:rPr dirty="0"/>
              <a:t> la </a:t>
            </a:r>
            <a:r>
              <a:rPr dirty="0" err="1"/>
              <a:t>vasta</a:t>
            </a:r>
            <a:r>
              <a:rPr dirty="0"/>
              <a:t> </a:t>
            </a:r>
            <a:r>
              <a:rPr dirty="0" err="1"/>
              <a:t>llanura</a:t>
            </a:r>
            <a:r>
              <a:rPr dirty="0"/>
              <a:t> que Jesús </a:t>
            </a:r>
            <a:r>
              <a:rPr dirty="0" err="1"/>
              <a:t>preparase</a:t>
            </a:r>
            <a:r>
              <a:rPr dirty="0"/>
              <a:t> para </a:t>
            </a:r>
            <a:r>
              <a:rPr dirty="0" err="1"/>
              <a:t>ella</a:t>
            </a:r>
            <a:r>
              <a:rPr dirty="0"/>
              <a:t>. </a:t>
            </a:r>
          </a:p>
        </p:txBody>
      </p:sp>
      <p:sp>
        <p:nvSpPr>
          <p:cNvPr id="206" name="vimos"/>
          <p:cNvSpPr txBox="1"/>
          <p:nvPr/>
        </p:nvSpPr>
        <p:spPr>
          <a:xfrm>
            <a:off x="12134052" y="4416619"/>
            <a:ext cx="2322513"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t>vimos</a:t>
            </a:r>
          </a:p>
        </p:txBody>
      </p:sp>
      <p:sp>
        <p:nvSpPr>
          <p:cNvPr id="207" name="ciudad"/>
          <p:cNvSpPr txBox="1"/>
          <p:nvPr/>
        </p:nvSpPr>
        <p:spPr>
          <a:xfrm>
            <a:off x="3274453" y="5343720"/>
            <a:ext cx="2613915"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6500">
                <a:solidFill>
                  <a:srgbClr val="B51700"/>
                </a:solidFill>
                <a:latin typeface="Myriad Pro Bold"/>
                <a:ea typeface="Myriad Pro Bold"/>
                <a:cs typeface="Myriad Pro Bold"/>
                <a:sym typeface="Myriad Pro Bold"/>
              </a:defRPr>
            </a:lvl1pPr>
          </a:lstStyle>
          <a:p>
            <a:r>
              <a:rPr dirty="0"/>
              <a:t>ciudad</a:t>
            </a:r>
          </a:p>
        </p:txBody>
      </p:sp>
    </p:spTree>
  </p:cSld>
  <p:clrMapOvr>
    <a:masterClrMapping/>
  </p:clrMapOvr>
  <p:transition spd="med"/>
</p:sld>
</file>

<file path=ppt/theme/theme1.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2008</Words>
  <Application>Microsoft Office PowerPoint</Application>
  <PresentationFormat>Personalizar</PresentationFormat>
  <Paragraphs>67</Paragraphs>
  <Slides>33</Slides>
  <Notes>0</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33</vt:i4>
      </vt:variant>
    </vt:vector>
  </HeadingPairs>
  <TitlesOfParts>
    <vt:vector size="42" baseType="lpstr">
      <vt:lpstr>Canela Bold</vt:lpstr>
      <vt:lpstr>Canela Deck Regular</vt:lpstr>
      <vt:lpstr>Canela Regular</vt:lpstr>
      <vt:lpstr>Canela Text Regular</vt:lpstr>
      <vt:lpstr>Graphik</vt:lpstr>
      <vt:lpstr>Graphik Medium</vt:lpstr>
      <vt:lpstr>Graphik Semibold</vt:lpstr>
      <vt:lpstr>Helvetica Neue</vt:lpstr>
      <vt:lpstr>23_ClassicWhite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DSA - Maria Cristina Barbosa</cp:lastModifiedBy>
  <cp:revision>1</cp:revision>
  <dcterms:modified xsi:type="dcterms:W3CDTF">2024-10-29T15:17:31Z</dcterms:modified>
</cp:coreProperties>
</file>