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355600" rtl="0" fontAlgn="auto" latinLnBrk="0" hangingPunct="0">
      <a:lnSpc>
        <a:spcPct val="100000"/>
      </a:lnSpc>
      <a:spcBef>
        <a:spcPts val="470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chemeClr val="accent1">
            <a:satOff val="-9155"/>
            <a:lumOff val="-32673"/>
          </a:schemeClr>
        </a:solidFill>
        <a:effectLst/>
        <a:uFillTx/>
        <a:latin typeface="Graphik Light"/>
        <a:ea typeface="Graphik Light"/>
        <a:cs typeface="Graphik Light"/>
        <a:sym typeface="Graphik Light"/>
      </a:defRPr>
    </a:lvl1pPr>
    <a:lvl2pPr marL="0" marR="0" indent="457200" algn="l" defTabSz="355600" rtl="0" fontAlgn="auto" latinLnBrk="0" hangingPunct="0">
      <a:lnSpc>
        <a:spcPct val="100000"/>
      </a:lnSpc>
      <a:spcBef>
        <a:spcPts val="470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chemeClr val="accent1">
            <a:satOff val="-9155"/>
            <a:lumOff val="-32673"/>
          </a:schemeClr>
        </a:solidFill>
        <a:effectLst/>
        <a:uFillTx/>
        <a:latin typeface="Graphik Light"/>
        <a:ea typeface="Graphik Light"/>
        <a:cs typeface="Graphik Light"/>
        <a:sym typeface="Graphik Light"/>
      </a:defRPr>
    </a:lvl2pPr>
    <a:lvl3pPr marL="0" marR="0" indent="914400" algn="l" defTabSz="355600" rtl="0" fontAlgn="auto" latinLnBrk="0" hangingPunct="0">
      <a:lnSpc>
        <a:spcPct val="100000"/>
      </a:lnSpc>
      <a:spcBef>
        <a:spcPts val="470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chemeClr val="accent1">
            <a:satOff val="-9155"/>
            <a:lumOff val="-32673"/>
          </a:schemeClr>
        </a:solidFill>
        <a:effectLst/>
        <a:uFillTx/>
        <a:latin typeface="Graphik Light"/>
        <a:ea typeface="Graphik Light"/>
        <a:cs typeface="Graphik Light"/>
        <a:sym typeface="Graphik Light"/>
      </a:defRPr>
    </a:lvl3pPr>
    <a:lvl4pPr marL="0" marR="0" indent="1371600" algn="l" defTabSz="355600" rtl="0" fontAlgn="auto" latinLnBrk="0" hangingPunct="0">
      <a:lnSpc>
        <a:spcPct val="100000"/>
      </a:lnSpc>
      <a:spcBef>
        <a:spcPts val="470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chemeClr val="accent1">
            <a:satOff val="-9155"/>
            <a:lumOff val="-32673"/>
          </a:schemeClr>
        </a:solidFill>
        <a:effectLst/>
        <a:uFillTx/>
        <a:latin typeface="Graphik Light"/>
        <a:ea typeface="Graphik Light"/>
        <a:cs typeface="Graphik Light"/>
        <a:sym typeface="Graphik Light"/>
      </a:defRPr>
    </a:lvl4pPr>
    <a:lvl5pPr marL="0" marR="0" indent="1828800" algn="l" defTabSz="355600" rtl="0" fontAlgn="auto" latinLnBrk="0" hangingPunct="0">
      <a:lnSpc>
        <a:spcPct val="100000"/>
      </a:lnSpc>
      <a:spcBef>
        <a:spcPts val="470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chemeClr val="accent1">
            <a:satOff val="-9155"/>
            <a:lumOff val="-32673"/>
          </a:schemeClr>
        </a:solidFill>
        <a:effectLst/>
        <a:uFillTx/>
        <a:latin typeface="Graphik Light"/>
        <a:ea typeface="Graphik Light"/>
        <a:cs typeface="Graphik Light"/>
        <a:sym typeface="Graphik Light"/>
      </a:defRPr>
    </a:lvl5pPr>
    <a:lvl6pPr marL="0" marR="0" indent="2286000" algn="l" defTabSz="355600" rtl="0" fontAlgn="auto" latinLnBrk="0" hangingPunct="0">
      <a:lnSpc>
        <a:spcPct val="100000"/>
      </a:lnSpc>
      <a:spcBef>
        <a:spcPts val="470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chemeClr val="accent1">
            <a:satOff val="-9155"/>
            <a:lumOff val="-32673"/>
          </a:schemeClr>
        </a:solidFill>
        <a:effectLst/>
        <a:uFillTx/>
        <a:latin typeface="Graphik Light"/>
        <a:ea typeface="Graphik Light"/>
        <a:cs typeface="Graphik Light"/>
        <a:sym typeface="Graphik Light"/>
      </a:defRPr>
    </a:lvl6pPr>
    <a:lvl7pPr marL="0" marR="0" indent="2743200" algn="l" defTabSz="355600" rtl="0" fontAlgn="auto" latinLnBrk="0" hangingPunct="0">
      <a:lnSpc>
        <a:spcPct val="100000"/>
      </a:lnSpc>
      <a:spcBef>
        <a:spcPts val="470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chemeClr val="accent1">
            <a:satOff val="-9155"/>
            <a:lumOff val="-32673"/>
          </a:schemeClr>
        </a:solidFill>
        <a:effectLst/>
        <a:uFillTx/>
        <a:latin typeface="Graphik Light"/>
        <a:ea typeface="Graphik Light"/>
        <a:cs typeface="Graphik Light"/>
        <a:sym typeface="Graphik Light"/>
      </a:defRPr>
    </a:lvl7pPr>
    <a:lvl8pPr marL="0" marR="0" indent="3200400" algn="l" defTabSz="355600" rtl="0" fontAlgn="auto" latinLnBrk="0" hangingPunct="0">
      <a:lnSpc>
        <a:spcPct val="100000"/>
      </a:lnSpc>
      <a:spcBef>
        <a:spcPts val="470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chemeClr val="accent1">
            <a:satOff val="-9155"/>
            <a:lumOff val="-32673"/>
          </a:schemeClr>
        </a:solidFill>
        <a:effectLst/>
        <a:uFillTx/>
        <a:latin typeface="Graphik Light"/>
        <a:ea typeface="Graphik Light"/>
        <a:cs typeface="Graphik Light"/>
        <a:sym typeface="Graphik Light"/>
      </a:defRPr>
    </a:lvl8pPr>
    <a:lvl9pPr marL="0" marR="0" indent="3657600" algn="l" defTabSz="355600" rtl="0" fontAlgn="auto" latinLnBrk="0" hangingPunct="0">
      <a:lnSpc>
        <a:spcPct val="100000"/>
      </a:lnSpc>
      <a:spcBef>
        <a:spcPts val="470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chemeClr val="accent1">
            <a:satOff val="-9155"/>
            <a:lumOff val="-32673"/>
          </a:schemeClr>
        </a:solidFill>
        <a:effectLst/>
        <a:uFillTx/>
        <a:latin typeface="Graphik Light"/>
        <a:ea typeface="Graphik Light"/>
        <a:cs typeface="Graphik Light"/>
        <a:sym typeface="Graphik Light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D5D5D5"/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firstCol>
    <a:la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D5D5D5"/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firstCol>
    <a:lastRow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chemeClr val="accent2">
              <a:hueOff val="-357243"/>
              <a:satOff val="7293"/>
              <a:lumOff val="8906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D5D5D5"/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chemeClr val="accent3">
              <a:satOff val="1412"/>
              <a:lumOff val="16412"/>
            </a:schemeClr>
          </a:solidFill>
        </a:fill>
      </a:tcStyle>
    </a:firstCol>
    <a:lastRow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>
                  <a:satOff val="1412"/>
                  <a:lumOff val="16412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6E937E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FFF171"/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A51B"/>
          </a:solidFill>
        </a:fill>
      </a:tcStyle>
    </a:firstCol>
    <a:la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E1A84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chemeClr val="accent4">
              <a:hueOff val="103425"/>
              <a:satOff val="-7243"/>
              <a:lumOff val="9921"/>
            </a:schemeClr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chemeClr val="accent5"/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chemeClr val="accent5">
              <a:lumOff val="-14283"/>
            </a:schemeClr>
          </a:solidFill>
        </a:fill>
      </a:tcStyle>
    </a:firstCol>
    <a:la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5">
                  <a:lumOff val="-14283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chemeClr val="accent5">
              <a:satOff val="-6299"/>
              <a:lumOff val="-32309"/>
            </a:schemeClr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firstCol>
    <a:la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5D5D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82"/>
    <p:restoredTop sz="94666"/>
  </p:normalViewPr>
  <p:slideViewPr>
    <p:cSldViewPr snapToGrid="0">
      <p:cViewPr varScale="1">
        <p:scale>
          <a:sx n="55" d="100"/>
          <a:sy n="55" d="100"/>
        </p:scale>
        <p:origin x="248" y="21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9" name="Shape 16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ria e Data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12268950"/>
            <a:ext cx="21971000" cy="660401"/>
          </a:xfrm>
          <a:prstGeom prst="rect">
            <a:avLst/>
          </a:prstGeom>
        </p:spPr>
        <p:txBody>
          <a:bodyPr lIns="45719" tIns="45719" rIns="45719" bIns="45719" anchor="b"/>
          <a:lstStyle>
            <a:lvl1pPr marL="0" indent="0" defTabSz="825500">
              <a:spcBef>
                <a:spcPts val="0"/>
              </a:spcBef>
              <a:buSzTx/>
              <a:buNone/>
              <a:defRPr sz="3300">
                <a:latin typeface="Produkt Light"/>
                <a:ea typeface="Produkt Light"/>
                <a:cs typeface="Produkt Light"/>
                <a:sym typeface="Produkt Light"/>
              </a:defRPr>
            </a:lvl1pPr>
          </a:lstStyle>
          <a:p>
            <a:r>
              <a:t>Autoria e Data</a:t>
            </a:r>
          </a:p>
        </p:txBody>
      </p:sp>
      <p:sp>
        <p:nvSpPr>
          <p:cNvPr id="12" name="Nível de Corpo Um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7353300"/>
            <a:ext cx="21971000" cy="2006600"/>
          </a:xfrm>
          <a:prstGeom prst="rect">
            <a:avLst/>
          </a:prstGeom>
        </p:spPr>
        <p:txBody>
          <a:bodyPr/>
          <a:lstStyle>
            <a:lvl1pPr marL="0" indent="0" defTabSz="825500"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Produkt Extralight"/>
              </a:defRPr>
            </a:lvl1pPr>
            <a:lvl2pPr marL="0" indent="457200" defTabSz="825500"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Produkt Extralight"/>
              </a:defRPr>
            </a:lvl2pPr>
            <a:lvl3pPr marL="0" indent="914400" defTabSz="825500"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Produkt Extralight"/>
              </a:defRPr>
            </a:lvl3pPr>
            <a:lvl4pPr marL="0" indent="1371600" defTabSz="825500"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Produkt Extralight"/>
              </a:defRPr>
            </a:lvl4pPr>
            <a:lvl5pPr marL="0" indent="1828800" defTabSz="825500"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Produkt Extralight"/>
              </a:defRPr>
            </a:lvl5pPr>
          </a:lstStyle>
          <a:p>
            <a:r>
              <a:t>Subtítulo da Apresentação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3" name="Título da Apresentação"/>
          <p:cNvSpPr txBox="1">
            <a:spLocks noGrp="1"/>
          </p:cNvSpPr>
          <p:nvPr>
            <p:ph type="title" hasCustomPrompt="1"/>
          </p:nvPr>
        </p:nvSpPr>
        <p:spPr>
          <a:xfrm>
            <a:off x="1206500" y="2616200"/>
            <a:ext cx="21971004" cy="4648200"/>
          </a:xfrm>
          <a:prstGeom prst="rect">
            <a:avLst/>
          </a:prstGeom>
        </p:spPr>
        <p:txBody>
          <a:bodyPr anchor="b"/>
          <a:lstStyle>
            <a:lvl1pPr defTabSz="355600">
              <a:defRPr sz="12000" spc="-119"/>
            </a:lvl1pPr>
          </a:lstStyle>
          <a:p>
            <a:r>
              <a:t>Título da Apresentação</a:t>
            </a:r>
          </a:p>
        </p:txBody>
      </p:sp>
      <p:sp>
        <p:nvSpPr>
          <p:cNvPr id="14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penas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ubtítulo do Slid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24100"/>
            <a:ext cx="21971000" cy="100330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Produkt Extralight"/>
              </a:defRPr>
            </a:lvl1pPr>
          </a:lstStyle>
          <a:p>
            <a:r>
              <a:t>Subtítulo do Slide</a:t>
            </a:r>
          </a:p>
        </p:txBody>
      </p:sp>
      <p:sp>
        <p:nvSpPr>
          <p:cNvPr id="100" name="Título do Slide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Título do Slide</a:t>
            </a:r>
          </a:p>
        </p:txBody>
      </p:sp>
      <p:sp>
        <p:nvSpPr>
          <p:cNvPr id="101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ubtítulo de Agenda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24100"/>
            <a:ext cx="21971000" cy="100330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Produkt Extralight"/>
              </a:defRPr>
            </a:lvl1pPr>
          </a:lstStyle>
          <a:p>
            <a:r>
              <a:t>Subtítulo de Agenda</a:t>
            </a:r>
          </a:p>
        </p:txBody>
      </p:sp>
      <p:sp>
        <p:nvSpPr>
          <p:cNvPr id="109" name="Nível de Corpo Um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>
              <a:spcBef>
                <a:spcPts val="6000"/>
              </a:spcBef>
              <a:buSzTx/>
              <a:buNone/>
              <a:defRPr sz="5000"/>
            </a:lvl1pPr>
            <a:lvl2pPr marL="0" indent="457200">
              <a:spcBef>
                <a:spcPts val="6000"/>
              </a:spcBef>
              <a:buSzTx/>
              <a:buNone/>
              <a:defRPr sz="5000"/>
            </a:lvl2pPr>
            <a:lvl3pPr marL="0" indent="914400">
              <a:spcBef>
                <a:spcPts val="6000"/>
              </a:spcBef>
              <a:buSzTx/>
              <a:buNone/>
              <a:defRPr sz="5000"/>
            </a:lvl3pPr>
            <a:lvl4pPr marL="0" indent="1371600">
              <a:spcBef>
                <a:spcPts val="6000"/>
              </a:spcBef>
              <a:buSzTx/>
              <a:buNone/>
              <a:defRPr sz="5000"/>
            </a:lvl4pPr>
            <a:lvl5pPr marL="0" indent="1828800">
              <a:spcBef>
                <a:spcPts val="6000"/>
              </a:spcBef>
              <a:buSzTx/>
              <a:buNone/>
              <a:defRPr sz="5000"/>
            </a:lvl5pPr>
          </a:lstStyle>
          <a:p>
            <a:r>
              <a:t>Tópicos da Agenda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0" name="Título da Agenda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Título da Agenda</a:t>
            </a:r>
          </a:p>
        </p:txBody>
      </p:sp>
      <p:sp>
        <p:nvSpPr>
          <p:cNvPr id="111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cl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Nível de Corpo Um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191000"/>
            <a:ext cx="21971000" cy="4089400"/>
          </a:xfrm>
          <a:prstGeom prst="rect">
            <a:avLst/>
          </a:prstGeom>
        </p:spPr>
        <p:txBody>
          <a:bodyPr anchor="ctr"/>
          <a:lstStyle>
            <a:lvl1pPr marL="0" indent="0" algn="ctr" defTabSz="2438400">
              <a:lnSpc>
                <a:spcPct val="90000"/>
              </a:lnSpc>
              <a:spcBef>
                <a:spcPts val="0"/>
              </a:spcBef>
              <a:buSzTx/>
              <a:buNone/>
              <a:defRPr sz="12000" spc="-119">
                <a:latin typeface="+mn-lt"/>
                <a:ea typeface="+mn-ea"/>
                <a:cs typeface="+mn-cs"/>
                <a:sym typeface="Produkt Extralight"/>
              </a:defRPr>
            </a:lvl1pPr>
            <a:lvl2pPr marL="0" indent="457200" algn="ctr" defTabSz="2438400">
              <a:lnSpc>
                <a:spcPct val="90000"/>
              </a:lnSpc>
              <a:spcBef>
                <a:spcPts val="0"/>
              </a:spcBef>
              <a:buSzTx/>
              <a:buNone/>
              <a:defRPr sz="12000" spc="-119">
                <a:latin typeface="+mn-lt"/>
                <a:ea typeface="+mn-ea"/>
                <a:cs typeface="+mn-cs"/>
                <a:sym typeface="Produkt Extralight"/>
              </a:defRPr>
            </a:lvl2pPr>
            <a:lvl3pPr marL="0" indent="914400" algn="ctr" defTabSz="2438400">
              <a:lnSpc>
                <a:spcPct val="90000"/>
              </a:lnSpc>
              <a:spcBef>
                <a:spcPts val="0"/>
              </a:spcBef>
              <a:buSzTx/>
              <a:buNone/>
              <a:defRPr sz="12000" spc="-119">
                <a:latin typeface="+mn-lt"/>
                <a:ea typeface="+mn-ea"/>
                <a:cs typeface="+mn-cs"/>
                <a:sym typeface="Produkt Extralight"/>
              </a:defRPr>
            </a:lvl3pPr>
            <a:lvl4pPr marL="0" indent="1371600" algn="ctr" defTabSz="2438400">
              <a:lnSpc>
                <a:spcPct val="90000"/>
              </a:lnSpc>
              <a:spcBef>
                <a:spcPts val="0"/>
              </a:spcBef>
              <a:buSzTx/>
              <a:buNone/>
              <a:defRPr sz="12000" spc="-119">
                <a:latin typeface="+mn-lt"/>
                <a:ea typeface="+mn-ea"/>
                <a:cs typeface="+mn-cs"/>
                <a:sym typeface="Produkt Extralight"/>
              </a:defRPr>
            </a:lvl4pPr>
            <a:lvl5pPr marL="0" indent="1828800" algn="ctr" defTabSz="2438400">
              <a:lnSpc>
                <a:spcPct val="90000"/>
              </a:lnSpc>
              <a:spcBef>
                <a:spcPts val="0"/>
              </a:spcBef>
              <a:buSzTx/>
              <a:buNone/>
              <a:defRPr sz="12000" spc="-119">
                <a:latin typeface="+mn-lt"/>
                <a:ea typeface="+mn-ea"/>
                <a:cs typeface="+mn-cs"/>
                <a:sym typeface="Produkt Extralight"/>
              </a:defRPr>
            </a:lvl5pPr>
          </a:lstStyle>
          <a:p>
            <a:r>
              <a:t>Declaração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9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ato Princip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Nível de Corpo Um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1206500"/>
            <a:ext cx="21971000" cy="7353300"/>
          </a:xfrm>
          <a:prstGeom prst="rect">
            <a:avLst/>
          </a:prstGeom>
        </p:spPr>
        <p:txBody>
          <a:bodyPr anchor="b"/>
          <a:lstStyle>
            <a:lvl1pPr marL="0" indent="0" algn="ctr" defTabSz="2438400">
              <a:lnSpc>
                <a:spcPct val="90000"/>
              </a:lnSpc>
              <a:spcBef>
                <a:spcPts val="0"/>
              </a:spcBef>
              <a:buSzTx/>
              <a:buNone/>
              <a:defRPr sz="35000" spc="-1750">
                <a:latin typeface="+mn-lt"/>
                <a:ea typeface="+mn-ea"/>
                <a:cs typeface="+mn-cs"/>
                <a:sym typeface="Produkt Extralight"/>
              </a:defRPr>
            </a:lvl1pPr>
            <a:lvl2pPr marL="0" indent="457200" algn="ctr" defTabSz="2438400">
              <a:lnSpc>
                <a:spcPct val="90000"/>
              </a:lnSpc>
              <a:spcBef>
                <a:spcPts val="0"/>
              </a:spcBef>
              <a:buSzTx/>
              <a:buNone/>
              <a:defRPr sz="35000" spc="-1750">
                <a:latin typeface="+mn-lt"/>
                <a:ea typeface="+mn-ea"/>
                <a:cs typeface="+mn-cs"/>
                <a:sym typeface="Produkt Extralight"/>
              </a:defRPr>
            </a:lvl2pPr>
            <a:lvl3pPr marL="0" indent="914400" algn="ctr" defTabSz="2438400">
              <a:lnSpc>
                <a:spcPct val="90000"/>
              </a:lnSpc>
              <a:spcBef>
                <a:spcPts val="0"/>
              </a:spcBef>
              <a:buSzTx/>
              <a:buNone/>
              <a:defRPr sz="35000" spc="-1750">
                <a:latin typeface="+mn-lt"/>
                <a:ea typeface="+mn-ea"/>
                <a:cs typeface="+mn-cs"/>
                <a:sym typeface="Produkt Extralight"/>
              </a:defRPr>
            </a:lvl3pPr>
            <a:lvl4pPr marL="0" indent="1371600" algn="ctr" defTabSz="2438400">
              <a:lnSpc>
                <a:spcPct val="90000"/>
              </a:lnSpc>
              <a:spcBef>
                <a:spcPts val="0"/>
              </a:spcBef>
              <a:buSzTx/>
              <a:buNone/>
              <a:defRPr sz="35000" spc="-1750">
                <a:latin typeface="+mn-lt"/>
                <a:ea typeface="+mn-ea"/>
                <a:cs typeface="+mn-cs"/>
                <a:sym typeface="Produkt Extralight"/>
              </a:defRPr>
            </a:lvl4pPr>
            <a:lvl5pPr marL="0" indent="1828800" algn="ctr" defTabSz="2438400">
              <a:lnSpc>
                <a:spcPct val="90000"/>
              </a:lnSpc>
              <a:spcBef>
                <a:spcPts val="0"/>
              </a:spcBef>
              <a:buSzTx/>
              <a:buNone/>
              <a:defRPr sz="35000" spc="-1750">
                <a:latin typeface="+mn-lt"/>
                <a:ea typeface="+mn-ea"/>
                <a:cs typeface="+mn-cs"/>
                <a:sym typeface="Produkt Extralight"/>
              </a:defRPr>
            </a:lvl5pPr>
          </a:lstStyle>
          <a:p>
            <a:r>
              <a:t>100%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27" name="Informações do fato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8128000"/>
            <a:ext cx="21971000" cy="107950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825500">
              <a:lnSpc>
                <a:spcPct val="90000"/>
              </a:lnSpc>
              <a:spcBef>
                <a:spcPts val="0"/>
              </a:spcBef>
              <a:buSzTx/>
              <a:buNone/>
              <a:defRPr sz="5500" spc="-55">
                <a:latin typeface="+mn-lt"/>
                <a:ea typeface="+mn-ea"/>
                <a:cs typeface="+mn-cs"/>
                <a:sym typeface="Produkt Extralight"/>
              </a:defRPr>
            </a:lvl1pPr>
          </a:lstStyle>
          <a:p>
            <a:r>
              <a:t>Informações do fato</a:t>
            </a:r>
          </a:p>
        </p:txBody>
      </p:sp>
      <p:sp>
        <p:nvSpPr>
          <p:cNvPr id="128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it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Atribuição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5461000" y="9563100"/>
            <a:ext cx="13728700" cy="69850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spcBef>
                <a:spcPts val="0"/>
              </a:spcBef>
              <a:buSzTx/>
              <a:buNone/>
              <a:defRPr sz="3600">
                <a:latin typeface="Produkt Light"/>
                <a:ea typeface="Produkt Light"/>
                <a:cs typeface="Produkt Light"/>
                <a:sym typeface="Produkt Light"/>
              </a:defRPr>
            </a:lvl1pPr>
          </a:lstStyle>
          <a:p>
            <a:r>
              <a:t>Atribuição</a:t>
            </a:r>
          </a:p>
        </p:txBody>
      </p:sp>
      <p:sp>
        <p:nvSpPr>
          <p:cNvPr id="136" name="Nível de Corpo Um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5194300" y="4165600"/>
            <a:ext cx="13995400" cy="4432300"/>
          </a:xfrm>
          <a:prstGeom prst="rect">
            <a:avLst/>
          </a:prstGeom>
        </p:spPr>
        <p:txBody>
          <a:bodyPr anchor="b"/>
          <a:lstStyle>
            <a:lvl1pPr marL="254000" indent="-254000" defTabSz="2438400">
              <a:lnSpc>
                <a:spcPct val="90000"/>
              </a:lnSpc>
              <a:spcBef>
                <a:spcPts val="0"/>
              </a:spcBef>
              <a:buSzTx/>
              <a:buNone/>
              <a:defRPr sz="9300" spc="-93">
                <a:latin typeface="+mn-lt"/>
                <a:ea typeface="+mn-ea"/>
                <a:cs typeface="+mn-cs"/>
                <a:sym typeface="Produkt Extralight"/>
              </a:defRPr>
            </a:lvl1pPr>
            <a:lvl2pPr marL="254000" indent="203200" defTabSz="2438400">
              <a:lnSpc>
                <a:spcPct val="90000"/>
              </a:lnSpc>
              <a:spcBef>
                <a:spcPts val="0"/>
              </a:spcBef>
              <a:buSzTx/>
              <a:buNone/>
              <a:defRPr sz="9300" spc="-93">
                <a:latin typeface="+mn-lt"/>
                <a:ea typeface="+mn-ea"/>
                <a:cs typeface="+mn-cs"/>
                <a:sym typeface="Produkt Extralight"/>
              </a:defRPr>
            </a:lvl2pPr>
            <a:lvl3pPr marL="254000" indent="660400" defTabSz="2438400">
              <a:lnSpc>
                <a:spcPct val="90000"/>
              </a:lnSpc>
              <a:spcBef>
                <a:spcPts val="0"/>
              </a:spcBef>
              <a:buSzTx/>
              <a:buNone/>
              <a:defRPr sz="9300" spc="-93">
                <a:latin typeface="+mn-lt"/>
                <a:ea typeface="+mn-ea"/>
                <a:cs typeface="+mn-cs"/>
                <a:sym typeface="Produkt Extralight"/>
              </a:defRPr>
            </a:lvl3pPr>
            <a:lvl4pPr marL="254000" indent="1117600" defTabSz="2438400">
              <a:lnSpc>
                <a:spcPct val="90000"/>
              </a:lnSpc>
              <a:spcBef>
                <a:spcPts val="0"/>
              </a:spcBef>
              <a:buSzTx/>
              <a:buNone/>
              <a:defRPr sz="9300" spc="-93">
                <a:latin typeface="+mn-lt"/>
                <a:ea typeface="+mn-ea"/>
                <a:cs typeface="+mn-cs"/>
                <a:sym typeface="Produkt Extralight"/>
              </a:defRPr>
            </a:lvl4pPr>
            <a:lvl5pPr marL="254000" indent="1574800" defTabSz="2438400">
              <a:lnSpc>
                <a:spcPct val="90000"/>
              </a:lnSpc>
              <a:spcBef>
                <a:spcPts val="0"/>
              </a:spcBef>
              <a:buSzTx/>
              <a:buNone/>
              <a:defRPr sz="9300" spc="-93">
                <a:latin typeface="+mn-lt"/>
                <a:ea typeface="+mn-ea"/>
                <a:cs typeface="+mn-cs"/>
                <a:sym typeface="Produkt Extralight"/>
              </a:defRPr>
            </a:lvl5pPr>
          </a:lstStyle>
          <a:p>
            <a:r>
              <a:t>“Citação Notável”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37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rês F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Imagem de perto de um padrão branco curvo em camada"/>
          <p:cNvSpPr>
            <a:spLocks noGrp="1"/>
          </p:cNvSpPr>
          <p:nvPr>
            <p:ph type="pic" sz="quarter" idx="21"/>
          </p:nvPr>
        </p:nvSpPr>
        <p:spPr>
          <a:xfrm>
            <a:off x="1257300" y="3213100"/>
            <a:ext cx="7289800" cy="7289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5" name="Imagem de perto de um padrão de pedras cinza em camada"/>
          <p:cNvSpPr>
            <a:spLocks noGrp="1"/>
          </p:cNvSpPr>
          <p:nvPr>
            <p:ph type="pic" sz="quarter" idx="22"/>
          </p:nvPr>
        </p:nvSpPr>
        <p:spPr>
          <a:xfrm>
            <a:off x="7353300" y="3632200"/>
            <a:ext cx="9677400" cy="64516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6" name="Imagem de perto de um padrão branco corrugado"/>
          <p:cNvSpPr>
            <a:spLocks noGrp="1"/>
          </p:cNvSpPr>
          <p:nvPr>
            <p:ph type="pic" sz="quarter" idx="23"/>
          </p:nvPr>
        </p:nvSpPr>
        <p:spPr>
          <a:xfrm>
            <a:off x="14621933" y="3632200"/>
            <a:ext cx="9677401" cy="645725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7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Corredor futurístico angular branco com sombras"/>
          <p:cNvSpPr>
            <a:spLocks noGrp="1"/>
          </p:cNvSpPr>
          <p:nvPr>
            <p:ph type="pic" idx="21"/>
          </p:nvPr>
        </p:nvSpPr>
        <p:spPr>
          <a:xfrm>
            <a:off x="0" y="-1270000"/>
            <a:ext cx="24384000" cy="1625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55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Estrutura futurista branca curvada"/>
          <p:cNvSpPr>
            <a:spLocks noGrp="1"/>
          </p:cNvSpPr>
          <p:nvPr>
            <p:ph type="pic" idx="21"/>
          </p:nvPr>
        </p:nvSpPr>
        <p:spPr>
          <a:xfrm>
            <a:off x="0" y="-5397500"/>
            <a:ext cx="27190700" cy="2039302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2" name="Autoria e Data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206500" y="12268200"/>
            <a:ext cx="21971000" cy="660400"/>
          </a:xfrm>
          <a:prstGeom prst="rect">
            <a:avLst/>
          </a:prstGeom>
        </p:spPr>
        <p:txBody>
          <a:bodyPr lIns="45719" tIns="45719" rIns="45719" bIns="45719" anchor="b"/>
          <a:lstStyle>
            <a:lvl1pPr marL="0" indent="0" defTabSz="825500">
              <a:spcBef>
                <a:spcPts val="0"/>
              </a:spcBef>
              <a:buSzTx/>
              <a:buNone/>
              <a:defRPr sz="3300">
                <a:latin typeface="Produkt Light"/>
                <a:ea typeface="Produkt Light"/>
                <a:cs typeface="Produkt Light"/>
                <a:sym typeface="Produkt Light"/>
              </a:defRPr>
            </a:lvl1pPr>
          </a:lstStyle>
          <a:p>
            <a:r>
              <a:t>Autoria e Data</a:t>
            </a:r>
          </a:p>
        </p:txBody>
      </p:sp>
      <p:sp>
        <p:nvSpPr>
          <p:cNvPr id="23" name="Nível de Corpo Um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7353300"/>
            <a:ext cx="21971000" cy="2006600"/>
          </a:xfrm>
          <a:prstGeom prst="rect">
            <a:avLst/>
          </a:prstGeom>
        </p:spPr>
        <p:txBody>
          <a:bodyPr/>
          <a:lstStyle>
            <a:lvl1pPr marL="0" indent="0" defTabSz="825500"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Produkt Extralight"/>
              </a:defRPr>
            </a:lvl1pPr>
            <a:lvl2pPr marL="0" indent="457200" defTabSz="825500"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Produkt Extralight"/>
              </a:defRPr>
            </a:lvl2pPr>
            <a:lvl3pPr marL="0" indent="914400" defTabSz="825500"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Produkt Extralight"/>
              </a:defRPr>
            </a:lvl3pPr>
            <a:lvl4pPr marL="0" indent="1371600" defTabSz="825500"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Produkt Extralight"/>
              </a:defRPr>
            </a:lvl4pPr>
            <a:lvl5pPr marL="0" indent="1828800" defTabSz="825500"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Produkt Extralight"/>
              </a:defRPr>
            </a:lvl5pPr>
          </a:lstStyle>
          <a:p>
            <a:r>
              <a:t>Subtítulo da Apresentação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4" name="Título da Apresentação"/>
          <p:cNvSpPr txBox="1">
            <a:spLocks noGrp="1"/>
          </p:cNvSpPr>
          <p:nvPr>
            <p:ph type="title" hasCustomPrompt="1"/>
          </p:nvPr>
        </p:nvSpPr>
        <p:spPr>
          <a:xfrm>
            <a:off x="1206500" y="2616200"/>
            <a:ext cx="21971004" cy="4648200"/>
          </a:xfrm>
          <a:prstGeom prst="rect">
            <a:avLst/>
          </a:prstGeom>
        </p:spPr>
        <p:txBody>
          <a:bodyPr anchor="b"/>
          <a:lstStyle>
            <a:lvl1pPr defTabSz="355600">
              <a:defRPr sz="12000" spc="-119"/>
            </a:lvl1pPr>
          </a:lstStyle>
          <a:p>
            <a:r>
              <a:t>Título da Apresentação</a:t>
            </a:r>
          </a:p>
        </p:txBody>
      </p:sp>
      <p:sp>
        <p:nvSpPr>
          <p:cNvPr id="25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e Foto Alternati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Imagem de perto de um padrão branco curvo em camada"/>
          <p:cNvSpPr>
            <a:spLocks noGrp="1"/>
          </p:cNvSpPr>
          <p:nvPr>
            <p:ph type="pic" idx="21"/>
          </p:nvPr>
        </p:nvSpPr>
        <p:spPr>
          <a:xfrm>
            <a:off x="11569700" y="0"/>
            <a:ext cx="13716000" cy="1371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3" name="Título do Slide"/>
          <p:cNvSpPr txBox="1">
            <a:spLocks noGrp="1"/>
          </p:cNvSpPr>
          <p:nvPr>
            <p:ph type="title" hasCustomPrompt="1"/>
          </p:nvPr>
        </p:nvSpPr>
        <p:spPr>
          <a:xfrm>
            <a:off x="1206500" y="1333500"/>
            <a:ext cx="9779000" cy="5882273"/>
          </a:xfrm>
          <a:prstGeom prst="rect">
            <a:avLst/>
          </a:prstGeom>
        </p:spPr>
        <p:txBody>
          <a:bodyPr anchor="b"/>
          <a:lstStyle/>
          <a:p>
            <a:r>
              <a:t>Título do Slide</a:t>
            </a:r>
          </a:p>
        </p:txBody>
      </p:sp>
      <p:sp>
        <p:nvSpPr>
          <p:cNvPr id="34" name="Nível de Corpo Um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7150100"/>
            <a:ext cx="9779000" cy="5385424"/>
          </a:xfrm>
          <a:prstGeom prst="rect">
            <a:avLst/>
          </a:prstGeom>
        </p:spPr>
        <p:txBody>
          <a:bodyPr/>
          <a:lstStyle>
            <a:lvl1pPr marL="0" indent="0" defTabSz="825500"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Produkt Extralight"/>
              </a:defRPr>
            </a:lvl1pPr>
            <a:lvl2pPr marL="0" indent="457200" defTabSz="825500"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Produkt Extralight"/>
              </a:defRPr>
            </a:lvl2pPr>
            <a:lvl3pPr marL="0" indent="914400" defTabSz="825500"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Produkt Extralight"/>
              </a:defRPr>
            </a:lvl3pPr>
            <a:lvl4pPr marL="0" indent="1371600" defTabSz="825500"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Produkt Extralight"/>
              </a:defRPr>
            </a:lvl4pPr>
            <a:lvl5pPr marL="0" indent="1828800" defTabSz="825500"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Produkt Extralight"/>
              </a:defRPr>
            </a:lvl5pPr>
          </a:lstStyle>
          <a:p>
            <a:r>
              <a:t>Subtítulo do Slide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5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e Marcado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ubtítulo do Slid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24100"/>
            <a:ext cx="21971000" cy="100330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Produkt Extralight"/>
              </a:defRPr>
            </a:lvl1pPr>
          </a:lstStyle>
          <a:p>
            <a:r>
              <a:t>Subtítulo do Slide</a:t>
            </a:r>
          </a:p>
        </p:txBody>
      </p:sp>
      <p:sp>
        <p:nvSpPr>
          <p:cNvPr id="43" name="Título do Slide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Título do Slide</a:t>
            </a:r>
          </a:p>
        </p:txBody>
      </p:sp>
      <p:sp>
        <p:nvSpPr>
          <p:cNvPr id="44" name="Nível de Corpo Um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com marcadores do slide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5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arcado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Nível de Corpo Um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com marcadores do slide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3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, Marcadores 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Imagem de perto da borda de uma pedra branca curvada"/>
          <p:cNvSpPr>
            <a:spLocks noGrp="1"/>
          </p:cNvSpPr>
          <p:nvPr>
            <p:ph type="pic" idx="21"/>
          </p:nvPr>
        </p:nvSpPr>
        <p:spPr>
          <a:xfrm>
            <a:off x="12382500" y="-1206500"/>
            <a:ext cx="12103100" cy="1614031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1" name="Subtítulo do Slide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206500" y="2324100"/>
            <a:ext cx="9779000" cy="100330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Produkt Extralight"/>
              </a:defRPr>
            </a:lvl1pPr>
          </a:lstStyle>
          <a:p>
            <a:r>
              <a:t>Subtítulo do Slide</a:t>
            </a:r>
          </a:p>
        </p:txBody>
      </p:sp>
      <p:sp>
        <p:nvSpPr>
          <p:cNvPr id="62" name="Título do Slide"/>
          <p:cNvSpPr txBox="1">
            <a:spLocks noGrp="1"/>
          </p:cNvSpPr>
          <p:nvPr>
            <p:ph type="title" hasCustomPrompt="1"/>
          </p:nvPr>
        </p:nvSpPr>
        <p:spPr>
          <a:xfrm>
            <a:off x="1206500" y="635000"/>
            <a:ext cx="9779000" cy="1689100"/>
          </a:xfrm>
          <a:prstGeom prst="rect">
            <a:avLst/>
          </a:prstGeom>
        </p:spPr>
        <p:txBody>
          <a:bodyPr/>
          <a:lstStyle/>
          <a:p>
            <a:r>
              <a:t>Título do Slide</a:t>
            </a:r>
          </a:p>
        </p:txBody>
      </p:sp>
      <p:sp>
        <p:nvSpPr>
          <p:cNvPr id="63" name="Nível de Corpo Um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248504"/>
            <a:ext cx="9779000" cy="8256012"/>
          </a:xfrm>
          <a:prstGeom prst="rect">
            <a:avLst/>
          </a:prstGeom>
        </p:spPr>
        <p:txBody>
          <a:bodyPr/>
          <a:lstStyle/>
          <a:p>
            <a:r>
              <a:t>Texto com marcadores do slide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4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, Marcadores e Vídeo Peque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ubtítulo do Slid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24100"/>
            <a:ext cx="21971000" cy="100330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Produkt Extralight"/>
              </a:defRPr>
            </a:lvl1pPr>
          </a:lstStyle>
          <a:p>
            <a:r>
              <a:t>Subtítulo do Slide</a:t>
            </a:r>
          </a:p>
        </p:txBody>
      </p:sp>
      <p:sp>
        <p:nvSpPr>
          <p:cNvPr id="72" name="Título do Slide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Título do Slide</a:t>
            </a:r>
          </a:p>
        </p:txBody>
      </p:sp>
      <p:sp>
        <p:nvSpPr>
          <p:cNvPr id="73" name="Nível de Corpo Um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248504"/>
            <a:ext cx="9779000" cy="8256012"/>
          </a:xfrm>
          <a:prstGeom prst="rect">
            <a:avLst/>
          </a:prstGeom>
        </p:spPr>
        <p:txBody>
          <a:bodyPr/>
          <a:lstStyle/>
          <a:p>
            <a:r>
              <a:t>Texto com marcadores do slide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74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, Marcadores e Vídeo Gra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ubtítulo do Slid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24100"/>
            <a:ext cx="9779000" cy="100330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Produkt Extralight"/>
              </a:defRPr>
            </a:lvl1pPr>
          </a:lstStyle>
          <a:p>
            <a:r>
              <a:t>Subtítulo do Slide</a:t>
            </a:r>
          </a:p>
        </p:txBody>
      </p:sp>
      <p:sp>
        <p:nvSpPr>
          <p:cNvPr id="82" name="Título do Slide"/>
          <p:cNvSpPr txBox="1">
            <a:spLocks noGrp="1"/>
          </p:cNvSpPr>
          <p:nvPr>
            <p:ph type="title" hasCustomPrompt="1"/>
          </p:nvPr>
        </p:nvSpPr>
        <p:spPr>
          <a:xfrm>
            <a:off x="1206500" y="635000"/>
            <a:ext cx="9779000" cy="1689100"/>
          </a:xfrm>
          <a:prstGeom prst="rect">
            <a:avLst/>
          </a:prstGeom>
        </p:spPr>
        <p:txBody>
          <a:bodyPr/>
          <a:lstStyle/>
          <a:p>
            <a:r>
              <a:t>Título do Slide</a:t>
            </a:r>
          </a:p>
        </p:txBody>
      </p:sp>
      <p:sp>
        <p:nvSpPr>
          <p:cNvPr id="83" name="Nível de Corpo Um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248504"/>
            <a:ext cx="9779000" cy="8256012"/>
          </a:xfrm>
          <a:prstGeom prst="rect">
            <a:avLst/>
          </a:prstGeom>
        </p:spPr>
        <p:txBody>
          <a:bodyPr/>
          <a:lstStyle/>
          <a:p>
            <a:r>
              <a:t>Texto com marcadores do slide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84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Título da Seção"/>
          <p:cNvSpPr txBox="1">
            <a:spLocks noGrp="1"/>
          </p:cNvSpPr>
          <p:nvPr>
            <p:ph type="title" hasCustomPrompt="1"/>
          </p:nvPr>
        </p:nvSpPr>
        <p:spPr>
          <a:xfrm>
            <a:off x="1206496" y="3911600"/>
            <a:ext cx="21971004" cy="4648200"/>
          </a:xfrm>
          <a:prstGeom prst="rect">
            <a:avLst/>
          </a:prstGeom>
        </p:spPr>
        <p:txBody>
          <a:bodyPr anchor="ctr"/>
          <a:lstStyle>
            <a:lvl1pPr>
              <a:defRPr sz="12000" spc="-119"/>
            </a:lvl1pPr>
          </a:lstStyle>
          <a:p>
            <a:r>
              <a:t>Título da Seção</a:t>
            </a:r>
          </a:p>
        </p:txBody>
      </p:sp>
      <p:sp>
        <p:nvSpPr>
          <p:cNvPr id="92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do Slide"/>
          <p:cNvSpPr txBox="1">
            <a:spLocks noGrp="1"/>
          </p:cNvSpPr>
          <p:nvPr>
            <p:ph type="title" hasCustomPrompt="1"/>
          </p:nvPr>
        </p:nvSpPr>
        <p:spPr>
          <a:xfrm>
            <a:off x="1206500" y="635000"/>
            <a:ext cx="21971000" cy="1689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Título do Slide</a:t>
            </a:r>
          </a:p>
        </p:txBody>
      </p:sp>
      <p:sp>
        <p:nvSpPr>
          <p:cNvPr id="3" name="Nível de Corpo Um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Texto com marcadores do slide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" name="Número do Slide"/>
          <p:cNvSpPr txBox="1">
            <a:spLocks noGrp="1"/>
          </p:cNvSpPr>
          <p:nvPr>
            <p:ph type="sldNum" sz="quarter" idx="2"/>
          </p:nvPr>
        </p:nvSpPr>
        <p:spPr>
          <a:xfrm>
            <a:off x="23558499" y="12458699"/>
            <a:ext cx="388621" cy="42926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algn="r" defTabSz="584200">
              <a:spcBef>
                <a:spcPts val="0"/>
              </a:spcBef>
              <a:defRPr sz="2000">
                <a:latin typeface="Graphik"/>
                <a:ea typeface="Graphik"/>
                <a:cs typeface="Graphik"/>
                <a:sym typeface="Graphik"/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ransition spd="med"/>
  <p:txStyles>
    <p:titleStyle>
      <a:lvl1pPr marL="0" marR="0" indent="0" algn="l" defTabSz="2438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0" i="0" u="none" strike="noStrike" cap="none" spc="-100" baseline="0">
          <a:solidFill>
            <a:schemeClr val="accent1">
              <a:satOff val="-9155"/>
              <a:lumOff val="-32673"/>
            </a:schemeClr>
          </a:solidFill>
          <a:uFillTx/>
          <a:latin typeface="+mn-lt"/>
          <a:ea typeface="+mn-ea"/>
          <a:cs typeface="+mn-cs"/>
          <a:sym typeface="Produkt Extralight"/>
        </a:defRPr>
      </a:lvl1pPr>
      <a:lvl2pPr marL="0" marR="0" indent="457200" algn="l" defTabSz="2438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0" i="0" u="none" strike="noStrike" cap="none" spc="-100" baseline="0">
          <a:solidFill>
            <a:schemeClr val="accent1">
              <a:satOff val="-9155"/>
              <a:lumOff val="-32673"/>
            </a:schemeClr>
          </a:solidFill>
          <a:uFillTx/>
          <a:latin typeface="+mn-lt"/>
          <a:ea typeface="+mn-ea"/>
          <a:cs typeface="+mn-cs"/>
          <a:sym typeface="Produkt Extralight"/>
        </a:defRPr>
      </a:lvl2pPr>
      <a:lvl3pPr marL="0" marR="0" indent="914400" algn="l" defTabSz="2438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0" i="0" u="none" strike="noStrike" cap="none" spc="-100" baseline="0">
          <a:solidFill>
            <a:schemeClr val="accent1">
              <a:satOff val="-9155"/>
              <a:lumOff val="-32673"/>
            </a:schemeClr>
          </a:solidFill>
          <a:uFillTx/>
          <a:latin typeface="+mn-lt"/>
          <a:ea typeface="+mn-ea"/>
          <a:cs typeface="+mn-cs"/>
          <a:sym typeface="Produkt Extralight"/>
        </a:defRPr>
      </a:lvl3pPr>
      <a:lvl4pPr marL="0" marR="0" indent="1371600" algn="l" defTabSz="2438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0" i="0" u="none" strike="noStrike" cap="none" spc="-100" baseline="0">
          <a:solidFill>
            <a:schemeClr val="accent1">
              <a:satOff val="-9155"/>
              <a:lumOff val="-32673"/>
            </a:schemeClr>
          </a:solidFill>
          <a:uFillTx/>
          <a:latin typeface="+mn-lt"/>
          <a:ea typeface="+mn-ea"/>
          <a:cs typeface="+mn-cs"/>
          <a:sym typeface="Produkt Extralight"/>
        </a:defRPr>
      </a:lvl4pPr>
      <a:lvl5pPr marL="0" marR="0" indent="1828800" algn="l" defTabSz="2438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0" i="0" u="none" strike="noStrike" cap="none" spc="-100" baseline="0">
          <a:solidFill>
            <a:schemeClr val="accent1">
              <a:satOff val="-9155"/>
              <a:lumOff val="-32673"/>
            </a:schemeClr>
          </a:solidFill>
          <a:uFillTx/>
          <a:latin typeface="+mn-lt"/>
          <a:ea typeface="+mn-ea"/>
          <a:cs typeface="+mn-cs"/>
          <a:sym typeface="Produkt Extralight"/>
        </a:defRPr>
      </a:lvl5pPr>
      <a:lvl6pPr marL="0" marR="0" indent="2286000" algn="l" defTabSz="2438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0" i="0" u="none" strike="noStrike" cap="none" spc="-100" baseline="0">
          <a:solidFill>
            <a:schemeClr val="accent1">
              <a:satOff val="-9155"/>
              <a:lumOff val="-32673"/>
            </a:schemeClr>
          </a:solidFill>
          <a:uFillTx/>
          <a:latin typeface="+mn-lt"/>
          <a:ea typeface="+mn-ea"/>
          <a:cs typeface="+mn-cs"/>
          <a:sym typeface="Produkt Extralight"/>
        </a:defRPr>
      </a:lvl6pPr>
      <a:lvl7pPr marL="0" marR="0" indent="2743200" algn="l" defTabSz="2438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0" i="0" u="none" strike="noStrike" cap="none" spc="-100" baseline="0">
          <a:solidFill>
            <a:schemeClr val="accent1">
              <a:satOff val="-9155"/>
              <a:lumOff val="-32673"/>
            </a:schemeClr>
          </a:solidFill>
          <a:uFillTx/>
          <a:latin typeface="+mn-lt"/>
          <a:ea typeface="+mn-ea"/>
          <a:cs typeface="+mn-cs"/>
          <a:sym typeface="Produkt Extralight"/>
        </a:defRPr>
      </a:lvl7pPr>
      <a:lvl8pPr marL="0" marR="0" indent="3200400" algn="l" defTabSz="2438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0" i="0" u="none" strike="noStrike" cap="none" spc="-100" baseline="0">
          <a:solidFill>
            <a:schemeClr val="accent1">
              <a:satOff val="-9155"/>
              <a:lumOff val="-32673"/>
            </a:schemeClr>
          </a:solidFill>
          <a:uFillTx/>
          <a:latin typeface="+mn-lt"/>
          <a:ea typeface="+mn-ea"/>
          <a:cs typeface="+mn-cs"/>
          <a:sym typeface="Produkt Extralight"/>
        </a:defRPr>
      </a:lvl8pPr>
      <a:lvl9pPr marL="0" marR="0" indent="3657600" algn="l" defTabSz="2438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0" i="0" u="none" strike="noStrike" cap="none" spc="-100" baseline="0">
          <a:solidFill>
            <a:schemeClr val="accent1">
              <a:satOff val="-9155"/>
              <a:lumOff val="-32673"/>
            </a:schemeClr>
          </a:solidFill>
          <a:uFillTx/>
          <a:latin typeface="+mn-lt"/>
          <a:ea typeface="+mn-ea"/>
          <a:cs typeface="+mn-cs"/>
          <a:sym typeface="Produkt Extralight"/>
        </a:defRPr>
      </a:lvl9pPr>
    </p:titleStyle>
    <p:bodyStyle>
      <a:lvl1pPr marL="457200" marR="0" indent="-457200" algn="l" defTabSz="355600" rtl="0" latinLnBrk="0">
        <a:lnSpc>
          <a:spcPct val="100000"/>
        </a:lnSpc>
        <a:spcBef>
          <a:spcPts val="4700"/>
        </a:spcBef>
        <a:spcAft>
          <a:spcPts val="0"/>
        </a:spcAft>
        <a:buClrTx/>
        <a:buSzPct val="100000"/>
        <a:buFontTx/>
        <a:buChar char="•"/>
        <a:tabLst/>
        <a:defRPr sz="4000" b="0" i="0" u="none" strike="noStrike" cap="none" spc="0" baseline="0">
          <a:solidFill>
            <a:schemeClr val="accent1">
              <a:satOff val="-9155"/>
              <a:lumOff val="-32673"/>
            </a:schemeClr>
          </a:solidFill>
          <a:uFillTx/>
          <a:latin typeface="Graphik Light"/>
          <a:ea typeface="Graphik Light"/>
          <a:cs typeface="Graphik Light"/>
          <a:sym typeface="Graphik Light"/>
        </a:defRPr>
      </a:lvl1pPr>
      <a:lvl2pPr marL="914400" marR="0" indent="-457200" algn="l" defTabSz="355600" rtl="0" latinLnBrk="0">
        <a:lnSpc>
          <a:spcPct val="100000"/>
        </a:lnSpc>
        <a:spcBef>
          <a:spcPts val="4700"/>
        </a:spcBef>
        <a:spcAft>
          <a:spcPts val="0"/>
        </a:spcAft>
        <a:buClrTx/>
        <a:buSzPct val="100000"/>
        <a:buFontTx/>
        <a:buChar char="•"/>
        <a:tabLst/>
        <a:defRPr sz="4000" b="0" i="0" u="none" strike="noStrike" cap="none" spc="0" baseline="0">
          <a:solidFill>
            <a:schemeClr val="accent1">
              <a:satOff val="-9155"/>
              <a:lumOff val="-32673"/>
            </a:schemeClr>
          </a:solidFill>
          <a:uFillTx/>
          <a:latin typeface="Graphik Light"/>
          <a:ea typeface="Graphik Light"/>
          <a:cs typeface="Graphik Light"/>
          <a:sym typeface="Graphik Light"/>
        </a:defRPr>
      </a:lvl2pPr>
      <a:lvl3pPr marL="1371600" marR="0" indent="-457200" algn="l" defTabSz="355600" rtl="0" latinLnBrk="0">
        <a:lnSpc>
          <a:spcPct val="100000"/>
        </a:lnSpc>
        <a:spcBef>
          <a:spcPts val="4700"/>
        </a:spcBef>
        <a:spcAft>
          <a:spcPts val="0"/>
        </a:spcAft>
        <a:buClrTx/>
        <a:buSzPct val="100000"/>
        <a:buFontTx/>
        <a:buChar char="•"/>
        <a:tabLst/>
        <a:defRPr sz="4000" b="0" i="0" u="none" strike="noStrike" cap="none" spc="0" baseline="0">
          <a:solidFill>
            <a:schemeClr val="accent1">
              <a:satOff val="-9155"/>
              <a:lumOff val="-32673"/>
            </a:schemeClr>
          </a:solidFill>
          <a:uFillTx/>
          <a:latin typeface="Graphik Light"/>
          <a:ea typeface="Graphik Light"/>
          <a:cs typeface="Graphik Light"/>
          <a:sym typeface="Graphik Light"/>
        </a:defRPr>
      </a:lvl3pPr>
      <a:lvl4pPr marL="1828800" marR="0" indent="-457200" algn="l" defTabSz="355600" rtl="0" latinLnBrk="0">
        <a:lnSpc>
          <a:spcPct val="100000"/>
        </a:lnSpc>
        <a:spcBef>
          <a:spcPts val="4700"/>
        </a:spcBef>
        <a:spcAft>
          <a:spcPts val="0"/>
        </a:spcAft>
        <a:buClrTx/>
        <a:buSzPct val="100000"/>
        <a:buFontTx/>
        <a:buChar char="•"/>
        <a:tabLst/>
        <a:defRPr sz="4000" b="0" i="0" u="none" strike="noStrike" cap="none" spc="0" baseline="0">
          <a:solidFill>
            <a:schemeClr val="accent1">
              <a:satOff val="-9155"/>
              <a:lumOff val="-32673"/>
            </a:schemeClr>
          </a:solidFill>
          <a:uFillTx/>
          <a:latin typeface="Graphik Light"/>
          <a:ea typeface="Graphik Light"/>
          <a:cs typeface="Graphik Light"/>
          <a:sym typeface="Graphik Light"/>
        </a:defRPr>
      </a:lvl4pPr>
      <a:lvl5pPr marL="2286000" marR="0" indent="-457200" algn="l" defTabSz="355600" rtl="0" latinLnBrk="0">
        <a:lnSpc>
          <a:spcPct val="100000"/>
        </a:lnSpc>
        <a:spcBef>
          <a:spcPts val="4700"/>
        </a:spcBef>
        <a:spcAft>
          <a:spcPts val="0"/>
        </a:spcAft>
        <a:buClrTx/>
        <a:buSzPct val="100000"/>
        <a:buFontTx/>
        <a:buChar char="•"/>
        <a:tabLst/>
        <a:defRPr sz="4000" b="0" i="0" u="none" strike="noStrike" cap="none" spc="0" baseline="0">
          <a:solidFill>
            <a:schemeClr val="accent1">
              <a:satOff val="-9155"/>
              <a:lumOff val="-32673"/>
            </a:schemeClr>
          </a:solidFill>
          <a:uFillTx/>
          <a:latin typeface="Graphik Light"/>
          <a:ea typeface="Graphik Light"/>
          <a:cs typeface="Graphik Light"/>
          <a:sym typeface="Graphik Light"/>
        </a:defRPr>
      </a:lvl5pPr>
      <a:lvl6pPr marL="2743200" marR="0" indent="-457200" algn="l" defTabSz="355600" rtl="0" latinLnBrk="0">
        <a:lnSpc>
          <a:spcPct val="100000"/>
        </a:lnSpc>
        <a:spcBef>
          <a:spcPts val="4700"/>
        </a:spcBef>
        <a:spcAft>
          <a:spcPts val="0"/>
        </a:spcAft>
        <a:buClrTx/>
        <a:buSzPct val="100000"/>
        <a:buFontTx/>
        <a:buChar char="•"/>
        <a:tabLst/>
        <a:defRPr sz="4000" b="0" i="0" u="none" strike="noStrike" cap="none" spc="0" baseline="0">
          <a:solidFill>
            <a:schemeClr val="accent1">
              <a:satOff val="-9155"/>
              <a:lumOff val="-32673"/>
            </a:schemeClr>
          </a:solidFill>
          <a:uFillTx/>
          <a:latin typeface="Graphik Light"/>
          <a:ea typeface="Graphik Light"/>
          <a:cs typeface="Graphik Light"/>
          <a:sym typeface="Graphik Light"/>
        </a:defRPr>
      </a:lvl6pPr>
      <a:lvl7pPr marL="3200400" marR="0" indent="-457200" algn="l" defTabSz="355600" rtl="0" latinLnBrk="0">
        <a:lnSpc>
          <a:spcPct val="100000"/>
        </a:lnSpc>
        <a:spcBef>
          <a:spcPts val="4700"/>
        </a:spcBef>
        <a:spcAft>
          <a:spcPts val="0"/>
        </a:spcAft>
        <a:buClrTx/>
        <a:buSzPct val="100000"/>
        <a:buFontTx/>
        <a:buChar char="•"/>
        <a:tabLst/>
        <a:defRPr sz="4000" b="0" i="0" u="none" strike="noStrike" cap="none" spc="0" baseline="0">
          <a:solidFill>
            <a:schemeClr val="accent1">
              <a:satOff val="-9155"/>
              <a:lumOff val="-32673"/>
            </a:schemeClr>
          </a:solidFill>
          <a:uFillTx/>
          <a:latin typeface="Graphik Light"/>
          <a:ea typeface="Graphik Light"/>
          <a:cs typeface="Graphik Light"/>
          <a:sym typeface="Graphik Light"/>
        </a:defRPr>
      </a:lvl7pPr>
      <a:lvl8pPr marL="3657600" marR="0" indent="-457200" algn="l" defTabSz="355600" rtl="0" latinLnBrk="0">
        <a:lnSpc>
          <a:spcPct val="100000"/>
        </a:lnSpc>
        <a:spcBef>
          <a:spcPts val="4700"/>
        </a:spcBef>
        <a:spcAft>
          <a:spcPts val="0"/>
        </a:spcAft>
        <a:buClrTx/>
        <a:buSzPct val="100000"/>
        <a:buFontTx/>
        <a:buChar char="•"/>
        <a:tabLst/>
        <a:defRPr sz="4000" b="0" i="0" u="none" strike="noStrike" cap="none" spc="0" baseline="0">
          <a:solidFill>
            <a:schemeClr val="accent1">
              <a:satOff val="-9155"/>
              <a:lumOff val="-32673"/>
            </a:schemeClr>
          </a:solidFill>
          <a:uFillTx/>
          <a:latin typeface="Graphik Light"/>
          <a:ea typeface="Graphik Light"/>
          <a:cs typeface="Graphik Light"/>
          <a:sym typeface="Graphik Light"/>
        </a:defRPr>
      </a:lvl8pPr>
      <a:lvl9pPr marL="4114800" marR="0" indent="-457200" algn="l" defTabSz="355600" rtl="0" latinLnBrk="0">
        <a:lnSpc>
          <a:spcPct val="100000"/>
        </a:lnSpc>
        <a:spcBef>
          <a:spcPts val="4700"/>
        </a:spcBef>
        <a:spcAft>
          <a:spcPts val="0"/>
        </a:spcAft>
        <a:buClrTx/>
        <a:buSzPct val="100000"/>
        <a:buFontTx/>
        <a:buChar char="•"/>
        <a:tabLst/>
        <a:defRPr sz="4000" b="0" i="0" u="none" strike="noStrike" cap="none" spc="0" baseline="0">
          <a:solidFill>
            <a:schemeClr val="accent1">
              <a:satOff val="-9155"/>
              <a:lumOff val="-32673"/>
            </a:schemeClr>
          </a:solidFill>
          <a:uFillTx/>
          <a:latin typeface="Graphik Light"/>
          <a:ea typeface="Graphik Light"/>
          <a:cs typeface="Graphik Light"/>
          <a:sym typeface="Graphik Light"/>
        </a:defRPr>
      </a:lvl9pPr>
    </p:bodyStyle>
    <p:otherStyle>
      <a:lvl1pPr marL="0" marR="0" indent="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1pPr>
      <a:lvl2pPr marL="0" marR="0" indent="4572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2pPr>
      <a:lvl3pPr marL="0" marR="0" indent="9144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3pPr>
      <a:lvl4pPr marL="0" marR="0" indent="13716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4pPr>
      <a:lvl5pPr marL="0" marR="0" indent="18288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5pPr>
      <a:lvl6pPr marL="0" marR="0" indent="22860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6pPr>
      <a:lvl7pPr marL="0" marR="0" indent="27432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7pPr>
      <a:lvl8pPr marL="0" marR="0" indent="32004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8pPr>
      <a:lvl9pPr marL="0" marR="0" indent="36576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3DAD1A32-A7D4-C20C-654E-221C8C5055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4592"/>
            <a:ext cx="24676608" cy="13880592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960EB71D-FCAF-FBFA-3695-A28A59CFAC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ubtítulo do Slide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82" name="Título do Slid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2316479">
              <a:defRPr sz="9500" spc="-95"/>
            </a:pPr>
            <a:endParaRPr/>
          </a:p>
        </p:txBody>
      </p:sp>
      <p:sp>
        <p:nvSpPr>
          <p:cNvPr id="183" name="Texto com marcadores do slide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84" name="PPT-SE26-PT-03.jpg" descr="PPT-SE26-PT-0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" y="0"/>
            <a:ext cx="243713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ubtítulo do Slide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87" name="Título do Slid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2316479">
              <a:defRPr sz="9500" spc="-95"/>
            </a:pPr>
            <a:endParaRPr/>
          </a:p>
        </p:txBody>
      </p:sp>
      <p:sp>
        <p:nvSpPr>
          <p:cNvPr id="188" name="Texto com marcadores do slide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89" name="PPT-SE26-PT-04.jpg" descr="PPT-SE26-PT-0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" y="0"/>
            <a:ext cx="243713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8AEAB64F-D349-3D33-F232-E41F5FB687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EF303FEA-07BD-57FC-EA89-2DD45F3E90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38_MinimalistLight">
  <a:themeElements>
    <a:clrScheme name="38_MinimalistLight">
      <a:dk1>
        <a:srgbClr val="53585F"/>
      </a:dk1>
      <a:lt1>
        <a:srgbClr val="FFFFFF"/>
      </a:lt1>
      <a:dk2>
        <a:srgbClr val="53585F"/>
      </a:dk2>
      <a:lt2>
        <a:srgbClr val="D5D5D5"/>
      </a:lt2>
      <a:accent1>
        <a:srgbClr val="9FAABA"/>
      </a:accent1>
      <a:accent2>
        <a:srgbClr val="88A7B2"/>
      </a:accent2>
      <a:accent3>
        <a:srgbClr val="94B9A3"/>
      </a:accent3>
      <a:accent4>
        <a:srgbClr val="F0BE5E"/>
      </a:accent4>
      <a:accent5>
        <a:srgbClr val="D5B7B7"/>
      </a:accent5>
      <a:accent6>
        <a:srgbClr val="B894B1"/>
      </a:accent6>
      <a:hlink>
        <a:srgbClr val="0000FF"/>
      </a:hlink>
      <a:folHlink>
        <a:srgbClr val="FF00FF"/>
      </a:folHlink>
    </a:clrScheme>
    <a:fontScheme name="38_MinimalistLight">
      <a:majorFont>
        <a:latin typeface="Produkt Extralight"/>
        <a:ea typeface="Produkt Extralight"/>
        <a:cs typeface="Produkt Extralight"/>
      </a:majorFont>
      <a:minorFont>
        <a:latin typeface="Produkt Extralight"/>
        <a:ea typeface="Produkt Extralight"/>
        <a:cs typeface="Produkt Extralight"/>
      </a:minorFont>
    </a:fontScheme>
    <a:fmtScheme name="38_MinimalistL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satOff val="-9155"/>
            <a:lumOff val="-32673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Graphik Light"/>
            <a:ea typeface="Graphik Light"/>
            <a:cs typeface="Graphik Light"/>
            <a:sym typeface="Graphik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>
              <a:satOff val="-9155"/>
              <a:lumOff val="-32673"/>
            </a:schemeClr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355600" rtl="0" fontAlgn="auto" latinLnBrk="0" hangingPunct="0">
          <a:lnSpc>
            <a:spcPct val="100000"/>
          </a:lnSpc>
          <a:spcBef>
            <a:spcPts val="4700"/>
          </a:spcBef>
          <a:spcAft>
            <a:spcPts val="0"/>
          </a:spcAft>
          <a:buClrTx/>
          <a:buSzTx/>
          <a:buFontTx/>
          <a:buNone/>
          <a:tabLst/>
          <a:defRPr kumimoji="0" sz="4000" b="0" i="0" u="none" strike="noStrike" cap="none" spc="0" normalizeH="0" baseline="0">
            <a:ln>
              <a:noFill/>
            </a:ln>
            <a:solidFill>
              <a:schemeClr val="accent1">
                <a:satOff val="-9155"/>
                <a:lumOff val="-32673"/>
              </a:schemeClr>
            </a:solidFill>
            <a:effectLst/>
            <a:uFillTx/>
            <a:latin typeface="Graphik Light"/>
            <a:ea typeface="Graphik Light"/>
            <a:cs typeface="Graphik Light"/>
            <a:sym typeface="Graphik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38_MinimalistLight">
  <a:themeElements>
    <a:clrScheme name="38_MinimalistLight">
      <a:dk1>
        <a:srgbClr val="000000"/>
      </a:dk1>
      <a:lt1>
        <a:srgbClr val="FFFFFF"/>
      </a:lt1>
      <a:dk2>
        <a:srgbClr val="53585F"/>
      </a:dk2>
      <a:lt2>
        <a:srgbClr val="D5D5D5"/>
      </a:lt2>
      <a:accent1>
        <a:srgbClr val="9FAABA"/>
      </a:accent1>
      <a:accent2>
        <a:srgbClr val="88A7B2"/>
      </a:accent2>
      <a:accent3>
        <a:srgbClr val="94B9A3"/>
      </a:accent3>
      <a:accent4>
        <a:srgbClr val="F0BE5E"/>
      </a:accent4>
      <a:accent5>
        <a:srgbClr val="D5B7B7"/>
      </a:accent5>
      <a:accent6>
        <a:srgbClr val="B894B1"/>
      </a:accent6>
      <a:hlink>
        <a:srgbClr val="0000FF"/>
      </a:hlink>
      <a:folHlink>
        <a:srgbClr val="FF00FF"/>
      </a:folHlink>
    </a:clrScheme>
    <a:fontScheme name="38_MinimalistLight">
      <a:majorFont>
        <a:latin typeface="Produkt Extralight"/>
        <a:ea typeface="Produkt Extralight"/>
        <a:cs typeface="Produkt Extralight"/>
      </a:majorFont>
      <a:minorFont>
        <a:latin typeface="Produkt Extralight"/>
        <a:ea typeface="Produkt Extralight"/>
        <a:cs typeface="Produkt Extralight"/>
      </a:minorFont>
    </a:fontScheme>
    <a:fmtScheme name="38_MinimalistL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satOff val="-9155"/>
            <a:lumOff val="-32673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Graphik Light"/>
            <a:ea typeface="Graphik Light"/>
            <a:cs typeface="Graphik Light"/>
            <a:sym typeface="Graphik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>
              <a:satOff val="-9155"/>
              <a:lumOff val="-32673"/>
            </a:schemeClr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355600" rtl="0" fontAlgn="auto" latinLnBrk="0" hangingPunct="0">
          <a:lnSpc>
            <a:spcPct val="100000"/>
          </a:lnSpc>
          <a:spcBef>
            <a:spcPts val="4700"/>
          </a:spcBef>
          <a:spcAft>
            <a:spcPts val="0"/>
          </a:spcAft>
          <a:buClrTx/>
          <a:buSzTx/>
          <a:buFontTx/>
          <a:buNone/>
          <a:tabLst/>
          <a:defRPr kumimoji="0" sz="4000" b="0" i="0" u="none" strike="noStrike" cap="none" spc="0" normalizeH="0" baseline="0">
            <a:ln>
              <a:noFill/>
            </a:ln>
            <a:solidFill>
              <a:schemeClr val="accent1">
                <a:satOff val="-9155"/>
                <a:lumOff val="-32673"/>
              </a:schemeClr>
            </a:solidFill>
            <a:effectLst/>
            <a:uFillTx/>
            <a:latin typeface="Graphik Light"/>
            <a:ea typeface="Graphik Light"/>
            <a:cs typeface="Graphik Light"/>
            <a:sym typeface="Graphik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Macintosh PowerPoint</Application>
  <PresentationFormat>Personalizar</PresentationFormat>
  <Paragraphs>0</Paragraphs>
  <Slides>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6</vt:i4>
      </vt:variant>
    </vt:vector>
  </HeadingPairs>
  <TitlesOfParts>
    <vt:vector size="12" baseType="lpstr">
      <vt:lpstr>Graphik</vt:lpstr>
      <vt:lpstr>Graphik Light</vt:lpstr>
      <vt:lpstr>Helvetica Neue</vt:lpstr>
      <vt:lpstr>Produkt Extralight</vt:lpstr>
      <vt:lpstr>Produkt Light</vt:lpstr>
      <vt:lpstr>38_MinimalistLight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DSA - Victor Diego Goncalves Trivelato</cp:lastModifiedBy>
  <cp:revision>1</cp:revision>
  <dcterms:modified xsi:type="dcterms:W3CDTF">2026-06-30T16:53:13Z</dcterms:modified>
</cp:coreProperties>
</file>