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Nível de Corpo Um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Título da Apresentação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100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10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ubtítulo de Agenda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de Agenda</a:t>
            </a:r>
          </a:p>
        </p:txBody>
      </p:sp>
      <p:sp>
        <p:nvSpPr>
          <p:cNvPr id="109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Título da Agend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1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ível de Corpo Um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Informações do fato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Informações do fato</a:t>
            </a:r>
          </a:p>
        </p:txBody>
      </p:sp>
      <p:sp>
        <p:nvSpPr>
          <p:cNvPr id="12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ição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Atribuição</a:t>
            </a:r>
          </a:p>
        </p:txBody>
      </p:sp>
      <p:sp>
        <p:nvSpPr>
          <p:cNvPr id="136" name="Nível de Corpo Um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agem de perto de um padrão branco curvo em camada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Imagem de perto de um padrão de pedras cinza em camada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Imagem de perto de um padrão branco corrugado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rredor futurístico angular branco com sombra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trutura futurista branca curvada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oria e Data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Autoria e Data</a:t>
            </a:r>
          </a:p>
        </p:txBody>
      </p:sp>
      <p:sp>
        <p:nvSpPr>
          <p:cNvPr id="23" name="Nível de Corpo Um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Título da Apresentação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m de perto de um padrão branco curvo em camada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43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magem de perto da borda de uma pedra branca curvada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ubtítulo do Slid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62" name="Título do Slid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3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Pequ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7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73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o Slid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82" name="Título do Slid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3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a Seção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Título da Seção</a:t>
            </a:r>
          </a:p>
        </p:txBody>
      </p:sp>
      <p:sp>
        <p:nvSpPr>
          <p:cNvPr id="9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pc="-95" sz="9500"/>
            </a:pPr>
          </a:p>
        </p:txBody>
      </p:sp>
      <p:sp>
        <p:nvSpPr>
          <p:cNvPr id="17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PPT-SE26-PT-01.jpg" descr="PPT-SE26-PT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pc="-95" sz="9500"/>
            </a:pPr>
          </a:p>
        </p:txBody>
      </p:sp>
      <p:sp>
        <p:nvSpPr>
          <p:cNvPr id="17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PPT-SE26-PT-02.jpg" descr="PPT-SE26-PT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pc="-95" sz="9500"/>
            </a:pPr>
          </a:p>
        </p:txBody>
      </p:sp>
      <p:sp>
        <p:nvSpPr>
          <p:cNvPr id="18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PPT-SE26-PT-03.jpg" descr="PPT-SE26-PT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pc="-95" sz="9500"/>
            </a:pPr>
          </a:p>
        </p:txBody>
      </p:sp>
      <p:sp>
        <p:nvSpPr>
          <p:cNvPr id="18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PPT-SE26-PT-04.jpg" descr="PPT-SE26-PT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pc="-95" sz="9500"/>
            </a:pPr>
          </a:p>
        </p:txBody>
      </p:sp>
      <p:sp>
        <p:nvSpPr>
          <p:cNvPr id="19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PPT-SE26-PT-05.jpg" descr="PPT-SE26-PT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pc="-95" sz="9500"/>
            </a:pPr>
          </a:p>
        </p:txBody>
      </p:sp>
      <p:sp>
        <p:nvSpPr>
          <p:cNvPr id="19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PPT-SE26-PT-06.jpg" descr="PPT-SE26-PT-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