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8" r:id="rId3"/>
    <p:sldId id="299" r:id="rId4"/>
    <p:sldId id="300" r:id="rId5"/>
    <p:sldId id="283" r:id="rId6"/>
    <p:sldId id="301" r:id="rId7"/>
    <p:sldId id="327" r:id="rId8"/>
    <p:sldId id="323" r:id="rId9"/>
    <p:sldId id="302" r:id="rId10"/>
    <p:sldId id="324" r:id="rId11"/>
    <p:sldId id="325" r:id="rId12"/>
    <p:sldId id="303" r:id="rId13"/>
    <p:sldId id="304" r:id="rId14"/>
    <p:sldId id="305" r:id="rId15"/>
    <p:sldId id="326" r:id="rId16"/>
    <p:sldId id="278" r:id="rId17"/>
    <p:sldId id="328" r:id="rId18"/>
    <p:sldId id="306" r:id="rId19"/>
    <p:sldId id="307" r:id="rId20"/>
    <p:sldId id="329" r:id="rId21"/>
    <p:sldId id="330" r:id="rId22"/>
    <p:sldId id="331" r:id="rId23"/>
    <p:sldId id="332" r:id="rId24"/>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2" d="100"/>
          <a:sy n="72" d="100"/>
        </p:scale>
        <p:origin x="66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openxmlformats.org/officeDocument/2006/relationships/customXml" Target="../customXml/item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B96688D-52B4-421B-8961-8F07803220FD}"/>
              </a:ext>
            </a:extLst>
          </p:cNvPr>
          <p:cNvSpPr>
            <a:spLocks noGrp="1"/>
          </p:cNvSpPr>
          <p:nvPr>
            <p:ph type="ctrTitle"/>
          </p:nvPr>
        </p:nvSpPr>
        <p:spPr>
          <a:xfrm>
            <a:off x="1524000" y="1122363"/>
            <a:ext cx="9144000" cy="2387600"/>
          </a:xfrm>
        </p:spPr>
        <p:txBody>
          <a:bodyPr anchor="b"/>
          <a:lstStyle>
            <a:lvl1pPr algn="ctr">
              <a:defRPr sz="6000"/>
            </a:lvl1pPr>
          </a:lstStyle>
          <a:p>
            <a:r>
              <a:rPr lang="pt-BR"/>
              <a:t>Clique para editar o título Mestre</a:t>
            </a:r>
          </a:p>
        </p:txBody>
      </p:sp>
      <p:sp>
        <p:nvSpPr>
          <p:cNvPr id="3" name="Subtítulo 2">
            <a:extLst>
              <a:ext uri="{FF2B5EF4-FFF2-40B4-BE49-F238E27FC236}">
                <a16:creationId xmlns:a16="http://schemas.microsoft.com/office/drawing/2014/main" id="{F5FA24FA-8E2E-4740-8738-F5C1020ACC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AED3DED5-FA58-4687-8BE0-55069DB5C76B}"/>
              </a:ext>
            </a:extLst>
          </p:cNvPr>
          <p:cNvSpPr>
            <a:spLocks noGrp="1"/>
          </p:cNvSpPr>
          <p:nvPr>
            <p:ph type="dt" sz="half" idx="10"/>
          </p:nvPr>
        </p:nvSpPr>
        <p:spPr/>
        <p:txBody>
          <a:bodyPr/>
          <a:lstStyle/>
          <a:p>
            <a:fld id="{249A0636-1563-4FA8-9F46-E0403708208E}" type="datetimeFigureOut">
              <a:rPr lang="pt-BR" smtClean="0"/>
              <a:t>10/05/2022</a:t>
            </a:fld>
            <a:endParaRPr lang="pt-BR"/>
          </a:p>
        </p:txBody>
      </p:sp>
      <p:sp>
        <p:nvSpPr>
          <p:cNvPr id="5" name="Espaço Reservado para Rodapé 4">
            <a:extLst>
              <a:ext uri="{FF2B5EF4-FFF2-40B4-BE49-F238E27FC236}">
                <a16:creationId xmlns:a16="http://schemas.microsoft.com/office/drawing/2014/main" id="{D49B930D-6210-402D-9F85-A1A8B37D87C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1DBAD0FE-5740-4C22-A958-A08EDC0A660D}"/>
              </a:ext>
            </a:extLst>
          </p:cNvPr>
          <p:cNvSpPr>
            <a:spLocks noGrp="1"/>
          </p:cNvSpPr>
          <p:nvPr>
            <p:ph type="sldNum" sz="quarter" idx="12"/>
          </p:nvPr>
        </p:nvSpPr>
        <p:spPr/>
        <p:txBody>
          <a:bodyPr/>
          <a:lstStyle/>
          <a:p>
            <a:fld id="{5F960886-52D8-4CA9-A6CC-11786C7F3EBA}" type="slidenum">
              <a:rPr lang="pt-BR" smtClean="0"/>
              <a:t>‹nº›</a:t>
            </a:fld>
            <a:endParaRPr lang="pt-BR"/>
          </a:p>
        </p:txBody>
      </p:sp>
    </p:spTree>
    <p:extLst>
      <p:ext uri="{BB962C8B-B14F-4D97-AF65-F5344CB8AC3E}">
        <p14:creationId xmlns:p14="http://schemas.microsoft.com/office/powerpoint/2010/main" val="1760796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D39B5E-4FA3-4341-8395-09461633D6D8}"/>
              </a:ext>
            </a:extLst>
          </p:cNvPr>
          <p:cNvSpPr>
            <a:spLocks noGrp="1"/>
          </p:cNvSpPr>
          <p:nvPr>
            <p:ph type="title"/>
          </p:nvPr>
        </p:nvSpPr>
        <p:spPr/>
        <p:txBody>
          <a:bodyPr/>
          <a:lstStyle/>
          <a:p>
            <a:r>
              <a:rPr lang="pt-BR"/>
              <a:t>Clique para editar o título Mestre</a:t>
            </a:r>
          </a:p>
        </p:txBody>
      </p:sp>
      <p:sp>
        <p:nvSpPr>
          <p:cNvPr id="3" name="Espaço Reservado para Texto Vertical 2">
            <a:extLst>
              <a:ext uri="{FF2B5EF4-FFF2-40B4-BE49-F238E27FC236}">
                <a16:creationId xmlns:a16="http://schemas.microsoft.com/office/drawing/2014/main" id="{F3F3F6C4-BC4A-43B8-8F72-D17D15BCB714}"/>
              </a:ext>
            </a:extLst>
          </p:cNvPr>
          <p:cNvSpPr>
            <a:spLocks noGrp="1"/>
          </p:cNvSpPr>
          <p:nvPr>
            <p:ph type="body" orient="vert" idx="1"/>
          </p:nvPr>
        </p:nvSpPr>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6BB804C9-A23B-409C-B61D-52616B7C951A}"/>
              </a:ext>
            </a:extLst>
          </p:cNvPr>
          <p:cNvSpPr>
            <a:spLocks noGrp="1"/>
          </p:cNvSpPr>
          <p:nvPr>
            <p:ph type="dt" sz="half" idx="10"/>
          </p:nvPr>
        </p:nvSpPr>
        <p:spPr/>
        <p:txBody>
          <a:bodyPr/>
          <a:lstStyle/>
          <a:p>
            <a:fld id="{249A0636-1563-4FA8-9F46-E0403708208E}" type="datetimeFigureOut">
              <a:rPr lang="pt-BR" smtClean="0"/>
              <a:t>10/05/2022</a:t>
            </a:fld>
            <a:endParaRPr lang="pt-BR"/>
          </a:p>
        </p:txBody>
      </p:sp>
      <p:sp>
        <p:nvSpPr>
          <p:cNvPr id="5" name="Espaço Reservado para Rodapé 4">
            <a:extLst>
              <a:ext uri="{FF2B5EF4-FFF2-40B4-BE49-F238E27FC236}">
                <a16:creationId xmlns:a16="http://schemas.microsoft.com/office/drawing/2014/main" id="{0F17D719-53EA-4726-A629-598405C0FE43}"/>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803AA608-DDE6-4765-8B4B-CA5BE3654307}"/>
              </a:ext>
            </a:extLst>
          </p:cNvPr>
          <p:cNvSpPr>
            <a:spLocks noGrp="1"/>
          </p:cNvSpPr>
          <p:nvPr>
            <p:ph type="sldNum" sz="quarter" idx="12"/>
          </p:nvPr>
        </p:nvSpPr>
        <p:spPr/>
        <p:txBody>
          <a:bodyPr/>
          <a:lstStyle/>
          <a:p>
            <a:fld id="{5F960886-52D8-4CA9-A6CC-11786C7F3EBA}" type="slidenum">
              <a:rPr lang="pt-BR" smtClean="0"/>
              <a:t>‹nº›</a:t>
            </a:fld>
            <a:endParaRPr lang="pt-BR"/>
          </a:p>
        </p:txBody>
      </p:sp>
    </p:spTree>
    <p:extLst>
      <p:ext uri="{BB962C8B-B14F-4D97-AF65-F5344CB8AC3E}">
        <p14:creationId xmlns:p14="http://schemas.microsoft.com/office/powerpoint/2010/main" val="644144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exto e Título Vertical">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B1BD846D-0812-4EC0-B0A0-17EAE1F953D5}"/>
              </a:ext>
            </a:extLst>
          </p:cNvPr>
          <p:cNvSpPr>
            <a:spLocks noGrp="1"/>
          </p:cNvSpPr>
          <p:nvPr>
            <p:ph type="title" orient="vert"/>
          </p:nvPr>
        </p:nvSpPr>
        <p:spPr>
          <a:xfrm>
            <a:off x="8724900" y="365125"/>
            <a:ext cx="2628900" cy="5811838"/>
          </a:xfrm>
        </p:spPr>
        <p:txBody>
          <a:bodyPr vert="eaVert"/>
          <a:lstStyle/>
          <a:p>
            <a:r>
              <a:rPr lang="pt-BR"/>
              <a:t>Clique para editar o título Mestre</a:t>
            </a:r>
          </a:p>
        </p:txBody>
      </p:sp>
      <p:sp>
        <p:nvSpPr>
          <p:cNvPr id="3" name="Espaço Reservado para Texto Vertical 2">
            <a:extLst>
              <a:ext uri="{FF2B5EF4-FFF2-40B4-BE49-F238E27FC236}">
                <a16:creationId xmlns:a16="http://schemas.microsoft.com/office/drawing/2014/main" id="{98BD2F3D-BFF6-4DE3-A6B9-C8191B6E9063}"/>
              </a:ext>
            </a:extLst>
          </p:cNvPr>
          <p:cNvSpPr>
            <a:spLocks noGrp="1"/>
          </p:cNvSpPr>
          <p:nvPr>
            <p:ph type="body" orient="vert" idx="1"/>
          </p:nvPr>
        </p:nvSpPr>
        <p:spPr>
          <a:xfrm>
            <a:off x="838200" y="365125"/>
            <a:ext cx="7734300" cy="5811838"/>
          </a:xfrm>
        </p:spPr>
        <p:txBody>
          <a:bodyPr vert="eaVert"/>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BC950C2-A22E-4005-934C-358F3434940E}"/>
              </a:ext>
            </a:extLst>
          </p:cNvPr>
          <p:cNvSpPr>
            <a:spLocks noGrp="1"/>
          </p:cNvSpPr>
          <p:nvPr>
            <p:ph type="dt" sz="half" idx="10"/>
          </p:nvPr>
        </p:nvSpPr>
        <p:spPr/>
        <p:txBody>
          <a:bodyPr/>
          <a:lstStyle/>
          <a:p>
            <a:fld id="{249A0636-1563-4FA8-9F46-E0403708208E}" type="datetimeFigureOut">
              <a:rPr lang="pt-BR" smtClean="0"/>
              <a:t>10/05/2022</a:t>
            </a:fld>
            <a:endParaRPr lang="pt-BR"/>
          </a:p>
        </p:txBody>
      </p:sp>
      <p:sp>
        <p:nvSpPr>
          <p:cNvPr id="5" name="Espaço Reservado para Rodapé 4">
            <a:extLst>
              <a:ext uri="{FF2B5EF4-FFF2-40B4-BE49-F238E27FC236}">
                <a16:creationId xmlns:a16="http://schemas.microsoft.com/office/drawing/2014/main" id="{55D1E141-EFCD-4E0C-B7E8-40F7C5A4CA78}"/>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3017213B-5974-4A51-9AAB-51B2E7356EF1}"/>
              </a:ext>
            </a:extLst>
          </p:cNvPr>
          <p:cNvSpPr>
            <a:spLocks noGrp="1"/>
          </p:cNvSpPr>
          <p:nvPr>
            <p:ph type="sldNum" sz="quarter" idx="12"/>
          </p:nvPr>
        </p:nvSpPr>
        <p:spPr/>
        <p:txBody>
          <a:bodyPr/>
          <a:lstStyle/>
          <a:p>
            <a:fld id="{5F960886-52D8-4CA9-A6CC-11786C7F3EBA}" type="slidenum">
              <a:rPr lang="pt-BR" smtClean="0"/>
              <a:t>‹nº›</a:t>
            </a:fld>
            <a:endParaRPr lang="pt-BR"/>
          </a:p>
        </p:txBody>
      </p:sp>
    </p:spTree>
    <p:extLst>
      <p:ext uri="{BB962C8B-B14F-4D97-AF65-F5344CB8AC3E}">
        <p14:creationId xmlns:p14="http://schemas.microsoft.com/office/powerpoint/2010/main" val="51480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FA9596F-8B39-4C4F-8DBD-19E2D5840B7F}"/>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3BDB7F3B-0920-4E91-83D9-8D30E5BCEB51}"/>
              </a:ext>
            </a:extLst>
          </p:cNvPr>
          <p:cNvSpPr>
            <a:spLocks noGrp="1"/>
          </p:cNvSpPr>
          <p:nvPr>
            <p:ph idx="1"/>
          </p:nvPr>
        </p:nvSpPr>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73C1CCB5-251B-4339-9C50-422E02CAFB69}"/>
              </a:ext>
            </a:extLst>
          </p:cNvPr>
          <p:cNvSpPr>
            <a:spLocks noGrp="1"/>
          </p:cNvSpPr>
          <p:nvPr>
            <p:ph type="dt" sz="half" idx="10"/>
          </p:nvPr>
        </p:nvSpPr>
        <p:spPr/>
        <p:txBody>
          <a:bodyPr/>
          <a:lstStyle/>
          <a:p>
            <a:fld id="{249A0636-1563-4FA8-9F46-E0403708208E}" type="datetimeFigureOut">
              <a:rPr lang="pt-BR" smtClean="0"/>
              <a:t>10/05/2022</a:t>
            </a:fld>
            <a:endParaRPr lang="pt-BR"/>
          </a:p>
        </p:txBody>
      </p:sp>
      <p:sp>
        <p:nvSpPr>
          <p:cNvPr id="5" name="Espaço Reservado para Rodapé 4">
            <a:extLst>
              <a:ext uri="{FF2B5EF4-FFF2-40B4-BE49-F238E27FC236}">
                <a16:creationId xmlns:a16="http://schemas.microsoft.com/office/drawing/2014/main" id="{5047B9DE-BB1D-4DD9-96AB-D0DC195F94D0}"/>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EAE15B97-8521-44DB-AEDC-E845C2B6FEC0}"/>
              </a:ext>
            </a:extLst>
          </p:cNvPr>
          <p:cNvSpPr>
            <a:spLocks noGrp="1"/>
          </p:cNvSpPr>
          <p:nvPr>
            <p:ph type="sldNum" sz="quarter" idx="12"/>
          </p:nvPr>
        </p:nvSpPr>
        <p:spPr/>
        <p:txBody>
          <a:bodyPr/>
          <a:lstStyle/>
          <a:p>
            <a:fld id="{5F960886-52D8-4CA9-A6CC-11786C7F3EBA}" type="slidenum">
              <a:rPr lang="pt-BR" smtClean="0"/>
              <a:t>‹nº›</a:t>
            </a:fld>
            <a:endParaRPr lang="pt-BR"/>
          </a:p>
        </p:txBody>
      </p:sp>
    </p:spTree>
    <p:extLst>
      <p:ext uri="{BB962C8B-B14F-4D97-AF65-F5344CB8AC3E}">
        <p14:creationId xmlns:p14="http://schemas.microsoft.com/office/powerpoint/2010/main" val="3014231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081956-B861-44DC-9BC5-EB6C64260862}"/>
              </a:ext>
            </a:extLst>
          </p:cNvPr>
          <p:cNvSpPr>
            <a:spLocks noGrp="1"/>
          </p:cNvSpPr>
          <p:nvPr>
            <p:ph type="title"/>
          </p:nvPr>
        </p:nvSpPr>
        <p:spPr>
          <a:xfrm>
            <a:off x="831850" y="1709738"/>
            <a:ext cx="10515600" cy="2852737"/>
          </a:xfrm>
        </p:spPr>
        <p:txBody>
          <a:bodyPr anchor="b"/>
          <a:lstStyle>
            <a:lvl1pPr>
              <a:defRPr sz="6000"/>
            </a:lvl1pPr>
          </a:lstStyle>
          <a:p>
            <a:r>
              <a:rPr lang="pt-BR"/>
              <a:t>Clique para editar o título Mestre</a:t>
            </a:r>
          </a:p>
        </p:txBody>
      </p:sp>
      <p:sp>
        <p:nvSpPr>
          <p:cNvPr id="3" name="Espaço Reservado para Texto 2">
            <a:extLst>
              <a:ext uri="{FF2B5EF4-FFF2-40B4-BE49-F238E27FC236}">
                <a16:creationId xmlns:a16="http://schemas.microsoft.com/office/drawing/2014/main" id="{0C872124-C32B-42A1-88E5-03CB31E3259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os estilos de texto Mestres</a:t>
            </a:r>
          </a:p>
        </p:txBody>
      </p:sp>
      <p:sp>
        <p:nvSpPr>
          <p:cNvPr id="4" name="Espaço Reservado para Data 3">
            <a:extLst>
              <a:ext uri="{FF2B5EF4-FFF2-40B4-BE49-F238E27FC236}">
                <a16:creationId xmlns:a16="http://schemas.microsoft.com/office/drawing/2014/main" id="{0076676E-4E26-4AB3-B40B-26F43FB12498}"/>
              </a:ext>
            </a:extLst>
          </p:cNvPr>
          <p:cNvSpPr>
            <a:spLocks noGrp="1"/>
          </p:cNvSpPr>
          <p:nvPr>
            <p:ph type="dt" sz="half" idx="10"/>
          </p:nvPr>
        </p:nvSpPr>
        <p:spPr/>
        <p:txBody>
          <a:bodyPr/>
          <a:lstStyle/>
          <a:p>
            <a:fld id="{249A0636-1563-4FA8-9F46-E0403708208E}" type="datetimeFigureOut">
              <a:rPr lang="pt-BR" smtClean="0"/>
              <a:t>10/05/2022</a:t>
            </a:fld>
            <a:endParaRPr lang="pt-BR"/>
          </a:p>
        </p:txBody>
      </p:sp>
      <p:sp>
        <p:nvSpPr>
          <p:cNvPr id="5" name="Espaço Reservado para Rodapé 4">
            <a:extLst>
              <a:ext uri="{FF2B5EF4-FFF2-40B4-BE49-F238E27FC236}">
                <a16:creationId xmlns:a16="http://schemas.microsoft.com/office/drawing/2014/main" id="{70F0C291-848E-4293-BE1F-6A436089D9D5}"/>
              </a:ext>
            </a:extLst>
          </p:cNvPr>
          <p:cNvSpPr>
            <a:spLocks noGrp="1"/>
          </p:cNvSpPr>
          <p:nvPr>
            <p:ph type="ftr" sz="quarter" idx="11"/>
          </p:nvPr>
        </p:nvSpPr>
        <p:spPr/>
        <p:txBody>
          <a:bodyPr/>
          <a:lstStyle/>
          <a:p>
            <a:endParaRPr lang="pt-BR"/>
          </a:p>
        </p:txBody>
      </p:sp>
      <p:sp>
        <p:nvSpPr>
          <p:cNvPr id="6" name="Espaço Reservado para Número de Slide 5">
            <a:extLst>
              <a:ext uri="{FF2B5EF4-FFF2-40B4-BE49-F238E27FC236}">
                <a16:creationId xmlns:a16="http://schemas.microsoft.com/office/drawing/2014/main" id="{937A16E8-A59C-4960-9EFF-936DA9352060}"/>
              </a:ext>
            </a:extLst>
          </p:cNvPr>
          <p:cNvSpPr>
            <a:spLocks noGrp="1"/>
          </p:cNvSpPr>
          <p:nvPr>
            <p:ph type="sldNum" sz="quarter" idx="12"/>
          </p:nvPr>
        </p:nvSpPr>
        <p:spPr/>
        <p:txBody>
          <a:bodyPr/>
          <a:lstStyle/>
          <a:p>
            <a:fld id="{5F960886-52D8-4CA9-A6CC-11786C7F3EBA}" type="slidenum">
              <a:rPr lang="pt-BR" smtClean="0"/>
              <a:t>‹nº›</a:t>
            </a:fld>
            <a:endParaRPr lang="pt-BR"/>
          </a:p>
        </p:txBody>
      </p:sp>
    </p:spTree>
    <p:extLst>
      <p:ext uri="{BB962C8B-B14F-4D97-AF65-F5344CB8AC3E}">
        <p14:creationId xmlns:p14="http://schemas.microsoft.com/office/powerpoint/2010/main" val="2822472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13CC21-1059-4767-8362-5B3BFC54A9E2}"/>
              </a:ext>
            </a:extLst>
          </p:cNvPr>
          <p:cNvSpPr>
            <a:spLocks noGrp="1"/>
          </p:cNvSpPr>
          <p:nvPr>
            <p:ph type="title"/>
          </p:nvPr>
        </p:nvSpPr>
        <p:spPr/>
        <p:txBody>
          <a:bodyPr/>
          <a:lstStyle/>
          <a:p>
            <a:r>
              <a:rPr lang="pt-BR"/>
              <a:t>Clique para editar o título Mestre</a:t>
            </a:r>
          </a:p>
        </p:txBody>
      </p:sp>
      <p:sp>
        <p:nvSpPr>
          <p:cNvPr id="3" name="Espaço Reservado para Conteúdo 2">
            <a:extLst>
              <a:ext uri="{FF2B5EF4-FFF2-40B4-BE49-F238E27FC236}">
                <a16:creationId xmlns:a16="http://schemas.microsoft.com/office/drawing/2014/main" id="{BA8F34A7-B8C1-42F5-B76C-014AB82B9B84}"/>
              </a:ext>
            </a:extLst>
          </p:cNvPr>
          <p:cNvSpPr>
            <a:spLocks noGrp="1"/>
          </p:cNvSpPr>
          <p:nvPr>
            <p:ph sz="half" idx="1"/>
          </p:nvPr>
        </p:nvSpPr>
        <p:spPr>
          <a:xfrm>
            <a:off x="838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a:extLst>
              <a:ext uri="{FF2B5EF4-FFF2-40B4-BE49-F238E27FC236}">
                <a16:creationId xmlns:a16="http://schemas.microsoft.com/office/drawing/2014/main" id="{421A1326-2F18-4C07-A0A0-9738EEC08A28}"/>
              </a:ext>
            </a:extLst>
          </p:cNvPr>
          <p:cNvSpPr>
            <a:spLocks noGrp="1"/>
          </p:cNvSpPr>
          <p:nvPr>
            <p:ph sz="half" idx="2"/>
          </p:nvPr>
        </p:nvSpPr>
        <p:spPr>
          <a:xfrm>
            <a:off x="6172200" y="1825625"/>
            <a:ext cx="5181600" cy="435133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4">
            <a:extLst>
              <a:ext uri="{FF2B5EF4-FFF2-40B4-BE49-F238E27FC236}">
                <a16:creationId xmlns:a16="http://schemas.microsoft.com/office/drawing/2014/main" id="{D58FC02B-39B1-452C-9EB2-BF34F8E8290E}"/>
              </a:ext>
            </a:extLst>
          </p:cNvPr>
          <p:cNvSpPr>
            <a:spLocks noGrp="1"/>
          </p:cNvSpPr>
          <p:nvPr>
            <p:ph type="dt" sz="half" idx="10"/>
          </p:nvPr>
        </p:nvSpPr>
        <p:spPr/>
        <p:txBody>
          <a:bodyPr/>
          <a:lstStyle/>
          <a:p>
            <a:fld id="{249A0636-1563-4FA8-9F46-E0403708208E}" type="datetimeFigureOut">
              <a:rPr lang="pt-BR" smtClean="0"/>
              <a:t>10/05/2022</a:t>
            </a:fld>
            <a:endParaRPr lang="pt-BR"/>
          </a:p>
        </p:txBody>
      </p:sp>
      <p:sp>
        <p:nvSpPr>
          <p:cNvPr id="6" name="Espaço Reservado para Rodapé 5">
            <a:extLst>
              <a:ext uri="{FF2B5EF4-FFF2-40B4-BE49-F238E27FC236}">
                <a16:creationId xmlns:a16="http://schemas.microsoft.com/office/drawing/2014/main" id="{BBC5FD73-F112-41AC-A4BD-28A53FB6A171}"/>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0F377C1E-1240-46E9-B804-D0C90469DC14}"/>
              </a:ext>
            </a:extLst>
          </p:cNvPr>
          <p:cNvSpPr>
            <a:spLocks noGrp="1"/>
          </p:cNvSpPr>
          <p:nvPr>
            <p:ph type="sldNum" sz="quarter" idx="12"/>
          </p:nvPr>
        </p:nvSpPr>
        <p:spPr/>
        <p:txBody>
          <a:bodyPr/>
          <a:lstStyle/>
          <a:p>
            <a:fld id="{5F960886-52D8-4CA9-A6CC-11786C7F3EBA}" type="slidenum">
              <a:rPr lang="pt-BR" smtClean="0"/>
              <a:t>‹nº›</a:t>
            </a:fld>
            <a:endParaRPr lang="pt-BR"/>
          </a:p>
        </p:txBody>
      </p:sp>
    </p:spTree>
    <p:extLst>
      <p:ext uri="{BB962C8B-B14F-4D97-AF65-F5344CB8AC3E}">
        <p14:creationId xmlns:p14="http://schemas.microsoft.com/office/powerpoint/2010/main" val="640814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5705003-7AE0-4D37-93B0-F458EA668533}"/>
              </a:ext>
            </a:extLst>
          </p:cNvPr>
          <p:cNvSpPr>
            <a:spLocks noGrp="1"/>
          </p:cNvSpPr>
          <p:nvPr>
            <p:ph type="title"/>
          </p:nvPr>
        </p:nvSpPr>
        <p:spPr>
          <a:xfrm>
            <a:off x="839788" y="365125"/>
            <a:ext cx="10515600" cy="1325563"/>
          </a:xfrm>
        </p:spPr>
        <p:txBody>
          <a:bodyPr/>
          <a:lstStyle/>
          <a:p>
            <a:r>
              <a:rPr lang="pt-BR"/>
              <a:t>Clique para editar o título Mestre</a:t>
            </a:r>
          </a:p>
        </p:txBody>
      </p:sp>
      <p:sp>
        <p:nvSpPr>
          <p:cNvPr id="3" name="Espaço Reservado para Texto 2">
            <a:extLst>
              <a:ext uri="{FF2B5EF4-FFF2-40B4-BE49-F238E27FC236}">
                <a16:creationId xmlns:a16="http://schemas.microsoft.com/office/drawing/2014/main" id="{15678569-ECC5-4A82-A94A-74D825A500E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4" name="Espaço Reservado para Conteúdo 3">
            <a:extLst>
              <a:ext uri="{FF2B5EF4-FFF2-40B4-BE49-F238E27FC236}">
                <a16:creationId xmlns:a16="http://schemas.microsoft.com/office/drawing/2014/main" id="{C005E25A-3866-45C3-884C-8FD026904183}"/>
              </a:ext>
            </a:extLst>
          </p:cNvPr>
          <p:cNvSpPr>
            <a:spLocks noGrp="1"/>
          </p:cNvSpPr>
          <p:nvPr>
            <p:ph sz="half" idx="2"/>
          </p:nvPr>
        </p:nvSpPr>
        <p:spPr>
          <a:xfrm>
            <a:off x="839788" y="2505075"/>
            <a:ext cx="5157787"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a:extLst>
              <a:ext uri="{FF2B5EF4-FFF2-40B4-BE49-F238E27FC236}">
                <a16:creationId xmlns:a16="http://schemas.microsoft.com/office/drawing/2014/main" id="{33C7A796-F980-4A8C-B9D2-297988DAE07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os estilos de texto Mestres</a:t>
            </a:r>
          </a:p>
        </p:txBody>
      </p:sp>
      <p:sp>
        <p:nvSpPr>
          <p:cNvPr id="6" name="Espaço Reservado para Conteúdo 5">
            <a:extLst>
              <a:ext uri="{FF2B5EF4-FFF2-40B4-BE49-F238E27FC236}">
                <a16:creationId xmlns:a16="http://schemas.microsoft.com/office/drawing/2014/main" id="{C9D31F4D-1D1A-4446-8245-DFDB59ECF2E0}"/>
              </a:ext>
            </a:extLst>
          </p:cNvPr>
          <p:cNvSpPr>
            <a:spLocks noGrp="1"/>
          </p:cNvSpPr>
          <p:nvPr>
            <p:ph sz="quarter" idx="4"/>
          </p:nvPr>
        </p:nvSpPr>
        <p:spPr>
          <a:xfrm>
            <a:off x="6172200" y="2505075"/>
            <a:ext cx="5183188" cy="3684588"/>
          </a:xfrm>
        </p:spPr>
        <p:txBody>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6">
            <a:extLst>
              <a:ext uri="{FF2B5EF4-FFF2-40B4-BE49-F238E27FC236}">
                <a16:creationId xmlns:a16="http://schemas.microsoft.com/office/drawing/2014/main" id="{90B1D96F-571D-4A68-9175-2C082714E712}"/>
              </a:ext>
            </a:extLst>
          </p:cNvPr>
          <p:cNvSpPr>
            <a:spLocks noGrp="1"/>
          </p:cNvSpPr>
          <p:nvPr>
            <p:ph type="dt" sz="half" idx="10"/>
          </p:nvPr>
        </p:nvSpPr>
        <p:spPr/>
        <p:txBody>
          <a:bodyPr/>
          <a:lstStyle/>
          <a:p>
            <a:fld id="{249A0636-1563-4FA8-9F46-E0403708208E}" type="datetimeFigureOut">
              <a:rPr lang="pt-BR" smtClean="0"/>
              <a:t>10/05/2022</a:t>
            </a:fld>
            <a:endParaRPr lang="pt-BR"/>
          </a:p>
        </p:txBody>
      </p:sp>
      <p:sp>
        <p:nvSpPr>
          <p:cNvPr id="8" name="Espaço Reservado para Rodapé 7">
            <a:extLst>
              <a:ext uri="{FF2B5EF4-FFF2-40B4-BE49-F238E27FC236}">
                <a16:creationId xmlns:a16="http://schemas.microsoft.com/office/drawing/2014/main" id="{7CCD7ACE-CCE3-4EC1-A64F-17A5ED3F672F}"/>
              </a:ext>
            </a:extLst>
          </p:cNvPr>
          <p:cNvSpPr>
            <a:spLocks noGrp="1"/>
          </p:cNvSpPr>
          <p:nvPr>
            <p:ph type="ftr" sz="quarter" idx="11"/>
          </p:nvPr>
        </p:nvSpPr>
        <p:spPr/>
        <p:txBody>
          <a:bodyPr/>
          <a:lstStyle/>
          <a:p>
            <a:endParaRPr lang="pt-BR"/>
          </a:p>
        </p:txBody>
      </p:sp>
      <p:sp>
        <p:nvSpPr>
          <p:cNvPr id="9" name="Espaço Reservado para Número de Slide 8">
            <a:extLst>
              <a:ext uri="{FF2B5EF4-FFF2-40B4-BE49-F238E27FC236}">
                <a16:creationId xmlns:a16="http://schemas.microsoft.com/office/drawing/2014/main" id="{9948CB1A-04AD-4DBC-AE3D-54C2449FCC0D}"/>
              </a:ext>
            </a:extLst>
          </p:cNvPr>
          <p:cNvSpPr>
            <a:spLocks noGrp="1"/>
          </p:cNvSpPr>
          <p:nvPr>
            <p:ph type="sldNum" sz="quarter" idx="12"/>
          </p:nvPr>
        </p:nvSpPr>
        <p:spPr/>
        <p:txBody>
          <a:bodyPr/>
          <a:lstStyle/>
          <a:p>
            <a:fld id="{5F960886-52D8-4CA9-A6CC-11786C7F3EBA}" type="slidenum">
              <a:rPr lang="pt-BR" smtClean="0"/>
              <a:t>‹nº›</a:t>
            </a:fld>
            <a:endParaRPr lang="pt-BR"/>
          </a:p>
        </p:txBody>
      </p:sp>
    </p:spTree>
    <p:extLst>
      <p:ext uri="{BB962C8B-B14F-4D97-AF65-F5344CB8AC3E}">
        <p14:creationId xmlns:p14="http://schemas.microsoft.com/office/powerpoint/2010/main" val="669304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36BAC0-7BA7-4683-BE30-2BF1169609A9}"/>
              </a:ext>
            </a:extLst>
          </p:cNvPr>
          <p:cNvSpPr>
            <a:spLocks noGrp="1"/>
          </p:cNvSpPr>
          <p:nvPr>
            <p:ph type="title"/>
          </p:nvPr>
        </p:nvSpPr>
        <p:spPr/>
        <p:txBody>
          <a:bodyPr/>
          <a:lstStyle/>
          <a:p>
            <a:r>
              <a:rPr lang="pt-BR"/>
              <a:t>Clique para editar o título Mestre</a:t>
            </a:r>
          </a:p>
        </p:txBody>
      </p:sp>
      <p:sp>
        <p:nvSpPr>
          <p:cNvPr id="3" name="Espaço Reservado para Data 2">
            <a:extLst>
              <a:ext uri="{FF2B5EF4-FFF2-40B4-BE49-F238E27FC236}">
                <a16:creationId xmlns:a16="http://schemas.microsoft.com/office/drawing/2014/main" id="{09AF69D8-659E-4230-8307-04668062159B}"/>
              </a:ext>
            </a:extLst>
          </p:cNvPr>
          <p:cNvSpPr>
            <a:spLocks noGrp="1"/>
          </p:cNvSpPr>
          <p:nvPr>
            <p:ph type="dt" sz="half" idx="10"/>
          </p:nvPr>
        </p:nvSpPr>
        <p:spPr/>
        <p:txBody>
          <a:bodyPr/>
          <a:lstStyle/>
          <a:p>
            <a:fld id="{249A0636-1563-4FA8-9F46-E0403708208E}" type="datetimeFigureOut">
              <a:rPr lang="pt-BR" smtClean="0"/>
              <a:t>10/05/2022</a:t>
            </a:fld>
            <a:endParaRPr lang="pt-BR"/>
          </a:p>
        </p:txBody>
      </p:sp>
      <p:sp>
        <p:nvSpPr>
          <p:cNvPr id="4" name="Espaço Reservado para Rodapé 3">
            <a:extLst>
              <a:ext uri="{FF2B5EF4-FFF2-40B4-BE49-F238E27FC236}">
                <a16:creationId xmlns:a16="http://schemas.microsoft.com/office/drawing/2014/main" id="{C794CFFB-4F23-46E1-A13A-CD40FD74DC6E}"/>
              </a:ext>
            </a:extLst>
          </p:cNvPr>
          <p:cNvSpPr>
            <a:spLocks noGrp="1"/>
          </p:cNvSpPr>
          <p:nvPr>
            <p:ph type="ftr" sz="quarter" idx="11"/>
          </p:nvPr>
        </p:nvSpPr>
        <p:spPr/>
        <p:txBody>
          <a:bodyPr/>
          <a:lstStyle/>
          <a:p>
            <a:endParaRPr lang="pt-BR"/>
          </a:p>
        </p:txBody>
      </p:sp>
      <p:sp>
        <p:nvSpPr>
          <p:cNvPr id="5" name="Espaço Reservado para Número de Slide 4">
            <a:extLst>
              <a:ext uri="{FF2B5EF4-FFF2-40B4-BE49-F238E27FC236}">
                <a16:creationId xmlns:a16="http://schemas.microsoft.com/office/drawing/2014/main" id="{2AFB32B9-4BA8-4A02-978B-DDBDB82C215B}"/>
              </a:ext>
            </a:extLst>
          </p:cNvPr>
          <p:cNvSpPr>
            <a:spLocks noGrp="1"/>
          </p:cNvSpPr>
          <p:nvPr>
            <p:ph type="sldNum" sz="quarter" idx="12"/>
          </p:nvPr>
        </p:nvSpPr>
        <p:spPr/>
        <p:txBody>
          <a:bodyPr/>
          <a:lstStyle/>
          <a:p>
            <a:fld id="{5F960886-52D8-4CA9-A6CC-11786C7F3EBA}" type="slidenum">
              <a:rPr lang="pt-BR" smtClean="0"/>
              <a:t>‹nº›</a:t>
            </a:fld>
            <a:endParaRPr lang="pt-BR"/>
          </a:p>
        </p:txBody>
      </p:sp>
    </p:spTree>
    <p:extLst>
      <p:ext uri="{BB962C8B-B14F-4D97-AF65-F5344CB8AC3E}">
        <p14:creationId xmlns:p14="http://schemas.microsoft.com/office/powerpoint/2010/main" val="1668830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a:extLst>
              <a:ext uri="{FF2B5EF4-FFF2-40B4-BE49-F238E27FC236}">
                <a16:creationId xmlns:a16="http://schemas.microsoft.com/office/drawing/2014/main" id="{619B0AF7-9DDC-4654-9020-B114DBBB9245}"/>
              </a:ext>
            </a:extLst>
          </p:cNvPr>
          <p:cNvSpPr>
            <a:spLocks noGrp="1"/>
          </p:cNvSpPr>
          <p:nvPr>
            <p:ph type="dt" sz="half" idx="10"/>
          </p:nvPr>
        </p:nvSpPr>
        <p:spPr/>
        <p:txBody>
          <a:bodyPr/>
          <a:lstStyle/>
          <a:p>
            <a:fld id="{249A0636-1563-4FA8-9F46-E0403708208E}" type="datetimeFigureOut">
              <a:rPr lang="pt-BR" smtClean="0"/>
              <a:t>10/05/2022</a:t>
            </a:fld>
            <a:endParaRPr lang="pt-BR"/>
          </a:p>
        </p:txBody>
      </p:sp>
      <p:sp>
        <p:nvSpPr>
          <p:cNvPr id="3" name="Espaço Reservado para Rodapé 2">
            <a:extLst>
              <a:ext uri="{FF2B5EF4-FFF2-40B4-BE49-F238E27FC236}">
                <a16:creationId xmlns:a16="http://schemas.microsoft.com/office/drawing/2014/main" id="{99080C4B-A5C6-4FB9-8ED5-1D49B880CA50}"/>
              </a:ext>
            </a:extLst>
          </p:cNvPr>
          <p:cNvSpPr>
            <a:spLocks noGrp="1"/>
          </p:cNvSpPr>
          <p:nvPr>
            <p:ph type="ftr" sz="quarter" idx="11"/>
          </p:nvPr>
        </p:nvSpPr>
        <p:spPr/>
        <p:txBody>
          <a:bodyPr/>
          <a:lstStyle/>
          <a:p>
            <a:endParaRPr lang="pt-BR"/>
          </a:p>
        </p:txBody>
      </p:sp>
      <p:sp>
        <p:nvSpPr>
          <p:cNvPr id="4" name="Espaço Reservado para Número de Slide 3">
            <a:extLst>
              <a:ext uri="{FF2B5EF4-FFF2-40B4-BE49-F238E27FC236}">
                <a16:creationId xmlns:a16="http://schemas.microsoft.com/office/drawing/2014/main" id="{56BCC7AC-71A3-4E1A-AA0C-8F6B7BC7C8DB}"/>
              </a:ext>
            </a:extLst>
          </p:cNvPr>
          <p:cNvSpPr>
            <a:spLocks noGrp="1"/>
          </p:cNvSpPr>
          <p:nvPr>
            <p:ph type="sldNum" sz="quarter" idx="12"/>
          </p:nvPr>
        </p:nvSpPr>
        <p:spPr/>
        <p:txBody>
          <a:bodyPr/>
          <a:lstStyle/>
          <a:p>
            <a:fld id="{5F960886-52D8-4CA9-A6CC-11786C7F3EBA}" type="slidenum">
              <a:rPr lang="pt-BR" smtClean="0"/>
              <a:t>‹nº›</a:t>
            </a:fld>
            <a:endParaRPr lang="pt-BR"/>
          </a:p>
        </p:txBody>
      </p:sp>
    </p:spTree>
    <p:extLst>
      <p:ext uri="{BB962C8B-B14F-4D97-AF65-F5344CB8AC3E}">
        <p14:creationId xmlns:p14="http://schemas.microsoft.com/office/powerpoint/2010/main" val="1252069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CEE947-8011-48C5-A7A7-7884D96A9428}"/>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Conteúdo 2">
            <a:extLst>
              <a:ext uri="{FF2B5EF4-FFF2-40B4-BE49-F238E27FC236}">
                <a16:creationId xmlns:a16="http://schemas.microsoft.com/office/drawing/2014/main" id="{7185C434-F1A4-4BB4-8DC3-CD2F6EE6CFA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a:extLst>
              <a:ext uri="{FF2B5EF4-FFF2-40B4-BE49-F238E27FC236}">
                <a16:creationId xmlns:a16="http://schemas.microsoft.com/office/drawing/2014/main" id="{FF1DBF35-833B-4B2C-9039-5FF3CC48BA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8BC2CBFF-DA95-4CFE-A20B-403D689516C4}"/>
              </a:ext>
            </a:extLst>
          </p:cNvPr>
          <p:cNvSpPr>
            <a:spLocks noGrp="1"/>
          </p:cNvSpPr>
          <p:nvPr>
            <p:ph type="dt" sz="half" idx="10"/>
          </p:nvPr>
        </p:nvSpPr>
        <p:spPr/>
        <p:txBody>
          <a:bodyPr/>
          <a:lstStyle/>
          <a:p>
            <a:fld id="{249A0636-1563-4FA8-9F46-E0403708208E}" type="datetimeFigureOut">
              <a:rPr lang="pt-BR" smtClean="0"/>
              <a:t>10/05/2022</a:t>
            </a:fld>
            <a:endParaRPr lang="pt-BR"/>
          </a:p>
        </p:txBody>
      </p:sp>
      <p:sp>
        <p:nvSpPr>
          <p:cNvPr id="6" name="Espaço Reservado para Rodapé 5">
            <a:extLst>
              <a:ext uri="{FF2B5EF4-FFF2-40B4-BE49-F238E27FC236}">
                <a16:creationId xmlns:a16="http://schemas.microsoft.com/office/drawing/2014/main" id="{F76FACEC-3CDA-4FD9-BD1B-1A6F6B877B68}"/>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9D4F3015-7945-4CF4-B1EB-C337B26524B4}"/>
              </a:ext>
            </a:extLst>
          </p:cNvPr>
          <p:cNvSpPr>
            <a:spLocks noGrp="1"/>
          </p:cNvSpPr>
          <p:nvPr>
            <p:ph type="sldNum" sz="quarter" idx="12"/>
          </p:nvPr>
        </p:nvSpPr>
        <p:spPr/>
        <p:txBody>
          <a:bodyPr/>
          <a:lstStyle/>
          <a:p>
            <a:fld id="{5F960886-52D8-4CA9-A6CC-11786C7F3EBA}" type="slidenum">
              <a:rPr lang="pt-BR" smtClean="0"/>
              <a:t>‹nº›</a:t>
            </a:fld>
            <a:endParaRPr lang="pt-BR"/>
          </a:p>
        </p:txBody>
      </p:sp>
    </p:spTree>
    <p:extLst>
      <p:ext uri="{BB962C8B-B14F-4D97-AF65-F5344CB8AC3E}">
        <p14:creationId xmlns:p14="http://schemas.microsoft.com/office/powerpoint/2010/main" val="462904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FFCB74-B84C-46FF-B779-F9DF573A2BFF}"/>
              </a:ext>
            </a:extLst>
          </p:cNvPr>
          <p:cNvSpPr>
            <a:spLocks noGrp="1"/>
          </p:cNvSpPr>
          <p:nvPr>
            <p:ph type="title"/>
          </p:nvPr>
        </p:nvSpPr>
        <p:spPr>
          <a:xfrm>
            <a:off x="839788" y="457200"/>
            <a:ext cx="3932237" cy="1600200"/>
          </a:xfrm>
        </p:spPr>
        <p:txBody>
          <a:bodyPr anchor="b"/>
          <a:lstStyle>
            <a:lvl1pPr>
              <a:defRPr sz="3200"/>
            </a:lvl1pPr>
          </a:lstStyle>
          <a:p>
            <a:r>
              <a:rPr lang="pt-BR"/>
              <a:t>Clique para editar o título Mestre</a:t>
            </a:r>
          </a:p>
        </p:txBody>
      </p:sp>
      <p:sp>
        <p:nvSpPr>
          <p:cNvPr id="3" name="Espaço Reservado para Imagem 2">
            <a:extLst>
              <a:ext uri="{FF2B5EF4-FFF2-40B4-BE49-F238E27FC236}">
                <a16:creationId xmlns:a16="http://schemas.microsoft.com/office/drawing/2014/main" id="{E8F4109E-F387-46E1-8C7B-8344D45899B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a:extLst>
              <a:ext uri="{FF2B5EF4-FFF2-40B4-BE49-F238E27FC236}">
                <a16:creationId xmlns:a16="http://schemas.microsoft.com/office/drawing/2014/main" id="{D24B29D6-7F78-4285-BB5E-2F69600310F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os estilos de texto Mestres</a:t>
            </a:r>
          </a:p>
        </p:txBody>
      </p:sp>
      <p:sp>
        <p:nvSpPr>
          <p:cNvPr id="5" name="Espaço Reservado para Data 4">
            <a:extLst>
              <a:ext uri="{FF2B5EF4-FFF2-40B4-BE49-F238E27FC236}">
                <a16:creationId xmlns:a16="http://schemas.microsoft.com/office/drawing/2014/main" id="{9E12D776-4F93-4FF2-A336-EB6962405623}"/>
              </a:ext>
            </a:extLst>
          </p:cNvPr>
          <p:cNvSpPr>
            <a:spLocks noGrp="1"/>
          </p:cNvSpPr>
          <p:nvPr>
            <p:ph type="dt" sz="half" idx="10"/>
          </p:nvPr>
        </p:nvSpPr>
        <p:spPr/>
        <p:txBody>
          <a:bodyPr/>
          <a:lstStyle/>
          <a:p>
            <a:fld id="{249A0636-1563-4FA8-9F46-E0403708208E}" type="datetimeFigureOut">
              <a:rPr lang="pt-BR" smtClean="0"/>
              <a:t>10/05/2022</a:t>
            </a:fld>
            <a:endParaRPr lang="pt-BR"/>
          </a:p>
        </p:txBody>
      </p:sp>
      <p:sp>
        <p:nvSpPr>
          <p:cNvPr id="6" name="Espaço Reservado para Rodapé 5">
            <a:extLst>
              <a:ext uri="{FF2B5EF4-FFF2-40B4-BE49-F238E27FC236}">
                <a16:creationId xmlns:a16="http://schemas.microsoft.com/office/drawing/2014/main" id="{6145B7BD-5E10-4A1D-AB21-25A9DF0853E6}"/>
              </a:ext>
            </a:extLst>
          </p:cNvPr>
          <p:cNvSpPr>
            <a:spLocks noGrp="1"/>
          </p:cNvSpPr>
          <p:nvPr>
            <p:ph type="ftr" sz="quarter" idx="11"/>
          </p:nvPr>
        </p:nvSpPr>
        <p:spPr/>
        <p:txBody>
          <a:bodyPr/>
          <a:lstStyle/>
          <a:p>
            <a:endParaRPr lang="pt-BR"/>
          </a:p>
        </p:txBody>
      </p:sp>
      <p:sp>
        <p:nvSpPr>
          <p:cNvPr id="7" name="Espaço Reservado para Número de Slide 6">
            <a:extLst>
              <a:ext uri="{FF2B5EF4-FFF2-40B4-BE49-F238E27FC236}">
                <a16:creationId xmlns:a16="http://schemas.microsoft.com/office/drawing/2014/main" id="{82CA175E-4DDD-464A-814F-62A472ADE66F}"/>
              </a:ext>
            </a:extLst>
          </p:cNvPr>
          <p:cNvSpPr>
            <a:spLocks noGrp="1"/>
          </p:cNvSpPr>
          <p:nvPr>
            <p:ph type="sldNum" sz="quarter" idx="12"/>
          </p:nvPr>
        </p:nvSpPr>
        <p:spPr/>
        <p:txBody>
          <a:bodyPr/>
          <a:lstStyle/>
          <a:p>
            <a:fld id="{5F960886-52D8-4CA9-A6CC-11786C7F3EBA}" type="slidenum">
              <a:rPr lang="pt-BR" smtClean="0"/>
              <a:t>‹nº›</a:t>
            </a:fld>
            <a:endParaRPr lang="pt-BR"/>
          </a:p>
        </p:txBody>
      </p:sp>
    </p:spTree>
    <p:extLst>
      <p:ext uri="{BB962C8B-B14F-4D97-AF65-F5344CB8AC3E}">
        <p14:creationId xmlns:p14="http://schemas.microsoft.com/office/powerpoint/2010/main" val="1976900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a:extLst>
              <a:ext uri="{FF2B5EF4-FFF2-40B4-BE49-F238E27FC236}">
                <a16:creationId xmlns:a16="http://schemas.microsoft.com/office/drawing/2014/main" id="{D9DC54CD-A1F8-4D0E-9973-7E40888928C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a:t>Clique para editar o título Mestre</a:t>
            </a:r>
          </a:p>
        </p:txBody>
      </p:sp>
      <p:sp>
        <p:nvSpPr>
          <p:cNvPr id="3" name="Espaço Reservado para Texto 2">
            <a:extLst>
              <a:ext uri="{FF2B5EF4-FFF2-40B4-BE49-F238E27FC236}">
                <a16:creationId xmlns:a16="http://schemas.microsoft.com/office/drawing/2014/main" id="{E78942A9-E9A7-4341-94BB-FA955DBAFE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a:t>Clique para editar os estilos de texto Mestres</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3589F14-75B8-4BB9-A0FC-429F91DF286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9A0636-1563-4FA8-9F46-E0403708208E}" type="datetimeFigureOut">
              <a:rPr lang="pt-BR" smtClean="0"/>
              <a:t>10/05/2022</a:t>
            </a:fld>
            <a:endParaRPr lang="pt-BR"/>
          </a:p>
        </p:txBody>
      </p:sp>
      <p:sp>
        <p:nvSpPr>
          <p:cNvPr id="5" name="Espaço Reservado para Rodapé 4">
            <a:extLst>
              <a:ext uri="{FF2B5EF4-FFF2-40B4-BE49-F238E27FC236}">
                <a16:creationId xmlns:a16="http://schemas.microsoft.com/office/drawing/2014/main" id="{103AD252-B1DB-4DF7-AB75-254D50BF74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a:extLst>
              <a:ext uri="{FF2B5EF4-FFF2-40B4-BE49-F238E27FC236}">
                <a16:creationId xmlns:a16="http://schemas.microsoft.com/office/drawing/2014/main" id="{BB4C42BD-E212-445A-B88B-0EF96F94271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960886-52D8-4CA9-A6CC-11786C7F3EBA}" type="slidenum">
              <a:rPr lang="pt-BR" smtClean="0"/>
              <a:t>‹nº›</a:t>
            </a:fld>
            <a:endParaRPr lang="pt-BR"/>
          </a:p>
        </p:txBody>
      </p:sp>
    </p:spTree>
    <p:extLst>
      <p:ext uri="{BB962C8B-B14F-4D97-AF65-F5344CB8AC3E}">
        <p14:creationId xmlns:p14="http://schemas.microsoft.com/office/powerpoint/2010/main" val="36846574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594D588-7468-4164-B20C-343858603B57}"/>
              </a:ext>
            </a:extLst>
          </p:cNvPr>
          <p:cNvSpPr>
            <a:spLocks noGrp="1"/>
          </p:cNvSpPr>
          <p:nvPr>
            <p:ph type="ctrTitle"/>
          </p:nvPr>
        </p:nvSpPr>
        <p:spPr/>
        <p:txBody>
          <a:bodyPr/>
          <a:lstStyle/>
          <a:p>
            <a:endParaRPr lang="pt-BR"/>
          </a:p>
        </p:txBody>
      </p:sp>
      <p:sp>
        <p:nvSpPr>
          <p:cNvPr id="3" name="Subtítulo 2">
            <a:extLst>
              <a:ext uri="{FF2B5EF4-FFF2-40B4-BE49-F238E27FC236}">
                <a16:creationId xmlns:a16="http://schemas.microsoft.com/office/drawing/2014/main" id="{7FF58FA3-88ED-4233-92D0-7045F1C5C92E}"/>
              </a:ext>
            </a:extLst>
          </p:cNvPr>
          <p:cNvSpPr>
            <a:spLocks noGrp="1"/>
          </p:cNvSpPr>
          <p:nvPr>
            <p:ph type="subTitle" idx="1"/>
          </p:nvPr>
        </p:nvSpPr>
        <p:spPr/>
        <p:txBody>
          <a:bodyPr/>
          <a:lstStyle/>
          <a:p>
            <a:endParaRPr lang="pt-BR"/>
          </a:p>
        </p:txBody>
      </p:sp>
      <p:pic>
        <p:nvPicPr>
          <p:cNvPr id="4" name="Imagem 3">
            <a:extLst>
              <a:ext uri="{FF2B5EF4-FFF2-40B4-BE49-F238E27FC236}">
                <a16:creationId xmlns:a16="http://schemas.microsoft.com/office/drawing/2014/main" id="{6A964D13-0BA7-4E78-A7F9-A6C3997B15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16333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0B8C2696-BF8C-4B9B-A3E1-711E8A5442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CaixaDeTexto 8">
            <a:extLst>
              <a:ext uri="{FF2B5EF4-FFF2-40B4-BE49-F238E27FC236}">
                <a16:creationId xmlns:a16="http://schemas.microsoft.com/office/drawing/2014/main" id="{C6D68FA0-5047-4EF4-89A5-ABF37C5990CF}"/>
              </a:ext>
            </a:extLst>
          </p:cNvPr>
          <p:cNvSpPr txBox="1"/>
          <p:nvPr/>
        </p:nvSpPr>
        <p:spPr>
          <a:xfrm>
            <a:off x="1044526" y="2367171"/>
            <a:ext cx="10102948" cy="2123658"/>
          </a:xfrm>
          <a:prstGeom prst="rect">
            <a:avLst/>
          </a:prstGeom>
          <a:noFill/>
        </p:spPr>
        <p:txBody>
          <a:bodyPr wrap="square">
            <a:spAutoFit/>
          </a:bodyPr>
          <a:lstStyle/>
          <a:p>
            <a:pPr algn="just"/>
            <a:r>
              <a:rPr lang="pt-BR" sz="36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James </a:t>
            </a:r>
            <a:r>
              <a:rPr lang="pt-BR" sz="3600" b="1" dirty="0" err="1">
                <a:effectLst>
                  <a:outerShdw blurRad="38100" dist="38100" dir="2700000" algn="tl">
                    <a:srgbClr val="000000">
                      <a:alpha val="43137"/>
                    </a:srgbClr>
                  </a:outerShdw>
                </a:effectLst>
                <a:latin typeface="Roboto" panose="02000000000000000000" pitchFamily="2" charset="0"/>
                <a:ea typeface="Roboto" panose="02000000000000000000" pitchFamily="2" charset="0"/>
              </a:rPr>
              <a:t>Westberry</a:t>
            </a:r>
            <a:r>
              <a:rPr lang="pt-BR" sz="36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 um homem dedicado à guarda do domingo, escreveu: </a:t>
            </a:r>
            <a:r>
              <a:rPr lang="pt-BR" sz="30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“Não há registro de qualquer declaração por parte de Jesus autorizando essa mudança, tampouco por parte dos apóstolos”.</a:t>
            </a:r>
          </a:p>
        </p:txBody>
      </p:sp>
    </p:spTree>
    <p:extLst>
      <p:ext uri="{BB962C8B-B14F-4D97-AF65-F5344CB8AC3E}">
        <p14:creationId xmlns:p14="http://schemas.microsoft.com/office/powerpoint/2010/main" val="1562613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0B8C2696-BF8C-4B9B-A3E1-711E8A5442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CaixaDeTexto 8">
            <a:extLst>
              <a:ext uri="{FF2B5EF4-FFF2-40B4-BE49-F238E27FC236}">
                <a16:creationId xmlns:a16="http://schemas.microsoft.com/office/drawing/2014/main" id="{C6D68FA0-5047-4EF4-89A5-ABF37C5990CF}"/>
              </a:ext>
            </a:extLst>
          </p:cNvPr>
          <p:cNvSpPr txBox="1"/>
          <p:nvPr/>
        </p:nvSpPr>
        <p:spPr>
          <a:xfrm>
            <a:off x="892712" y="1905506"/>
            <a:ext cx="10406576" cy="3046988"/>
          </a:xfrm>
          <a:prstGeom prst="rect">
            <a:avLst/>
          </a:prstGeom>
          <a:noFill/>
        </p:spPr>
        <p:txBody>
          <a:bodyPr wrap="square">
            <a:spAutoFit/>
          </a:bodyPr>
          <a:lstStyle/>
          <a:p>
            <a:pPr algn="just"/>
            <a:r>
              <a:rPr lang="pt-BR" sz="36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Cerca de 600 a.C., na antiga Babilônia, Daniel profetizou: </a:t>
            </a:r>
            <a:r>
              <a:rPr lang="pt-BR" sz="30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“Mas, nos dias destes reis (atual Europa moderna), o Deus do céu suscitará um reino que não será jamais destruído; este reino não passará a outro povo; esmiuçará e consumirá todos estes reinos, mas ele mesmo subsistirá para sempre” </a:t>
            </a:r>
            <a:r>
              <a:rPr lang="pt-BR" sz="30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(Daniel 2:44).</a:t>
            </a:r>
          </a:p>
        </p:txBody>
      </p:sp>
    </p:spTree>
    <p:extLst>
      <p:ext uri="{BB962C8B-B14F-4D97-AF65-F5344CB8AC3E}">
        <p14:creationId xmlns:p14="http://schemas.microsoft.com/office/powerpoint/2010/main" val="187476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208693E7-44F8-44A6-9DAA-17B44D92C2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3659"/>
          </a:xfrm>
          <a:prstGeom prst="rect">
            <a:avLst/>
          </a:prstGeom>
        </p:spPr>
      </p:pic>
      <p:pic>
        <p:nvPicPr>
          <p:cNvPr id="25" name="Imagem 24">
            <a:extLst>
              <a:ext uri="{FF2B5EF4-FFF2-40B4-BE49-F238E27FC236}">
                <a16:creationId xmlns:a16="http://schemas.microsoft.com/office/drawing/2014/main" id="{3F0A414D-5B0F-4CA6-922A-B327943B5A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966" y="4918018"/>
            <a:ext cx="2658034" cy="1935641"/>
          </a:xfrm>
          <a:prstGeom prst="rect">
            <a:avLst/>
          </a:prstGeom>
        </p:spPr>
      </p:pic>
      <p:pic>
        <p:nvPicPr>
          <p:cNvPr id="27" name="Imagem 26">
            <a:extLst>
              <a:ext uri="{FF2B5EF4-FFF2-40B4-BE49-F238E27FC236}">
                <a16:creationId xmlns:a16="http://schemas.microsoft.com/office/drawing/2014/main" id="{DFEADBAA-C7F6-4915-A9C2-065495097F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68788" y="228600"/>
            <a:ext cx="1512812" cy="1102659"/>
          </a:xfrm>
          <a:prstGeom prst="rect">
            <a:avLst/>
          </a:prstGeom>
        </p:spPr>
      </p:pic>
      <p:sp>
        <p:nvSpPr>
          <p:cNvPr id="6" name="Balão de Fala: Retângulo com Cantos Arredondados 5">
            <a:extLst>
              <a:ext uri="{FF2B5EF4-FFF2-40B4-BE49-F238E27FC236}">
                <a16:creationId xmlns:a16="http://schemas.microsoft.com/office/drawing/2014/main" id="{13E02972-0A60-4A7B-9ECC-8967A8088BEB}"/>
              </a:ext>
            </a:extLst>
          </p:cNvPr>
          <p:cNvSpPr/>
          <p:nvPr/>
        </p:nvSpPr>
        <p:spPr>
          <a:xfrm>
            <a:off x="3207361" y="1331259"/>
            <a:ext cx="8700560" cy="2910368"/>
          </a:xfrm>
          <a:prstGeom prst="wedgeRoundRectCallout">
            <a:avLst>
              <a:gd name="adj1" fmla="val -20995"/>
              <a:gd name="adj2" fmla="val 72459"/>
              <a:gd name="adj3" fmla="val 16667"/>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16" name="CaixaDeTexto 15">
            <a:extLst>
              <a:ext uri="{FF2B5EF4-FFF2-40B4-BE49-F238E27FC236}">
                <a16:creationId xmlns:a16="http://schemas.microsoft.com/office/drawing/2014/main" id="{99E1C8BA-C2A0-41C9-A63C-1254685AD928}"/>
              </a:ext>
            </a:extLst>
          </p:cNvPr>
          <p:cNvSpPr txBox="1"/>
          <p:nvPr/>
        </p:nvSpPr>
        <p:spPr>
          <a:xfrm>
            <a:off x="3175224" y="1393754"/>
            <a:ext cx="8806376" cy="2785378"/>
          </a:xfrm>
          <a:prstGeom prst="rect">
            <a:avLst/>
          </a:prstGeom>
          <a:noFill/>
        </p:spPr>
        <p:txBody>
          <a:bodyPr wrap="square" rtlCol="0">
            <a:spAutoFit/>
          </a:bodyPr>
          <a:lstStyle/>
          <a:p>
            <a:pPr algn="ctr"/>
            <a:r>
              <a:rPr lang="pt-BR" sz="25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A promessa do “evangelho eterno” é que, pela fé em Jesus, todos temos um lugar no Seu reino. “Na casa de meu Pai há muitas moradas. Se assim não fora, eu </a:t>
            </a:r>
            <a:r>
              <a:rPr lang="pt-BR" sz="2500" dirty="0" err="1">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vo-lo</a:t>
            </a:r>
            <a:r>
              <a:rPr lang="pt-BR" sz="25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 teria dito. Pois vou preparar-vos lugar. E, quando eu for e vos preparar lugar, voltarei e vos receberei para mim mesmo, para que, onde eu estou, estejais vós também” (João 14:2,3). </a:t>
            </a:r>
          </a:p>
          <a:p>
            <a:pPr algn="ctr"/>
            <a:r>
              <a:rPr lang="pt-BR" sz="25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Tudo depende de nossas próprias escolhas.</a:t>
            </a:r>
          </a:p>
        </p:txBody>
      </p:sp>
    </p:spTree>
    <p:extLst>
      <p:ext uri="{BB962C8B-B14F-4D97-AF65-F5344CB8AC3E}">
        <p14:creationId xmlns:p14="http://schemas.microsoft.com/office/powerpoint/2010/main" val="3649959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7A968333-C935-448B-87E9-4D5DF4B7C5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CaixaDeTexto 8">
            <a:extLst>
              <a:ext uri="{FF2B5EF4-FFF2-40B4-BE49-F238E27FC236}">
                <a16:creationId xmlns:a16="http://schemas.microsoft.com/office/drawing/2014/main" id="{40793A56-FA27-4096-9B8F-D8A8D483BF89}"/>
              </a:ext>
            </a:extLst>
          </p:cNvPr>
          <p:cNvSpPr txBox="1"/>
          <p:nvPr/>
        </p:nvSpPr>
        <p:spPr>
          <a:xfrm>
            <a:off x="658837" y="2228671"/>
            <a:ext cx="10874325" cy="2400657"/>
          </a:xfrm>
          <a:prstGeom prst="rect">
            <a:avLst/>
          </a:prstGeom>
          <a:noFill/>
        </p:spPr>
        <p:txBody>
          <a:bodyPr wrap="square">
            <a:spAutoFit/>
          </a:bodyPr>
          <a:lstStyle/>
          <a:p>
            <a:pPr algn="ctr"/>
            <a:r>
              <a:rPr lang="pt-BR" sz="30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As profecias de Daniel 2 e 7, em suma, apresentam mesma sequência: Babilônia, Média-Pérsia, Grécia, Roma e o reino eterno de Deus, sendo o reino humano final aquele que surge após a Grécia antiga e permanece até Deus fundar Seu “reino que jamais será destruído” </a:t>
            </a:r>
            <a:r>
              <a:rPr lang="pt-BR" sz="30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(Daniel 2:44).</a:t>
            </a:r>
          </a:p>
        </p:txBody>
      </p:sp>
    </p:spTree>
    <p:extLst>
      <p:ext uri="{BB962C8B-B14F-4D97-AF65-F5344CB8AC3E}">
        <p14:creationId xmlns:p14="http://schemas.microsoft.com/office/powerpoint/2010/main" val="3601268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Imagem 24">
            <a:extLst>
              <a:ext uri="{FF2B5EF4-FFF2-40B4-BE49-F238E27FC236}">
                <a16:creationId xmlns:a16="http://schemas.microsoft.com/office/drawing/2014/main" id="{3F0A414D-5B0F-4CA6-922A-B327943B5A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33966" y="4918018"/>
            <a:ext cx="2658034" cy="1935641"/>
          </a:xfrm>
          <a:prstGeom prst="rect">
            <a:avLst/>
          </a:prstGeom>
        </p:spPr>
      </p:pic>
      <p:pic>
        <p:nvPicPr>
          <p:cNvPr id="27" name="Imagem 26">
            <a:extLst>
              <a:ext uri="{FF2B5EF4-FFF2-40B4-BE49-F238E27FC236}">
                <a16:creationId xmlns:a16="http://schemas.microsoft.com/office/drawing/2014/main" id="{DFEADBAA-C7F6-4915-A9C2-065495097F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8788" y="228600"/>
            <a:ext cx="1512812" cy="1102659"/>
          </a:xfrm>
          <a:prstGeom prst="rect">
            <a:avLst/>
          </a:prstGeom>
        </p:spPr>
      </p:pic>
      <p:pic>
        <p:nvPicPr>
          <p:cNvPr id="3" name="Imagem 2">
            <a:extLst>
              <a:ext uri="{FF2B5EF4-FFF2-40B4-BE49-F238E27FC236}">
                <a16:creationId xmlns:a16="http://schemas.microsoft.com/office/drawing/2014/main" id="{C36534B8-8637-4DBA-983E-8022BBAC0D3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8763" y="0"/>
            <a:ext cx="5383237" cy="6858000"/>
          </a:xfrm>
          <a:prstGeom prst="rect">
            <a:avLst/>
          </a:prstGeom>
        </p:spPr>
      </p:pic>
      <p:sp>
        <p:nvSpPr>
          <p:cNvPr id="4" name="CaixaDeTexto 3">
            <a:extLst>
              <a:ext uri="{FF2B5EF4-FFF2-40B4-BE49-F238E27FC236}">
                <a16:creationId xmlns:a16="http://schemas.microsoft.com/office/drawing/2014/main" id="{E15F3225-38DC-43E8-AA91-748C4BBACE4A}"/>
              </a:ext>
            </a:extLst>
          </p:cNvPr>
          <p:cNvSpPr txBox="1"/>
          <p:nvPr/>
        </p:nvSpPr>
        <p:spPr>
          <a:xfrm>
            <a:off x="324172" y="1166842"/>
            <a:ext cx="6175717" cy="4524315"/>
          </a:xfrm>
          <a:prstGeom prst="rect">
            <a:avLst/>
          </a:prstGeom>
          <a:noFill/>
        </p:spPr>
        <p:txBody>
          <a:bodyPr wrap="square" rtlCol="0">
            <a:spAutoFit/>
          </a:bodyPr>
          <a:lstStyle/>
          <a:p>
            <a:pPr algn="ctr"/>
            <a:r>
              <a:rPr lang="pt-BR" sz="3600" dirty="0">
                <a:latin typeface="Roboto" panose="02000000000000000000" pitchFamily="2" charset="0"/>
                <a:ea typeface="Roboto" panose="02000000000000000000" pitchFamily="2" charset="0"/>
              </a:rPr>
              <a:t>Roma pagã desapareceu há 1.500 anos, mas Roma papal permanecerá até Jesus voltar; ela traz uma parte infeliz da história, pois destruiria “os santos do Altíssimo” </a:t>
            </a:r>
          </a:p>
          <a:p>
            <a:pPr algn="ctr"/>
            <a:r>
              <a:rPr lang="pt-BR" sz="3600" b="1" dirty="0">
                <a:latin typeface="Roboto" panose="02000000000000000000" pitchFamily="2" charset="0"/>
                <a:ea typeface="Roboto" panose="02000000000000000000" pitchFamily="2" charset="0"/>
              </a:rPr>
              <a:t>(Daniel 7:25, ARC).</a:t>
            </a:r>
            <a:r>
              <a:rPr lang="pt-BR" sz="3600" dirty="0">
                <a:latin typeface="Roboto" panose="02000000000000000000" pitchFamily="2" charset="0"/>
                <a:ea typeface="Roboto" panose="02000000000000000000" pitchFamily="2" charset="0"/>
              </a:rPr>
              <a:t> </a:t>
            </a:r>
          </a:p>
        </p:txBody>
      </p:sp>
    </p:spTree>
    <p:extLst>
      <p:ext uri="{BB962C8B-B14F-4D97-AF65-F5344CB8AC3E}">
        <p14:creationId xmlns:p14="http://schemas.microsoft.com/office/powerpoint/2010/main" val="811786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7A968333-C935-448B-87E9-4D5DF4B7C5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CaixaDeTexto 8">
            <a:extLst>
              <a:ext uri="{FF2B5EF4-FFF2-40B4-BE49-F238E27FC236}">
                <a16:creationId xmlns:a16="http://schemas.microsoft.com/office/drawing/2014/main" id="{40793A56-FA27-4096-9B8F-D8A8D483BF89}"/>
              </a:ext>
            </a:extLst>
          </p:cNvPr>
          <p:cNvSpPr txBox="1"/>
          <p:nvPr/>
        </p:nvSpPr>
        <p:spPr>
          <a:xfrm>
            <a:off x="394412" y="2228671"/>
            <a:ext cx="11403175" cy="2400657"/>
          </a:xfrm>
          <a:prstGeom prst="rect">
            <a:avLst/>
          </a:prstGeom>
          <a:noFill/>
        </p:spPr>
        <p:txBody>
          <a:bodyPr wrap="square">
            <a:spAutoFit/>
          </a:bodyPr>
          <a:lstStyle/>
          <a:p>
            <a:pPr algn="ctr"/>
            <a:r>
              <a:rPr lang="pt-BR" sz="30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A morte de Jesus na cruz foi por causa do pecado, que é a “transgressão da lei” </a:t>
            </a:r>
            <a:r>
              <a:rPr lang="pt-BR" sz="30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(1 João 3:4 e 1 Coríntios 15:3). </a:t>
            </a:r>
            <a:r>
              <a:rPr lang="pt-BR" sz="30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Porém, a tentativa de mudar a lei de Deus assumiria importância tremenda quando o mundo inteiro se envolvesse e “fizesse morrer quantos não adorassem a imagem da besta” </a:t>
            </a:r>
            <a:r>
              <a:rPr lang="pt-BR" sz="30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(Apocalipse 13:15). </a:t>
            </a:r>
          </a:p>
        </p:txBody>
      </p:sp>
    </p:spTree>
    <p:extLst>
      <p:ext uri="{BB962C8B-B14F-4D97-AF65-F5344CB8AC3E}">
        <p14:creationId xmlns:p14="http://schemas.microsoft.com/office/powerpoint/2010/main" val="69535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7269A3CB-33BF-457A-98AB-1AD33219A0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42"/>
            <a:ext cx="12193976" cy="6853658"/>
          </a:xfrm>
          <a:prstGeom prst="rect">
            <a:avLst/>
          </a:prstGeom>
        </p:spPr>
      </p:pic>
      <p:pic>
        <p:nvPicPr>
          <p:cNvPr id="25" name="Imagem 24">
            <a:extLst>
              <a:ext uri="{FF2B5EF4-FFF2-40B4-BE49-F238E27FC236}">
                <a16:creationId xmlns:a16="http://schemas.microsoft.com/office/drawing/2014/main" id="{3F0A414D-5B0F-4CA6-922A-B327943B5A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966" y="4918018"/>
            <a:ext cx="2658034" cy="1935641"/>
          </a:xfrm>
          <a:prstGeom prst="rect">
            <a:avLst/>
          </a:prstGeom>
        </p:spPr>
      </p:pic>
      <p:pic>
        <p:nvPicPr>
          <p:cNvPr id="27" name="Imagem 26">
            <a:extLst>
              <a:ext uri="{FF2B5EF4-FFF2-40B4-BE49-F238E27FC236}">
                <a16:creationId xmlns:a16="http://schemas.microsoft.com/office/drawing/2014/main" id="{DFEADBAA-C7F6-4915-A9C2-065495097F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68788" y="228600"/>
            <a:ext cx="1512812" cy="1102659"/>
          </a:xfrm>
          <a:prstGeom prst="rect">
            <a:avLst/>
          </a:prstGeom>
        </p:spPr>
      </p:pic>
      <p:sp>
        <p:nvSpPr>
          <p:cNvPr id="13" name="CaixaDeTexto 12">
            <a:extLst>
              <a:ext uri="{FF2B5EF4-FFF2-40B4-BE49-F238E27FC236}">
                <a16:creationId xmlns:a16="http://schemas.microsoft.com/office/drawing/2014/main" id="{C345FBB7-F9F9-4B0E-8FCA-A946ACB08BC2}"/>
              </a:ext>
            </a:extLst>
          </p:cNvPr>
          <p:cNvSpPr txBox="1"/>
          <p:nvPr/>
        </p:nvSpPr>
        <p:spPr>
          <a:xfrm>
            <a:off x="4147931" y="3976526"/>
            <a:ext cx="4929808" cy="1200329"/>
          </a:xfrm>
          <a:prstGeom prst="rect">
            <a:avLst/>
          </a:prstGeom>
          <a:noFill/>
        </p:spPr>
        <p:txBody>
          <a:bodyPr wrap="square" rtlCol="0">
            <a:spAutoFit/>
          </a:bodyPr>
          <a:lstStyle/>
          <a:p>
            <a:r>
              <a:rPr lang="pt-BR" sz="72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O CRIADOR</a:t>
            </a:r>
            <a:endParaRPr lang="pt-BR" sz="80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endParaRPr>
          </a:p>
        </p:txBody>
      </p:sp>
      <p:sp>
        <p:nvSpPr>
          <p:cNvPr id="16" name="CaixaDeTexto 15">
            <a:extLst>
              <a:ext uri="{FF2B5EF4-FFF2-40B4-BE49-F238E27FC236}">
                <a16:creationId xmlns:a16="http://schemas.microsoft.com/office/drawing/2014/main" id="{99E1C8BA-C2A0-41C9-A63C-1254685AD928}"/>
              </a:ext>
            </a:extLst>
          </p:cNvPr>
          <p:cNvSpPr txBox="1"/>
          <p:nvPr/>
        </p:nvSpPr>
        <p:spPr>
          <a:xfrm>
            <a:off x="3094893" y="2235144"/>
            <a:ext cx="5317588" cy="646331"/>
          </a:xfrm>
          <a:prstGeom prst="rect">
            <a:avLst/>
          </a:prstGeom>
          <a:noFill/>
        </p:spPr>
        <p:txBody>
          <a:bodyPr wrap="square" rtlCol="0">
            <a:spAutoFit/>
          </a:bodyPr>
          <a:lstStyle/>
          <a:p>
            <a:r>
              <a:rPr lang="pt-BR" sz="36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A BESTA E SUA IMAGEM</a:t>
            </a:r>
          </a:p>
        </p:txBody>
      </p:sp>
      <p:sp>
        <p:nvSpPr>
          <p:cNvPr id="17" name="CaixaDeTexto 16">
            <a:extLst>
              <a:ext uri="{FF2B5EF4-FFF2-40B4-BE49-F238E27FC236}">
                <a16:creationId xmlns:a16="http://schemas.microsoft.com/office/drawing/2014/main" id="{B7230E56-DDE2-41F6-B2D1-D5BB5E6DD5B7}"/>
              </a:ext>
            </a:extLst>
          </p:cNvPr>
          <p:cNvSpPr txBox="1"/>
          <p:nvPr/>
        </p:nvSpPr>
        <p:spPr>
          <a:xfrm>
            <a:off x="258038" y="504025"/>
            <a:ext cx="9952713" cy="1015663"/>
          </a:xfrm>
          <a:prstGeom prst="rect">
            <a:avLst/>
          </a:prstGeom>
          <a:noFill/>
          <a:ln w="57150">
            <a:solidFill>
              <a:schemeClr val="bg1"/>
            </a:solidFill>
          </a:ln>
        </p:spPr>
        <p:txBody>
          <a:bodyPr wrap="square">
            <a:spAutoFit/>
          </a:bodyPr>
          <a:lstStyle/>
          <a:p>
            <a:pPr algn="ctr"/>
            <a:r>
              <a:rPr lang="pt-BR" sz="2000" b="1" dirty="0">
                <a:solidFill>
                  <a:schemeClr val="accent4"/>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O mundo terá que escolher a quem adorar: o Criador de todas as coisas, obedecendo Seus mandamentos e permanecendo fiéis a Jesus, ou a besta e sua imagem, aderindo à sua tentativa de mudar os tempos e a lei em afronta a Deus.</a:t>
            </a:r>
          </a:p>
        </p:txBody>
      </p:sp>
    </p:spTree>
    <p:extLst>
      <p:ext uri="{BB962C8B-B14F-4D97-AF65-F5344CB8AC3E}">
        <p14:creationId xmlns:p14="http://schemas.microsoft.com/office/powerpoint/2010/main" val="1610309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7A968333-C935-448B-87E9-4D5DF4B7C5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CaixaDeTexto 8">
            <a:extLst>
              <a:ext uri="{FF2B5EF4-FFF2-40B4-BE49-F238E27FC236}">
                <a16:creationId xmlns:a16="http://schemas.microsoft.com/office/drawing/2014/main" id="{40793A56-FA27-4096-9B8F-D8A8D483BF89}"/>
              </a:ext>
            </a:extLst>
          </p:cNvPr>
          <p:cNvSpPr txBox="1"/>
          <p:nvPr/>
        </p:nvSpPr>
        <p:spPr>
          <a:xfrm>
            <a:off x="833700" y="2459504"/>
            <a:ext cx="10524600" cy="1938992"/>
          </a:xfrm>
          <a:prstGeom prst="rect">
            <a:avLst/>
          </a:prstGeom>
          <a:noFill/>
        </p:spPr>
        <p:txBody>
          <a:bodyPr wrap="square">
            <a:spAutoFit/>
          </a:bodyPr>
          <a:lstStyle/>
          <a:p>
            <a:pPr algn="ctr"/>
            <a:r>
              <a:rPr lang="pt-BR" sz="30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As boas-novas do “evangelho eterno” são que a fé em Jesus, fé que cobre todos os nossos pecados, é a mesma fé que toma posse da justiça de Cristo para limpar os nossos pecados e nos transformar.</a:t>
            </a:r>
            <a:endParaRPr lang="pt-BR" sz="30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591717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C030FF6B-5239-41EE-9C4C-5228C3C17D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853659"/>
          </a:xfrm>
          <a:prstGeom prst="rect">
            <a:avLst/>
          </a:prstGeom>
        </p:spPr>
      </p:pic>
      <p:pic>
        <p:nvPicPr>
          <p:cNvPr id="25" name="Imagem 24">
            <a:extLst>
              <a:ext uri="{FF2B5EF4-FFF2-40B4-BE49-F238E27FC236}">
                <a16:creationId xmlns:a16="http://schemas.microsoft.com/office/drawing/2014/main" id="{3F0A414D-5B0F-4CA6-922A-B327943B5A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966" y="4918018"/>
            <a:ext cx="2658034" cy="1935641"/>
          </a:xfrm>
          <a:prstGeom prst="rect">
            <a:avLst/>
          </a:prstGeom>
        </p:spPr>
      </p:pic>
      <p:pic>
        <p:nvPicPr>
          <p:cNvPr id="27" name="Imagem 26">
            <a:extLst>
              <a:ext uri="{FF2B5EF4-FFF2-40B4-BE49-F238E27FC236}">
                <a16:creationId xmlns:a16="http://schemas.microsoft.com/office/drawing/2014/main" id="{DFEADBAA-C7F6-4915-A9C2-065495097F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68788" y="228600"/>
            <a:ext cx="1512812" cy="1102659"/>
          </a:xfrm>
          <a:prstGeom prst="rect">
            <a:avLst/>
          </a:prstGeom>
        </p:spPr>
      </p:pic>
      <p:sp>
        <p:nvSpPr>
          <p:cNvPr id="9" name="CaixaDeTexto 8">
            <a:extLst>
              <a:ext uri="{FF2B5EF4-FFF2-40B4-BE49-F238E27FC236}">
                <a16:creationId xmlns:a16="http://schemas.microsoft.com/office/drawing/2014/main" id="{9C902291-AB7F-4153-844F-30E520D0DE75}"/>
              </a:ext>
            </a:extLst>
          </p:cNvPr>
          <p:cNvSpPr txBox="1"/>
          <p:nvPr/>
        </p:nvSpPr>
        <p:spPr>
          <a:xfrm>
            <a:off x="1206637" y="2688164"/>
            <a:ext cx="9778725" cy="1477328"/>
          </a:xfrm>
          <a:prstGeom prst="rect">
            <a:avLst/>
          </a:prstGeom>
          <a:noFill/>
          <a:ln w="57150">
            <a:solidFill>
              <a:schemeClr val="bg1"/>
            </a:solidFill>
          </a:ln>
        </p:spPr>
        <p:txBody>
          <a:bodyPr wrap="square">
            <a:spAutoFit/>
          </a:bodyPr>
          <a:lstStyle/>
          <a:p>
            <a:pPr algn="ctr"/>
            <a:r>
              <a:rPr lang="pt-BR" sz="3000" b="1" dirty="0">
                <a:solidFill>
                  <a:schemeClr val="accent4"/>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“E, assim, se alguém está em Cristo, é nova criatura; as coisas antigas já passaram; eis que se fizeram novas” </a:t>
            </a:r>
          </a:p>
          <a:p>
            <a:pPr algn="ctr"/>
            <a:r>
              <a:rPr lang="pt-BR" sz="3000" b="1" dirty="0">
                <a:solidFill>
                  <a:schemeClr val="accent4"/>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(2 Coríntios 5:17)</a:t>
            </a:r>
            <a:r>
              <a:rPr lang="pt-BR" sz="30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 </a:t>
            </a:r>
          </a:p>
        </p:txBody>
      </p:sp>
    </p:spTree>
    <p:extLst>
      <p:ext uri="{BB962C8B-B14F-4D97-AF65-F5344CB8AC3E}">
        <p14:creationId xmlns:p14="http://schemas.microsoft.com/office/powerpoint/2010/main" val="1574818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2D32C55D-4021-4928-BD2D-66605BDDA3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2" y="0"/>
            <a:ext cx="12192000" cy="6858000"/>
          </a:xfrm>
          <a:prstGeom prst="rect">
            <a:avLst/>
          </a:prstGeom>
        </p:spPr>
      </p:pic>
      <p:sp>
        <p:nvSpPr>
          <p:cNvPr id="12" name="CaixaDeTexto 11">
            <a:extLst>
              <a:ext uri="{FF2B5EF4-FFF2-40B4-BE49-F238E27FC236}">
                <a16:creationId xmlns:a16="http://schemas.microsoft.com/office/drawing/2014/main" id="{E0724A4C-ED11-47BE-9F8F-A775D517A8D5}"/>
              </a:ext>
            </a:extLst>
          </p:cNvPr>
          <p:cNvSpPr txBox="1"/>
          <p:nvPr/>
        </p:nvSpPr>
        <p:spPr>
          <a:xfrm>
            <a:off x="887497" y="2521059"/>
            <a:ext cx="10417006" cy="1815882"/>
          </a:xfrm>
          <a:prstGeom prst="rect">
            <a:avLst/>
          </a:prstGeom>
          <a:noFill/>
        </p:spPr>
        <p:txBody>
          <a:bodyPr wrap="square">
            <a:spAutoFit/>
          </a:bodyPr>
          <a:lstStyle/>
          <a:p>
            <a:pPr algn="ctr"/>
            <a:r>
              <a:rPr lang="pt-BR" sz="28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“Não vos sobreveio tentação que não fosse humana; mas Deus é fiel e não permitirá que sejais tentados além das vossas forças; pelo contrário, juntamente com a tentação, vos proverá livramento, de sorte que a possais suportar” </a:t>
            </a:r>
            <a:r>
              <a:rPr lang="pt-BR" sz="28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(1 Coríntios 10:13).</a:t>
            </a:r>
          </a:p>
        </p:txBody>
      </p:sp>
    </p:spTree>
    <p:extLst>
      <p:ext uri="{BB962C8B-B14F-4D97-AF65-F5344CB8AC3E}">
        <p14:creationId xmlns:p14="http://schemas.microsoft.com/office/powerpoint/2010/main" val="2013201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ângulo 9">
            <a:extLst>
              <a:ext uri="{FF2B5EF4-FFF2-40B4-BE49-F238E27FC236}">
                <a16:creationId xmlns:a16="http://schemas.microsoft.com/office/drawing/2014/main" id="{5A304ABC-DCAB-49BE-AAB1-2B55B3F5C323}"/>
              </a:ext>
            </a:extLst>
          </p:cNvPr>
          <p:cNvSpPr/>
          <p:nvPr/>
        </p:nvSpPr>
        <p:spPr>
          <a:xfrm>
            <a:off x="1" y="0"/>
            <a:ext cx="12191999" cy="6853659"/>
          </a:xfrm>
          <a:prstGeom prst="rect">
            <a:avLst/>
          </a:prstGeom>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solidFill>
                <a:schemeClr val="bg1"/>
              </a:solidFill>
            </a:endParaRPr>
          </a:p>
        </p:txBody>
      </p:sp>
      <p:pic>
        <p:nvPicPr>
          <p:cNvPr id="25" name="Imagem 24">
            <a:extLst>
              <a:ext uri="{FF2B5EF4-FFF2-40B4-BE49-F238E27FC236}">
                <a16:creationId xmlns:a16="http://schemas.microsoft.com/office/drawing/2014/main" id="{3F0A414D-5B0F-4CA6-922A-B327943B5A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33966" y="4918018"/>
            <a:ext cx="2658034" cy="1935641"/>
          </a:xfrm>
          <a:prstGeom prst="rect">
            <a:avLst/>
          </a:prstGeom>
        </p:spPr>
      </p:pic>
      <p:pic>
        <p:nvPicPr>
          <p:cNvPr id="27" name="Imagem 26">
            <a:extLst>
              <a:ext uri="{FF2B5EF4-FFF2-40B4-BE49-F238E27FC236}">
                <a16:creationId xmlns:a16="http://schemas.microsoft.com/office/drawing/2014/main" id="{DFEADBAA-C7F6-4915-A9C2-065495097F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8788" y="228600"/>
            <a:ext cx="1512812" cy="1102659"/>
          </a:xfrm>
          <a:prstGeom prst="rect">
            <a:avLst/>
          </a:prstGeom>
        </p:spPr>
      </p:pic>
      <p:sp>
        <p:nvSpPr>
          <p:cNvPr id="6" name="CaixaDeTexto 5">
            <a:extLst>
              <a:ext uri="{FF2B5EF4-FFF2-40B4-BE49-F238E27FC236}">
                <a16:creationId xmlns:a16="http://schemas.microsoft.com/office/drawing/2014/main" id="{F94D6D9D-FC2A-45BD-B686-A08D718FE590}"/>
              </a:ext>
            </a:extLst>
          </p:cNvPr>
          <p:cNvSpPr txBox="1"/>
          <p:nvPr/>
        </p:nvSpPr>
        <p:spPr>
          <a:xfrm>
            <a:off x="2237812" y="1337462"/>
            <a:ext cx="7909112" cy="2215991"/>
          </a:xfrm>
          <a:prstGeom prst="rect">
            <a:avLst/>
          </a:prstGeom>
          <a:noFill/>
        </p:spPr>
        <p:txBody>
          <a:bodyPr wrap="square" rtlCol="0">
            <a:spAutoFit/>
          </a:bodyPr>
          <a:lstStyle/>
          <a:p>
            <a:pPr algn="ctr"/>
            <a:r>
              <a:rPr lang="pt-BR" sz="7000" b="1"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O ÚLTIMO </a:t>
            </a:r>
          </a:p>
          <a:p>
            <a:pPr algn="r"/>
            <a:r>
              <a:rPr lang="pt-BR" sz="66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CONVITE</a:t>
            </a:r>
          </a:p>
        </p:txBody>
      </p:sp>
      <p:pic>
        <p:nvPicPr>
          <p:cNvPr id="9" name="Imagem 8">
            <a:extLst>
              <a:ext uri="{FF2B5EF4-FFF2-40B4-BE49-F238E27FC236}">
                <a16:creationId xmlns:a16="http://schemas.microsoft.com/office/drawing/2014/main" id="{3C73CD84-B25F-4849-B222-2A05C11DD4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92552" y="2471142"/>
            <a:ext cx="5999632" cy="2895511"/>
          </a:xfrm>
          <a:prstGeom prst="rect">
            <a:avLst/>
          </a:prstGeom>
          <a:ln>
            <a:noFill/>
          </a:ln>
          <a:effectLst>
            <a:outerShdw blurRad="1270000" dist="139700" dir="2700000" algn="tl" rotWithShape="0">
              <a:srgbClr val="333333"/>
            </a:outerShdw>
            <a:reflection endPos="65000" dist="50800" dir="5400000" sy="-100000" algn="bl" rotWithShape="0"/>
          </a:effectLst>
        </p:spPr>
      </p:pic>
    </p:spTree>
    <p:extLst>
      <p:ext uri="{BB962C8B-B14F-4D97-AF65-F5344CB8AC3E}">
        <p14:creationId xmlns:p14="http://schemas.microsoft.com/office/powerpoint/2010/main" val="2051854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2D32C55D-4021-4928-BD2D-66605BDDA3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2" y="0"/>
            <a:ext cx="12192000" cy="6858000"/>
          </a:xfrm>
          <a:prstGeom prst="rect">
            <a:avLst/>
          </a:prstGeom>
        </p:spPr>
      </p:pic>
      <p:sp>
        <p:nvSpPr>
          <p:cNvPr id="12" name="CaixaDeTexto 11">
            <a:extLst>
              <a:ext uri="{FF2B5EF4-FFF2-40B4-BE49-F238E27FC236}">
                <a16:creationId xmlns:a16="http://schemas.microsoft.com/office/drawing/2014/main" id="{E0724A4C-ED11-47BE-9F8F-A775D517A8D5}"/>
              </a:ext>
            </a:extLst>
          </p:cNvPr>
          <p:cNvSpPr txBox="1"/>
          <p:nvPr/>
        </p:nvSpPr>
        <p:spPr>
          <a:xfrm>
            <a:off x="887497" y="2951946"/>
            <a:ext cx="10417006" cy="954107"/>
          </a:xfrm>
          <a:prstGeom prst="rect">
            <a:avLst/>
          </a:prstGeom>
          <a:noFill/>
        </p:spPr>
        <p:txBody>
          <a:bodyPr wrap="square">
            <a:spAutoFit/>
          </a:bodyPr>
          <a:lstStyle/>
          <a:p>
            <a:pPr algn="ctr"/>
            <a:r>
              <a:rPr lang="pt-BR" sz="28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“porque todo o que é nascido de Deus vence o mundo; e esta é a vitória que vence o mundo: a nossa fé” </a:t>
            </a:r>
            <a:r>
              <a:rPr lang="pt-BR" sz="28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(1 João 5:4).</a:t>
            </a:r>
          </a:p>
        </p:txBody>
      </p:sp>
    </p:spTree>
    <p:extLst>
      <p:ext uri="{BB962C8B-B14F-4D97-AF65-F5344CB8AC3E}">
        <p14:creationId xmlns:p14="http://schemas.microsoft.com/office/powerpoint/2010/main" val="1823333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2D32C55D-4021-4928-BD2D-66605BDDA3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2" y="0"/>
            <a:ext cx="12192000" cy="6858000"/>
          </a:xfrm>
          <a:prstGeom prst="rect">
            <a:avLst/>
          </a:prstGeom>
        </p:spPr>
      </p:pic>
      <p:sp>
        <p:nvSpPr>
          <p:cNvPr id="12" name="CaixaDeTexto 11">
            <a:extLst>
              <a:ext uri="{FF2B5EF4-FFF2-40B4-BE49-F238E27FC236}">
                <a16:creationId xmlns:a16="http://schemas.microsoft.com/office/drawing/2014/main" id="{E0724A4C-ED11-47BE-9F8F-A775D517A8D5}"/>
              </a:ext>
            </a:extLst>
          </p:cNvPr>
          <p:cNvSpPr txBox="1"/>
          <p:nvPr/>
        </p:nvSpPr>
        <p:spPr>
          <a:xfrm>
            <a:off x="887497" y="3167390"/>
            <a:ext cx="10417006" cy="523220"/>
          </a:xfrm>
          <a:prstGeom prst="rect">
            <a:avLst/>
          </a:prstGeom>
          <a:noFill/>
        </p:spPr>
        <p:txBody>
          <a:bodyPr wrap="square">
            <a:spAutoFit/>
          </a:bodyPr>
          <a:lstStyle/>
          <a:p>
            <a:pPr algn="ctr"/>
            <a:r>
              <a:rPr lang="pt-BR" sz="28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“Tudo posso Naquele que me fortalece” </a:t>
            </a:r>
            <a:r>
              <a:rPr lang="pt-BR" sz="28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(Filipenses 4:13). </a:t>
            </a:r>
          </a:p>
        </p:txBody>
      </p:sp>
    </p:spTree>
    <p:extLst>
      <p:ext uri="{BB962C8B-B14F-4D97-AF65-F5344CB8AC3E}">
        <p14:creationId xmlns:p14="http://schemas.microsoft.com/office/powerpoint/2010/main" val="3983440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2D32C55D-4021-4928-BD2D-66605BDDA3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82" y="0"/>
            <a:ext cx="12192000" cy="6858000"/>
          </a:xfrm>
          <a:prstGeom prst="rect">
            <a:avLst/>
          </a:prstGeom>
        </p:spPr>
      </p:pic>
      <p:sp>
        <p:nvSpPr>
          <p:cNvPr id="12" name="CaixaDeTexto 11">
            <a:extLst>
              <a:ext uri="{FF2B5EF4-FFF2-40B4-BE49-F238E27FC236}">
                <a16:creationId xmlns:a16="http://schemas.microsoft.com/office/drawing/2014/main" id="{E0724A4C-ED11-47BE-9F8F-A775D517A8D5}"/>
              </a:ext>
            </a:extLst>
          </p:cNvPr>
          <p:cNvSpPr txBox="1"/>
          <p:nvPr/>
        </p:nvSpPr>
        <p:spPr>
          <a:xfrm>
            <a:off x="887497" y="2736502"/>
            <a:ext cx="10417006" cy="1384995"/>
          </a:xfrm>
          <a:prstGeom prst="rect">
            <a:avLst/>
          </a:prstGeom>
          <a:noFill/>
        </p:spPr>
        <p:txBody>
          <a:bodyPr wrap="square">
            <a:spAutoFit/>
          </a:bodyPr>
          <a:lstStyle/>
          <a:p>
            <a:pPr algn="ctr"/>
            <a:r>
              <a:rPr lang="pt-BR" sz="28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“A nossa velha natureza foi crucificada com Ele, para que o corpo do pecado seja destruído, e não sejamos mais escravos do pecado” </a:t>
            </a:r>
            <a:r>
              <a:rPr lang="pt-BR" sz="28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(Romanos 6:6). </a:t>
            </a:r>
          </a:p>
        </p:txBody>
      </p:sp>
    </p:spTree>
    <p:extLst>
      <p:ext uri="{BB962C8B-B14F-4D97-AF65-F5344CB8AC3E}">
        <p14:creationId xmlns:p14="http://schemas.microsoft.com/office/powerpoint/2010/main" val="2631985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m 4">
            <a:extLst>
              <a:ext uri="{FF2B5EF4-FFF2-40B4-BE49-F238E27FC236}">
                <a16:creationId xmlns:a16="http://schemas.microsoft.com/office/drawing/2014/main" id="{2D32C55D-4021-4928-BD2D-66605BDDA3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2" name="CaixaDeTexto 11">
            <a:extLst>
              <a:ext uri="{FF2B5EF4-FFF2-40B4-BE49-F238E27FC236}">
                <a16:creationId xmlns:a16="http://schemas.microsoft.com/office/drawing/2014/main" id="{E0724A4C-ED11-47BE-9F8F-A775D517A8D5}"/>
              </a:ext>
            </a:extLst>
          </p:cNvPr>
          <p:cNvSpPr txBox="1"/>
          <p:nvPr/>
        </p:nvSpPr>
        <p:spPr>
          <a:xfrm>
            <a:off x="764236" y="2305615"/>
            <a:ext cx="10663527" cy="2246769"/>
          </a:xfrm>
          <a:prstGeom prst="rect">
            <a:avLst/>
          </a:prstGeom>
          <a:noFill/>
        </p:spPr>
        <p:txBody>
          <a:bodyPr wrap="square">
            <a:spAutoFit/>
          </a:bodyPr>
          <a:lstStyle/>
          <a:p>
            <a:pPr algn="ctr"/>
            <a:r>
              <a:rPr lang="pt-BR" sz="28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“Àquele que é poderoso para impedi-los de cair e para apresentá-los diante de sua glória sem mácula e com grande alegria, ao único Deus, nosso Salvador, sejam glória, majestade, poder e autoridade, mediante Jesus Cristo, nosso Senhor, antes de todos os tempos, agora e para todo o sempre! Amém” </a:t>
            </a:r>
            <a:r>
              <a:rPr lang="pt-BR" sz="2800" b="1"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(Judas 2:4). </a:t>
            </a:r>
          </a:p>
        </p:txBody>
      </p:sp>
    </p:spTree>
    <p:extLst>
      <p:ext uri="{BB962C8B-B14F-4D97-AF65-F5344CB8AC3E}">
        <p14:creationId xmlns:p14="http://schemas.microsoft.com/office/powerpoint/2010/main" val="3319030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391344AD-50E1-4622-95B8-6AA0B3E27B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853659"/>
          </a:xfrm>
          <a:prstGeom prst="rect">
            <a:avLst/>
          </a:prstGeom>
        </p:spPr>
      </p:pic>
      <p:pic>
        <p:nvPicPr>
          <p:cNvPr id="25" name="Imagem 24">
            <a:extLst>
              <a:ext uri="{FF2B5EF4-FFF2-40B4-BE49-F238E27FC236}">
                <a16:creationId xmlns:a16="http://schemas.microsoft.com/office/drawing/2014/main" id="{3F0A414D-5B0F-4CA6-922A-B327943B5A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966" y="4918018"/>
            <a:ext cx="2658034" cy="1935641"/>
          </a:xfrm>
          <a:prstGeom prst="rect">
            <a:avLst/>
          </a:prstGeom>
        </p:spPr>
      </p:pic>
      <p:pic>
        <p:nvPicPr>
          <p:cNvPr id="27" name="Imagem 26">
            <a:extLst>
              <a:ext uri="{FF2B5EF4-FFF2-40B4-BE49-F238E27FC236}">
                <a16:creationId xmlns:a16="http://schemas.microsoft.com/office/drawing/2014/main" id="{DFEADBAA-C7F6-4915-A9C2-065495097F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68788" y="228600"/>
            <a:ext cx="1512812" cy="1102659"/>
          </a:xfrm>
          <a:prstGeom prst="rect">
            <a:avLst/>
          </a:prstGeom>
        </p:spPr>
      </p:pic>
      <p:sp>
        <p:nvSpPr>
          <p:cNvPr id="8" name="CaixaDeTexto 7">
            <a:extLst>
              <a:ext uri="{FF2B5EF4-FFF2-40B4-BE49-F238E27FC236}">
                <a16:creationId xmlns:a16="http://schemas.microsoft.com/office/drawing/2014/main" id="{57BA5718-02AD-4937-88D6-022C7E031E28}"/>
              </a:ext>
            </a:extLst>
          </p:cNvPr>
          <p:cNvSpPr txBox="1"/>
          <p:nvPr/>
        </p:nvSpPr>
        <p:spPr>
          <a:xfrm>
            <a:off x="625874" y="2303443"/>
            <a:ext cx="10940251" cy="2246769"/>
          </a:xfrm>
          <a:prstGeom prst="rect">
            <a:avLst/>
          </a:prstGeom>
          <a:solidFill>
            <a:schemeClr val="tx1">
              <a:alpha val="50000"/>
            </a:schemeClr>
          </a:solidFill>
        </p:spPr>
        <p:txBody>
          <a:bodyPr wrap="square" rtlCol="0">
            <a:spAutoFit/>
          </a:bodyPr>
          <a:lstStyle/>
          <a:p>
            <a:pPr algn="ctr"/>
            <a:r>
              <a:rPr lang="pt-BR" sz="28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“A mensagem do terceiro anjo é uma </a:t>
            </a:r>
            <a:r>
              <a:rPr lang="pt-BR" sz="2800" b="1"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ADVERTÊNCIA</a:t>
            </a:r>
            <a:r>
              <a:rPr lang="pt-BR" sz="28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 Se alguém adora a besta e a sua imagem e recebe a sua marca na testa ou na mão, também esse beberá do vinho do furor de Deus, preparado, sem mistura, no cálice da Sua ira, e será atormentado com fogo e enxofre, diante dos santos anjos e na presença do Cordeiro...”</a:t>
            </a:r>
            <a:endParaRPr lang="pt-BR" sz="30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127939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391344AD-50E1-4622-95B8-6AA0B3E27B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853659"/>
          </a:xfrm>
          <a:prstGeom prst="rect">
            <a:avLst/>
          </a:prstGeom>
        </p:spPr>
      </p:pic>
      <p:pic>
        <p:nvPicPr>
          <p:cNvPr id="25" name="Imagem 24">
            <a:extLst>
              <a:ext uri="{FF2B5EF4-FFF2-40B4-BE49-F238E27FC236}">
                <a16:creationId xmlns:a16="http://schemas.microsoft.com/office/drawing/2014/main" id="{3F0A414D-5B0F-4CA6-922A-B327943B5A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966" y="4918018"/>
            <a:ext cx="2658034" cy="1935641"/>
          </a:xfrm>
          <a:prstGeom prst="rect">
            <a:avLst/>
          </a:prstGeom>
        </p:spPr>
      </p:pic>
      <p:pic>
        <p:nvPicPr>
          <p:cNvPr id="27" name="Imagem 26">
            <a:extLst>
              <a:ext uri="{FF2B5EF4-FFF2-40B4-BE49-F238E27FC236}">
                <a16:creationId xmlns:a16="http://schemas.microsoft.com/office/drawing/2014/main" id="{DFEADBAA-C7F6-4915-A9C2-065495097F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68788" y="228600"/>
            <a:ext cx="1512812" cy="1102659"/>
          </a:xfrm>
          <a:prstGeom prst="rect">
            <a:avLst/>
          </a:prstGeom>
        </p:spPr>
      </p:pic>
      <p:sp>
        <p:nvSpPr>
          <p:cNvPr id="8" name="CaixaDeTexto 7">
            <a:extLst>
              <a:ext uri="{FF2B5EF4-FFF2-40B4-BE49-F238E27FC236}">
                <a16:creationId xmlns:a16="http://schemas.microsoft.com/office/drawing/2014/main" id="{57BA5718-02AD-4937-88D6-022C7E031E28}"/>
              </a:ext>
            </a:extLst>
          </p:cNvPr>
          <p:cNvSpPr txBox="1"/>
          <p:nvPr/>
        </p:nvSpPr>
        <p:spPr>
          <a:xfrm>
            <a:off x="625874" y="2303443"/>
            <a:ext cx="10940251" cy="2246769"/>
          </a:xfrm>
          <a:prstGeom prst="rect">
            <a:avLst/>
          </a:prstGeom>
          <a:solidFill>
            <a:schemeClr val="tx1">
              <a:alpha val="50000"/>
            </a:schemeClr>
          </a:solidFill>
        </p:spPr>
        <p:txBody>
          <a:bodyPr wrap="square" rtlCol="0">
            <a:spAutoFit/>
          </a:bodyPr>
          <a:lstStyle/>
          <a:p>
            <a:pPr algn="ctr"/>
            <a:r>
              <a:rPr lang="pt-BR" sz="28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“A fumaça do seu tormento sobe pelos séculos dos séculos, e não têm descanso algum, nem de dia nem de noite, os adoradores da besta e da sua imagem e quem quer que receba a marca do seu nome. Aqui está a perseverança dos santos, os que guardam os mandamentos de Deus e a fé em Jesus” </a:t>
            </a:r>
            <a:r>
              <a:rPr lang="pt-BR" sz="2800" b="1"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(Apocalipse 14:11, 12).</a:t>
            </a:r>
            <a:endParaRPr lang="pt-BR" sz="3000" b="1"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355316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0B8C2696-BF8C-4B9B-A3E1-711E8A5442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CaixaDeTexto 8">
            <a:extLst>
              <a:ext uri="{FF2B5EF4-FFF2-40B4-BE49-F238E27FC236}">
                <a16:creationId xmlns:a16="http://schemas.microsoft.com/office/drawing/2014/main" id="{C6D68FA0-5047-4EF4-89A5-ABF37C5990CF}"/>
              </a:ext>
            </a:extLst>
          </p:cNvPr>
          <p:cNvSpPr txBox="1"/>
          <p:nvPr/>
        </p:nvSpPr>
        <p:spPr>
          <a:xfrm>
            <a:off x="658837" y="2228671"/>
            <a:ext cx="10874325" cy="2400657"/>
          </a:xfrm>
          <a:prstGeom prst="rect">
            <a:avLst/>
          </a:prstGeom>
          <a:noFill/>
        </p:spPr>
        <p:txBody>
          <a:bodyPr wrap="square">
            <a:spAutoFit/>
          </a:bodyPr>
          <a:lstStyle/>
          <a:p>
            <a:pPr algn="ctr"/>
            <a:r>
              <a:rPr lang="pt-BR" sz="3000"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Assim como em </a:t>
            </a:r>
            <a:r>
              <a:rPr lang="pt-BR" sz="3000" b="1"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Daniel 3:5, 7, 10, 14, 15 e 18</a:t>
            </a:r>
            <a:r>
              <a:rPr lang="pt-BR" sz="3000"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 a mensagem do terceiro anjo em </a:t>
            </a:r>
            <a:r>
              <a:rPr lang="pt-BR" sz="3000" b="1"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Apocalipse 14:8</a:t>
            </a:r>
            <a:r>
              <a:rPr lang="pt-BR" sz="3000"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 anunciada logo após a proclamação da segunda mensagem, ecoa </a:t>
            </a:r>
            <a:r>
              <a:rPr lang="pt-BR" sz="3000" b="1"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Apocalipse 13:15</a:t>
            </a:r>
            <a:r>
              <a:rPr lang="pt-BR" sz="3000"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 ou seja, ambas relatam que as pessoas foram forçadas a adorar “a imagem da besta” sob ameaça de morte.</a:t>
            </a:r>
          </a:p>
        </p:txBody>
      </p:sp>
    </p:spTree>
    <p:extLst>
      <p:ext uri="{BB962C8B-B14F-4D97-AF65-F5344CB8AC3E}">
        <p14:creationId xmlns:p14="http://schemas.microsoft.com/office/powerpoint/2010/main" val="4275296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m 3">
            <a:extLst>
              <a:ext uri="{FF2B5EF4-FFF2-40B4-BE49-F238E27FC236}">
                <a16:creationId xmlns:a16="http://schemas.microsoft.com/office/drawing/2014/main" id="{0B8C2696-BF8C-4B9B-A3E1-711E8A54426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CaixaDeTexto 8">
            <a:extLst>
              <a:ext uri="{FF2B5EF4-FFF2-40B4-BE49-F238E27FC236}">
                <a16:creationId xmlns:a16="http://schemas.microsoft.com/office/drawing/2014/main" id="{C6D68FA0-5047-4EF4-89A5-ABF37C5990CF}"/>
              </a:ext>
            </a:extLst>
          </p:cNvPr>
          <p:cNvSpPr txBox="1"/>
          <p:nvPr/>
        </p:nvSpPr>
        <p:spPr>
          <a:xfrm>
            <a:off x="658837" y="1997839"/>
            <a:ext cx="10874325" cy="2862322"/>
          </a:xfrm>
          <a:prstGeom prst="rect">
            <a:avLst/>
          </a:prstGeom>
          <a:noFill/>
        </p:spPr>
        <p:txBody>
          <a:bodyPr wrap="square">
            <a:spAutoFit/>
          </a:bodyPr>
          <a:lstStyle/>
          <a:p>
            <a:pPr algn="ctr"/>
            <a:r>
              <a:rPr lang="pt-BR" sz="3000"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Tanto na Babilônia antiga como na moderna, a grande questão é a adoração ao Criador, “que fez o céu, a terra, o mar e as fontes das águas” </a:t>
            </a:r>
            <a:r>
              <a:rPr lang="pt-BR" sz="3000" b="1"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(Apocalipse 14:7)</a:t>
            </a:r>
            <a:r>
              <a:rPr lang="pt-BR" sz="3000"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 Estas palavras remetem ao quarto mandamento, que destaca a importância do descanso e da santificação do sétimo dia </a:t>
            </a:r>
            <a:r>
              <a:rPr lang="pt-BR" sz="3000" b="1"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(Êxodo 20:11) </a:t>
            </a:r>
            <a:r>
              <a:rPr lang="pt-BR" sz="3000"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relatado na criação </a:t>
            </a:r>
            <a:r>
              <a:rPr lang="pt-BR" sz="3000" b="1" dirty="0">
                <a:solidFill>
                  <a:schemeClr val="tx1">
                    <a:lumMod val="95000"/>
                    <a:lumOff val="5000"/>
                  </a:schemeClr>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(Gênesis 2:3).</a:t>
            </a:r>
          </a:p>
        </p:txBody>
      </p:sp>
    </p:spTree>
    <p:extLst>
      <p:ext uri="{BB962C8B-B14F-4D97-AF65-F5344CB8AC3E}">
        <p14:creationId xmlns:p14="http://schemas.microsoft.com/office/powerpoint/2010/main" val="3094722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m 10">
            <a:extLst>
              <a:ext uri="{FF2B5EF4-FFF2-40B4-BE49-F238E27FC236}">
                <a16:creationId xmlns:a16="http://schemas.microsoft.com/office/drawing/2014/main" id="{7269A3CB-33BF-457A-98AB-1AD33219A0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42"/>
            <a:ext cx="12193976" cy="6853658"/>
          </a:xfrm>
          <a:prstGeom prst="rect">
            <a:avLst/>
          </a:prstGeom>
        </p:spPr>
      </p:pic>
      <p:pic>
        <p:nvPicPr>
          <p:cNvPr id="25" name="Imagem 24">
            <a:extLst>
              <a:ext uri="{FF2B5EF4-FFF2-40B4-BE49-F238E27FC236}">
                <a16:creationId xmlns:a16="http://schemas.microsoft.com/office/drawing/2014/main" id="{3F0A414D-5B0F-4CA6-922A-B327943B5A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966" y="4918018"/>
            <a:ext cx="2658034" cy="1935641"/>
          </a:xfrm>
          <a:prstGeom prst="rect">
            <a:avLst/>
          </a:prstGeom>
        </p:spPr>
      </p:pic>
      <p:pic>
        <p:nvPicPr>
          <p:cNvPr id="27" name="Imagem 26">
            <a:extLst>
              <a:ext uri="{FF2B5EF4-FFF2-40B4-BE49-F238E27FC236}">
                <a16:creationId xmlns:a16="http://schemas.microsoft.com/office/drawing/2014/main" id="{DFEADBAA-C7F6-4915-A9C2-065495097F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68788" y="228600"/>
            <a:ext cx="1512812" cy="1102659"/>
          </a:xfrm>
          <a:prstGeom prst="rect">
            <a:avLst/>
          </a:prstGeom>
        </p:spPr>
      </p:pic>
      <p:sp>
        <p:nvSpPr>
          <p:cNvPr id="13" name="CaixaDeTexto 12">
            <a:extLst>
              <a:ext uri="{FF2B5EF4-FFF2-40B4-BE49-F238E27FC236}">
                <a16:creationId xmlns:a16="http://schemas.microsoft.com/office/drawing/2014/main" id="{C345FBB7-F9F9-4B0E-8FCA-A946ACB08BC2}"/>
              </a:ext>
            </a:extLst>
          </p:cNvPr>
          <p:cNvSpPr txBox="1"/>
          <p:nvPr/>
        </p:nvSpPr>
        <p:spPr>
          <a:xfrm>
            <a:off x="4108174" y="3976526"/>
            <a:ext cx="5022573" cy="1200329"/>
          </a:xfrm>
          <a:prstGeom prst="rect">
            <a:avLst/>
          </a:prstGeom>
          <a:noFill/>
        </p:spPr>
        <p:txBody>
          <a:bodyPr wrap="square" rtlCol="0">
            <a:spAutoFit/>
          </a:bodyPr>
          <a:lstStyle/>
          <a:p>
            <a:r>
              <a:rPr lang="pt-BR" sz="72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O CRIADOR</a:t>
            </a:r>
            <a:endParaRPr lang="pt-BR" sz="80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endParaRPr>
          </a:p>
        </p:txBody>
      </p:sp>
      <p:sp>
        <p:nvSpPr>
          <p:cNvPr id="16" name="CaixaDeTexto 15">
            <a:extLst>
              <a:ext uri="{FF2B5EF4-FFF2-40B4-BE49-F238E27FC236}">
                <a16:creationId xmlns:a16="http://schemas.microsoft.com/office/drawing/2014/main" id="{99E1C8BA-C2A0-41C9-A63C-1254685AD928}"/>
              </a:ext>
            </a:extLst>
          </p:cNvPr>
          <p:cNvSpPr txBox="1"/>
          <p:nvPr/>
        </p:nvSpPr>
        <p:spPr>
          <a:xfrm>
            <a:off x="3094893" y="2235144"/>
            <a:ext cx="5317588" cy="646331"/>
          </a:xfrm>
          <a:prstGeom prst="rect">
            <a:avLst/>
          </a:prstGeom>
          <a:noFill/>
        </p:spPr>
        <p:txBody>
          <a:bodyPr wrap="square" rtlCol="0">
            <a:spAutoFit/>
          </a:bodyPr>
          <a:lstStyle/>
          <a:p>
            <a:r>
              <a:rPr lang="pt-BR" sz="36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A BESTA E SUA IMAGEM</a:t>
            </a:r>
          </a:p>
        </p:txBody>
      </p:sp>
      <p:sp>
        <p:nvSpPr>
          <p:cNvPr id="17" name="CaixaDeTexto 16">
            <a:extLst>
              <a:ext uri="{FF2B5EF4-FFF2-40B4-BE49-F238E27FC236}">
                <a16:creationId xmlns:a16="http://schemas.microsoft.com/office/drawing/2014/main" id="{B7230E56-DDE2-41F6-B2D1-D5BB5E6DD5B7}"/>
              </a:ext>
            </a:extLst>
          </p:cNvPr>
          <p:cNvSpPr txBox="1"/>
          <p:nvPr/>
        </p:nvSpPr>
        <p:spPr>
          <a:xfrm>
            <a:off x="171538" y="679976"/>
            <a:ext cx="10691445" cy="954107"/>
          </a:xfrm>
          <a:prstGeom prst="rect">
            <a:avLst/>
          </a:prstGeom>
          <a:noFill/>
          <a:ln w="57150">
            <a:solidFill>
              <a:schemeClr val="bg1"/>
            </a:solidFill>
          </a:ln>
        </p:spPr>
        <p:txBody>
          <a:bodyPr wrap="square">
            <a:spAutoFit/>
          </a:bodyPr>
          <a:lstStyle/>
          <a:p>
            <a:pPr algn="ctr"/>
            <a:r>
              <a:rPr lang="pt-BR" sz="2800" dirty="0">
                <a:solidFill>
                  <a:schemeClr val="bg1"/>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Logo, as três mensagens angélicas apresentam a grande questão </a:t>
            </a:r>
            <a:r>
              <a:rPr lang="pt-BR" sz="2800" b="1" dirty="0">
                <a:solidFill>
                  <a:srgbClr val="FF0000"/>
                </a:solidFill>
                <a:effectLst>
                  <a:outerShdw blurRad="38100" dist="38100" dir="2700000" algn="tl">
                    <a:srgbClr val="000000">
                      <a:alpha val="43137"/>
                    </a:srgbClr>
                  </a:outerShdw>
                </a:effectLst>
                <a:latin typeface="Roboto" panose="02000000000000000000" pitchFamily="2" charset="0"/>
                <a:ea typeface="Roboto" panose="02000000000000000000" pitchFamily="2" charset="0"/>
              </a:rPr>
              <a:t>que o mundo enfrentará nos últimos dias (Apocalipse 14:9).</a:t>
            </a:r>
          </a:p>
        </p:txBody>
      </p:sp>
    </p:spTree>
    <p:extLst>
      <p:ext uri="{BB962C8B-B14F-4D97-AF65-F5344CB8AC3E}">
        <p14:creationId xmlns:p14="http://schemas.microsoft.com/office/powerpoint/2010/main" val="3744245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97419380-7D7F-41E1-92F9-243ECE9E1D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7"/>
            <a:ext cx="12192000" cy="6853532"/>
          </a:xfrm>
          <a:prstGeom prst="rect">
            <a:avLst/>
          </a:prstGeom>
        </p:spPr>
      </p:pic>
      <p:pic>
        <p:nvPicPr>
          <p:cNvPr id="25" name="Imagem 24">
            <a:extLst>
              <a:ext uri="{FF2B5EF4-FFF2-40B4-BE49-F238E27FC236}">
                <a16:creationId xmlns:a16="http://schemas.microsoft.com/office/drawing/2014/main" id="{3F0A414D-5B0F-4CA6-922A-B327943B5A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966" y="4918018"/>
            <a:ext cx="2658034" cy="1935641"/>
          </a:xfrm>
          <a:prstGeom prst="rect">
            <a:avLst/>
          </a:prstGeom>
        </p:spPr>
      </p:pic>
      <p:pic>
        <p:nvPicPr>
          <p:cNvPr id="27" name="Imagem 26">
            <a:extLst>
              <a:ext uri="{FF2B5EF4-FFF2-40B4-BE49-F238E27FC236}">
                <a16:creationId xmlns:a16="http://schemas.microsoft.com/office/drawing/2014/main" id="{DFEADBAA-C7F6-4915-A9C2-065495097F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68788" y="228600"/>
            <a:ext cx="1512812" cy="1102659"/>
          </a:xfrm>
          <a:prstGeom prst="rect">
            <a:avLst/>
          </a:prstGeom>
        </p:spPr>
      </p:pic>
      <p:sp>
        <p:nvSpPr>
          <p:cNvPr id="4" name="CaixaDeTexto 3">
            <a:extLst>
              <a:ext uri="{FF2B5EF4-FFF2-40B4-BE49-F238E27FC236}">
                <a16:creationId xmlns:a16="http://schemas.microsoft.com/office/drawing/2014/main" id="{5BD66980-183B-443C-AABA-B9AD200DFE10}"/>
              </a:ext>
            </a:extLst>
          </p:cNvPr>
          <p:cNvSpPr txBox="1"/>
          <p:nvPr/>
        </p:nvSpPr>
        <p:spPr>
          <a:xfrm>
            <a:off x="520505" y="534572"/>
            <a:ext cx="5026855" cy="3970318"/>
          </a:xfrm>
          <a:prstGeom prst="rect">
            <a:avLst/>
          </a:prstGeom>
          <a:solidFill>
            <a:schemeClr val="bg1">
              <a:alpha val="50000"/>
            </a:schemeClr>
          </a:solidFill>
        </p:spPr>
        <p:txBody>
          <a:bodyPr wrap="square" rtlCol="0">
            <a:spAutoFit/>
          </a:bodyPr>
          <a:lstStyle/>
          <a:p>
            <a:pPr algn="ctr"/>
            <a:r>
              <a:rPr lang="pt-BR" sz="28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O sábado, abençoado e santificado na primeira semana da criação e claramente mencionado nos Dez Mandamentos, é o sinal bíblico do Deus Criador, e não o domingo ou as festas e os dias santos instituídos pela Igreja de Roma.</a:t>
            </a:r>
          </a:p>
        </p:txBody>
      </p:sp>
    </p:spTree>
    <p:extLst>
      <p:ext uri="{BB962C8B-B14F-4D97-AF65-F5344CB8AC3E}">
        <p14:creationId xmlns:p14="http://schemas.microsoft.com/office/powerpoint/2010/main" val="973994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m 2">
            <a:extLst>
              <a:ext uri="{FF2B5EF4-FFF2-40B4-BE49-F238E27FC236}">
                <a16:creationId xmlns:a16="http://schemas.microsoft.com/office/drawing/2014/main" id="{97419380-7D7F-41E1-92F9-243ECE9E1D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7"/>
            <a:ext cx="12192000" cy="6853532"/>
          </a:xfrm>
          <a:prstGeom prst="rect">
            <a:avLst/>
          </a:prstGeom>
        </p:spPr>
      </p:pic>
      <p:pic>
        <p:nvPicPr>
          <p:cNvPr id="25" name="Imagem 24">
            <a:extLst>
              <a:ext uri="{FF2B5EF4-FFF2-40B4-BE49-F238E27FC236}">
                <a16:creationId xmlns:a16="http://schemas.microsoft.com/office/drawing/2014/main" id="{3F0A414D-5B0F-4CA6-922A-B327943B5A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3966" y="4918018"/>
            <a:ext cx="2658034" cy="1935641"/>
          </a:xfrm>
          <a:prstGeom prst="rect">
            <a:avLst/>
          </a:prstGeom>
        </p:spPr>
      </p:pic>
      <p:pic>
        <p:nvPicPr>
          <p:cNvPr id="27" name="Imagem 26">
            <a:extLst>
              <a:ext uri="{FF2B5EF4-FFF2-40B4-BE49-F238E27FC236}">
                <a16:creationId xmlns:a16="http://schemas.microsoft.com/office/drawing/2014/main" id="{DFEADBAA-C7F6-4915-A9C2-065495097F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68788" y="228600"/>
            <a:ext cx="1512812" cy="1102659"/>
          </a:xfrm>
          <a:prstGeom prst="rect">
            <a:avLst/>
          </a:prstGeom>
        </p:spPr>
      </p:pic>
      <p:sp>
        <p:nvSpPr>
          <p:cNvPr id="4" name="CaixaDeTexto 3">
            <a:extLst>
              <a:ext uri="{FF2B5EF4-FFF2-40B4-BE49-F238E27FC236}">
                <a16:creationId xmlns:a16="http://schemas.microsoft.com/office/drawing/2014/main" id="{5BD66980-183B-443C-AABA-B9AD200DFE10}"/>
              </a:ext>
            </a:extLst>
          </p:cNvPr>
          <p:cNvSpPr txBox="1"/>
          <p:nvPr/>
        </p:nvSpPr>
        <p:spPr>
          <a:xfrm>
            <a:off x="520505" y="534572"/>
            <a:ext cx="5026855" cy="4832092"/>
          </a:xfrm>
          <a:prstGeom prst="rect">
            <a:avLst/>
          </a:prstGeom>
          <a:solidFill>
            <a:schemeClr val="bg1">
              <a:alpha val="50000"/>
            </a:schemeClr>
          </a:solidFill>
        </p:spPr>
        <p:txBody>
          <a:bodyPr wrap="square" rtlCol="0">
            <a:spAutoFit/>
          </a:bodyPr>
          <a:lstStyle/>
          <a:p>
            <a:pPr algn="ctr"/>
            <a:r>
              <a:rPr lang="pt-BR" sz="2800" dirty="0">
                <a:effectLst>
                  <a:outerShdw blurRad="38100" dist="38100" dir="2700000" algn="tl">
                    <a:srgbClr val="000000">
                      <a:alpha val="43137"/>
                    </a:srgbClr>
                  </a:outerShdw>
                </a:effectLst>
                <a:latin typeface="Roboto" panose="02000000000000000000" pitchFamily="2" charset="0"/>
                <a:ea typeface="Roboto" panose="02000000000000000000" pitchFamily="2" charset="0"/>
              </a:rPr>
              <a:t>Uma igreja instituída por mãos humanas não tem poder ou autoridade para fazer qualquer alteração nas leis estabelecidas por Deus. Do Gênesis ao Apocalipse não há um único verso autorizando, direta ou indiretamente, a santificação do domingo ou de qualquer outro dia que não seja o sábado. </a:t>
            </a:r>
          </a:p>
        </p:txBody>
      </p:sp>
    </p:spTree>
    <p:extLst>
      <p:ext uri="{BB962C8B-B14F-4D97-AF65-F5344CB8AC3E}">
        <p14:creationId xmlns:p14="http://schemas.microsoft.com/office/powerpoint/2010/main" val="10935704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ema do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F9EA5E59716CA04482326D7D6394CBC5" ma:contentTypeVersion="13" ma:contentTypeDescription="Crie um novo documento." ma:contentTypeScope="" ma:versionID="e87b4e1636177a06e8b771d3d213db63">
  <xsd:schema xmlns:xsd="http://www.w3.org/2001/XMLSchema" xmlns:xs="http://www.w3.org/2001/XMLSchema" xmlns:p="http://schemas.microsoft.com/office/2006/metadata/properties" xmlns:ns2="546f6921-c430-45e7-8b30-d6d9b86d8f0f" xmlns:ns3="364167a4-bc77-49ec-93f2-879d4481bae7" targetNamespace="http://schemas.microsoft.com/office/2006/metadata/properties" ma:root="true" ma:fieldsID="40198aa8277ee27e93d59dcc948ed4f1" ns2:_="" ns3:_="">
    <xsd:import namespace="546f6921-c430-45e7-8b30-d6d9b86d8f0f"/>
    <xsd:import namespace="364167a4-bc77-49ec-93f2-879d4481bae7"/>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46f6921-c430-45e7-8b30-d6d9b86d8f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9"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64167a4-bc77-49ec-93f2-879d4481bae7" elementFormDefault="qualified">
    <xsd:import namespace="http://schemas.microsoft.com/office/2006/documentManagement/types"/>
    <xsd:import namespace="http://schemas.microsoft.com/office/infopath/2007/PartnerControls"/>
    <xsd:element name="SharedWithUsers" ma:index="16"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Detalhes de Compartilhado Com" ma:internalName="SharedWithDetails" ma:readOnly="true">
      <xsd:simpleType>
        <xsd:restriction base="dms:Note">
          <xsd:maxLength value="255"/>
        </xsd:restriction>
      </xsd:simpleType>
    </xsd:element>
    <xsd:element name="TaxCatchAll" ma:index="20" nillable="true" ma:displayName="Taxonomy Catch All Column" ma:hidden="true" ma:list="{1321966f-2f05-4b4c-8c5f-5864bf1374cb}" ma:internalName="TaxCatchAll" ma:showField="CatchAllData" ma:web="364167a4-bc77-49ec-93f2-879d4481bae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46f6921-c430-45e7-8b30-d6d9b86d8f0f">
      <Terms xmlns="http://schemas.microsoft.com/office/infopath/2007/PartnerControls"/>
    </lcf76f155ced4ddcb4097134ff3c332f>
    <TaxCatchAll xmlns="364167a4-bc77-49ec-93f2-879d4481bae7" xsi:nil="true"/>
    <MediaLengthInSeconds xmlns="546f6921-c430-45e7-8b30-d6d9b86d8f0f" xsi:nil="true"/>
  </documentManagement>
</p:properties>
</file>

<file path=customXml/itemProps1.xml><?xml version="1.0" encoding="utf-8"?>
<ds:datastoreItem xmlns:ds="http://schemas.openxmlformats.org/officeDocument/2006/customXml" ds:itemID="{ED1F2693-3E91-4A00-84BD-769ED5547633}"/>
</file>

<file path=customXml/itemProps2.xml><?xml version="1.0" encoding="utf-8"?>
<ds:datastoreItem xmlns:ds="http://schemas.openxmlformats.org/officeDocument/2006/customXml" ds:itemID="{92AC13D3-5816-4E52-BECA-A5CBFA9CDE71}"/>
</file>

<file path=customXml/itemProps3.xml><?xml version="1.0" encoding="utf-8"?>
<ds:datastoreItem xmlns:ds="http://schemas.openxmlformats.org/officeDocument/2006/customXml" ds:itemID="{EE2934E5-8527-44DD-9227-3F31023A0820}"/>
</file>

<file path=docProps/app.xml><?xml version="1.0" encoding="utf-8"?>
<Properties xmlns="http://schemas.openxmlformats.org/officeDocument/2006/extended-properties" xmlns:vt="http://schemas.openxmlformats.org/officeDocument/2006/docPropsVTypes">
  <TotalTime>162</TotalTime>
  <Words>1057</Words>
  <Application>Microsoft Office PowerPoint</Application>
  <PresentationFormat>Widescreen</PresentationFormat>
  <Paragraphs>30</Paragraphs>
  <Slides>23</Slides>
  <Notes>0</Notes>
  <HiddenSlides>0</HiddenSlides>
  <MMClips>0</MMClips>
  <ScaleCrop>false</ScaleCrop>
  <HeadingPairs>
    <vt:vector size="4" baseType="variant">
      <vt:variant>
        <vt:lpstr>Tema</vt:lpstr>
      </vt:variant>
      <vt:variant>
        <vt:i4>1</vt:i4>
      </vt:variant>
      <vt:variant>
        <vt:lpstr>Títulos de slides</vt:lpstr>
      </vt:variant>
      <vt:variant>
        <vt:i4>23</vt:i4>
      </vt:variant>
    </vt:vector>
  </HeadingPairs>
  <TitlesOfParts>
    <vt:vector size="24" baseType="lpstr">
      <vt:lpstr>Tema do Office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hlourencosouza@hotmail.com</dc:creator>
  <cp:lastModifiedBy>Márcio y Elizabeth Basso Gomes</cp:lastModifiedBy>
  <cp:revision>11</cp:revision>
  <dcterms:created xsi:type="dcterms:W3CDTF">2022-04-21T01:51:25Z</dcterms:created>
  <dcterms:modified xsi:type="dcterms:W3CDTF">2022-05-10T16:21:56Z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0x010100F9EA5E59716CA04482326D7D6394CBC5</vt:lpwstr>
  </property>
  <property fmtid="{D5CDD505-2E9C-101B-9397-08002B2CF9AE}" pid="3" name="Order">
    <vt:r8>71200</vt:r8>
  </property>
  <property fmtid="{D5CDD505-2E9C-101B-9397-08002B2CF9AE}" pid="4" name="_ExtendedDescription">
    <vt:lpwstr/>
  </property>
  <property fmtid="{D5CDD505-2E9C-101B-9397-08002B2CF9AE}" pid="5" name="TriggerFlowInfo">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ies>
</file>