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2" r:id="rId10"/>
    <p:sldId id="263" r:id="rId11"/>
  </p:sldIdLst>
  <p:sldSz cx="18288000" cy="10287000"/>
  <p:notesSz cx="6858000" cy="9144000"/>
  <p:embeddedFontLst>
    <p:embeddedFont>
      <p:font typeface="Anton" pitchFamily="2" charset="77"/>
      <p:regular r:id="rId12"/>
    </p:embeddedFont>
    <p:embeddedFont>
      <p:font typeface="Brittany" pitchFamily="2" charset="0"/>
      <p:regular r:id="rId13"/>
    </p:embeddedFont>
    <p:embeddedFont>
      <p:font typeface="Montserrat" pitchFamily="2" charset="77"/>
      <p:regular r:id="rId14"/>
      <p:bold r:id="rId15"/>
      <p:italic r:id="rId16"/>
      <p:boldItalic r:id="rId17"/>
    </p:embeddedFont>
    <p:embeddedFont>
      <p:font typeface="Poppins" pitchFamily="2" charset="77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10" autoAdjust="0"/>
  </p:normalViewPr>
  <p:slideViewPr>
    <p:cSldViewPr>
      <p:cViewPr varScale="1">
        <p:scale>
          <a:sx n="74" d="100"/>
          <a:sy n="74" d="100"/>
        </p:scale>
        <p:origin x="408" y="1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301547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14547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295400" y="2865722"/>
            <a:ext cx="1166934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935"/>
              </a:lnSpc>
              <a:spcBef>
                <a:spcPct val="0"/>
              </a:spcBef>
            </a:pPr>
            <a:r>
              <a:rPr lang="en-US" sz="8000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6848" y="673945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95400" y="4297076"/>
            <a:ext cx="7764497" cy="2841377"/>
            <a:chOff x="0" y="-323850"/>
            <a:chExt cx="10352664" cy="3788502"/>
          </a:xfrm>
        </p:grpSpPr>
        <p:sp>
          <p:nvSpPr>
            <p:cNvPr id="9" name="TextBox 9"/>
            <p:cNvSpPr txBox="1"/>
            <p:nvPr/>
          </p:nvSpPr>
          <p:spPr>
            <a:xfrm>
              <a:off x="2682342" y="113801"/>
              <a:ext cx="7670322" cy="276050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TEMAS SUGERENTES</a:t>
              </a:r>
            </a:p>
            <a:p>
              <a:pPr algn="l">
                <a:lnSpc>
                  <a:spcPts val="5352"/>
                </a:lnSpc>
              </a:pPr>
              <a:r>
                <a:rPr lang="en-US" sz="3600" dirty="0">
                  <a:solidFill>
                    <a:srgbClr val="EBEFF2"/>
                  </a:solidFill>
                  <a:latin typeface="Poppins"/>
                  <a:ea typeface="Poppins"/>
                  <a:cs typeface="Poppins"/>
                  <a:sym typeface="Poppins"/>
                </a:rPr>
                <a:t>PARA LA CLASE DE MAESTROS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23850"/>
              <a:ext cx="2402959" cy="37885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077"/>
                </a:lnSpc>
                <a:spcBef>
                  <a:spcPct val="0"/>
                </a:spcBef>
              </a:pPr>
              <a:r>
                <a:rPr lang="en-US" sz="17197" dirty="0">
                  <a:solidFill>
                    <a:srgbClr val="EBEFF2"/>
                  </a:solidFill>
                  <a:latin typeface="Anton"/>
                  <a:ea typeface="Anton"/>
                  <a:cs typeface="Anton"/>
                  <a:sym typeface="Anton"/>
                </a:rPr>
                <a:t>13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936460" y="7281372"/>
            <a:ext cx="4008488" cy="1431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935"/>
              </a:lnSpc>
              <a:spcBef>
                <a:spcPct val="0"/>
              </a:spcBef>
            </a:pPr>
            <a:r>
              <a:rPr lang="en-US" sz="8525" dirty="0">
                <a:solidFill>
                  <a:srgbClr val="FDB860"/>
                </a:solidFill>
                <a:latin typeface="Anton"/>
                <a:ea typeface="Anton"/>
                <a:cs typeface="Anton"/>
                <a:sym typeface="Anton"/>
              </a:rPr>
              <a:t>TEMA 7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65C31AF-1E6D-F799-D509-EA63E4A93CF2}"/>
              </a:ext>
            </a:extLst>
          </p:cNvPr>
          <p:cNvSpPr txBox="1"/>
          <p:nvPr/>
        </p:nvSpPr>
        <p:spPr>
          <a:xfrm>
            <a:off x="3200400" y="1104900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43255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4440091" y="3234615"/>
            <a:ext cx="1941463" cy="1941463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108879" y="3147563"/>
            <a:ext cx="1941463" cy="1941463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641011" y="3147563"/>
            <a:ext cx="1941463" cy="194146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3" name="AutoShape 13"/>
          <p:cNvSpPr/>
          <p:nvPr/>
        </p:nvSpPr>
        <p:spPr>
          <a:xfrm flipH="1" flipV="1">
            <a:off x="3673523" y="4853235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4" name="AutoShape 14"/>
          <p:cNvSpPr/>
          <p:nvPr/>
        </p:nvSpPr>
        <p:spPr>
          <a:xfrm flipH="1" flipV="1">
            <a:off x="7179630" y="485969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15" name="AutoShape 15"/>
          <p:cNvSpPr/>
          <p:nvPr/>
        </p:nvSpPr>
        <p:spPr>
          <a:xfrm flipH="1" flipV="1">
            <a:off x="10707567" y="4958402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16" name="Group 16"/>
          <p:cNvGrpSpPr/>
          <p:nvPr/>
        </p:nvGrpSpPr>
        <p:grpSpPr>
          <a:xfrm>
            <a:off x="1076549" y="3218326"/>
            <a:ext cx="1941463" cy="1941463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6699607" y="1137944"/>
            <a:ext cx="1268857" cy="1109673"/>
          </a:xfrm>
          <a:custGeom>
            <a:avLst/>
            <a:gdLst/>
            <a:ahLst/>
            <a:cxnLst/>
            <a:rect l="l" t="t" r="r" b="b"/>
            <a:pathLst>
              <a:path w="1268857" h="1109673">
                <a:moveTo>
                  <a:pt x="0" y="0"/>
                </a:moveTo>
                <a:lnTo>
                  <a:pt x="1268856" y="0"/>
                </a:lnTo>
                <a:lnTo>
                  <a:pt x="1268856" y="1109673"/>
                </a:lnTo>
                <a:lnTo>
                  <a:pt x="0" y="11096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6276133" y="874189"/>
            <a:ext cx="2069549" cy="1373428"/>
          </a:xfrm>
          <a:custGeom>
            <a:avLst/>
            <a:gdLst/>
            <a:ahLst/>
            <a:cxnLst/>
            <a:rect l="l" t="t" r="r" b="b"/>
            <a:pathLst>
              <a:path w="2069549" h="1373428">
                <a:moveTo>
                  <a:pt x="0" y="0"/>
                </a:moveTo>
                <a:lnTo>
                  <a:pt x="2069550" y="0"/>
                </a:lnTo>
                <a:lnTo>
                  <a:pt x="2069550" y="1373428"/>
                </a:lnTo>
                <a:lnTo>
                  <a:pt x="0" y="13734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1" name="TextBox 21"/>
          <p:cNvSpPr txBox="1"/>
          <p:nvPr/>
        </p:nvSpPr>
        <p:spPr>
          <a:xfrm>
            <a:off x="92958" y="5576058"/>
            <a:ext cx="3513891" cy="3502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Mantente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disponible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durante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semana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para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alumnos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 </a:t>
            </a:r>
          </a:p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Escucha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guía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  <a:p>
            <a:pPr lvl="0" algn="ctr">
              <a:lnSpc>
                <a:spcPts val="3861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 anima.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46666" y="857250"/>
            <a:ext cx="6783826" cy="15495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u="none" strike="noStrike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PRÁCTICAS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025570" y="5544946"/>
            <a:ext cx="2887353" cy="43717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3828"/>
              </a:lnSpc>
            </a:pPr>
            <a:r>
              <a:rPr lang="en-US" sz="28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Usa </a:t>
            </a:r>
            <a:r>
              <a:rPr lang="en-US" sz="28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herramientas</a:t>
            </a:r>
            <a:r>
              <a:rPr lang="en-US" sz="28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prácticas</a:t>
            </a:r>
            <a:r>
              <a:rPr lang="en-US" sz="28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(WhatsApp, </a:t>
            </a:r>
            <a:r>
              <a:rPr lang="en-US" sz="28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llamadas</a:t>
            </a:r>
            <a:r>
              <a:rPr lang="en-US" sz="28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visitas</a:t>
            </a:r>
            <a:r>
              <a:rPr lang="en-US" sz="28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) para</a:t>
            </a:r>
          </a:p>
          <a:p>
            <a:pPr lvl="0" algn="ctr">
              <a:lnSpc>
                <a:spcPts val="3828"/>
              </a:lnSpc>
            </a:pPr>
            <a:r>
              <a:rPr lang="en-US" sz="28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continuar</a:t>
            </a:r>
            <a:r>
              <a:rPr lang="en-US" sz="28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enseñando</a:t>
            </a:r>
            <a:r>
              <a:rPr lang="en-US" sz="28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entre </a:t>
            </a:r>
            <a:r>
              <a:rPr lang="en-US" sz="28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sábados</a:t>
            </a:r>
            <a:r>
              <a:rPr lang="en-US" sz="28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7198674" y="5499858"/>
            <a:ext cx="3526822" cy="3518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Planea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tiempos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intencionales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fuera del aula para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discipular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 forma personal.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812987" y="5499858"/>
            <a:ext cx="3597511" cy="29290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4620"/>
              </a:lnSpc>
              <a:spcBef>
                <a:spcPct val="0"/>
              </a:spcBef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Evalúa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cuánto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tiempo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real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estás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dedicando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a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ministerio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sabático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793345" y="3369816"/>
            <a:ext cx="348855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5107079" y="3386106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2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805128" y="3353527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2343894" y="3337238"/>
            <a:ext cx="537418" cy="15670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12850"/>
              </a:lnSpc>
              <a:spcBef>
                <a:spcPct val="0"/>
              </a:spcBef>
            </a:pPr>
            <a:r>
              <a:rPr lang="en-US" sz="9179" spc="-302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4</a:t>
            </a:r>
          </a:p>
        </p:txBody>
      </p:sp>
      <p:sp>
        <p:nvSpPr>
          <p:cNvPr id="30" name="AutoShape 30"/>
          <p:cNvSpPr/>
          <p:nvPr/>
        </p:nvSpPr>
        <p:spPr>
          <a:xfrm flipH="1" flipV="1">
            <a:off x="14496873" y="4869524"/>
            <a:ext cx="19044" cy="3751636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1" name="Group 31"/>
          <p:cNvGrpSpPr/>
          <p:nvPr/>
        </p:nvGrpSpPr>
        <p:grpSpPr>
          <a:xfrm>
            <a:off x="15305402" y="3202037"/>
            <a:ext cx="1941463" cy="1941463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B9AD0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9525"/>
              <a:ext cx="660400" cy="727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6006564" y="3391712"/>
            <a:ext cx="539140" cy="1499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2850"/>
              </a:lnSpc>
              <a:spcBef>
                <a:spcPct val="0"/>
              </a:spcBef>
            </a:pPr>
            <a:r>
              <a:rPr lang="en-US" sz="9179" spc="-302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5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4801667" y="5470134"/>
            <a:ext cx="3284067" cy="3502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3861"/>
              </a:lnSpc>
            </a:pP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Recuerda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: </a:t>
            </a:r>
          </a:p>
          <a:p>
            <a:pPr lvl="0" algn="ctr">
              <a:lnSpc>
                <a:spcPts val="3861"/>
              </a:lnSpc>
            </a:pP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Lo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haces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fuera del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sábado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fortalece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lo que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enseñas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dentro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 del </a:t>
            </a:r>
            <a:r>
              <a:rPr lang="en-US" sz="3300" dirty="0" err="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sábado</a:t>
            </a:r>
            <a:r>
              <a:rPr lang="en-US" sz="330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37" name="TextBox 9">
            <a:extLst>
              <a:ext uri="{FF2B5EF4-FFF2-40B4-BE49-F238E27FC236}">
                <a16:creationId xmlns:a16="http://schemas.microsoft.com/office/drawing/2014/main" id="{CDA43BE0-45B1-2448-ACC0-69D8367C378C}"/>
              </a:ext>
            </a:extLst>
          </p:cNvPr>
          <p:cNvSpPr txBox="1"/>
          <p:nvPr/>
        </p:nvSpPr>
        <p:spPr>
          <a:xfrm>
            <a:off x="881438" y="1253966"/>
            <a:ext cx="5679068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r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MÁS ALLÁ DEL HORARIO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3A5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949692" y="4948692"/>
            <a:ext cx="10287000" cy="389616"/>
          </a:xfrm>
          <a:custGeom>
            <a:avLst/>
            <a:gdLst/>
            <a:ahLst/>
            <a:cxnLst/>
            <a:rect l="l" t="t" r="r" b="b"/>
            <a:pathLst>
              <a:path w="10287000" h="389616">
                <a:moveTo>
                  <a:pt x="0" y="0"/>
                </a:moveTo>
                <a:lnTo>
                  <a:pt x="10287000" y="0"/>
                </a:lnTo>
                <a:lnTo>
                  <a:pt x="10287000" y="389616"/>
                </a:lnTo>
                <a:lnTo>
                  <a:pt x="0" y="3896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921" t="-2184829" r="-269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7898384" cy="10789416"/>
          </a:xfrm>
          <a:custGeom>
            <a:avLst/>
            <a:gdLst/>
            <a:ahLst/>
            <a:cxnLst/>
            <a:rect l="l" t="t" r="r" b="b"/>
            <a:pathLst>
              <a:path w="17898384" h="10789416">
                <a:moveTo>
                  <a:pt x="0" y="0"/>
                </a:moveTo>
                <a:lnTo>
                  <a:pt x="17898384" y="0"/>
                </a:lnTo>
                <a:lnTo>
                  <a:pt x="17898384" y="10789416"/>
                </a:lnTo>
                <a:lnTo>
                  <a:pt x="0" y="1078941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2000"/>
            </a:blip>
            <a:stretch>
              <a:fillRect l="-6188" t="-7740" b="-9621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17898384" cy="10287000"/>
          </a:xfrm>
          <a:custGeom>
            <a:avLst/>
            <a:gdLst/>
            <a:ahLst/>
            <a:cxnLst/>
            <a:rect l="l" t="t" r="r" b="b"/>
            <a:pathLst>
              <a:path w="17898384" h="10287000">
                <a:moveTo>
                  <a:pt x="0" y="0"/>
                </a:moveTo>
                <a:lnTo>
                  <a:pt x="17898384" y="0"/>
                </a:lnTo>
                <a:lnTo>
                  <a:pt x="1789838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724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1866218" y="2020710"/>
            <a:ext cx="5217769" cy="2072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996"/>
              </a:lnSpc>
              <a:spcBef>
                <a:spcPct val="0"/>
              </a:spcBef>
            </a:pPr>
            <a:r>
              <a:rPr lang="en-US" sz="12140">
                <a:solidFill>
                  <a:srgbClr val="FDB860"/>
                </a:solidFill>
                <a:latin typeface="Brittany"/>
                <a:ea typeface="Brittany"/>
                <a:cs typeface="Brittany"/>
                <a:sym typeface="Brittany"/>
              </a:rPr>
              <a:t>Jesus,</a:t>
            </a: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39B6474A-629A-E93D-E98F-D4B061F5783B}"/>
              </a:ext>
            </a:extLst>
          </p:cNvPr>
          <p:cNvSpPr txBox="1"/>
          <p:nvPr/>
        </p:nvSpPr>
        <p:spPr>
          <a:xfrm>
            <a:off x="2042444" y="4419484"/>
            <a:ext cx="10448742" cy="2860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u="none" strike="noStrike" dirty="0">
                <a:solidFill>
                  <a:srgbClr val="EBEFF2"/>
                </a:solidFill>
                <a:latin typeface="Anton"/>
                <a:ea typeface="Anton"/>
                <a:cs typeface="Anton"/>
                <a:sym typeface="Anton"/>
              </a:rPr>
              <a:t>EL MAESTRO QUE ENSEÑABA </a:t>
            </a:r>
          </a:p>
          <a:p>
            <a:pPr marL="0" lvl="0" indent="0" algn="just">
              <a:lnSpc>
                <a:spcPts val="11115"/>
              </a:lnSpc>
              <a:spcBef>
                <a:spcPct val="0"/>
              </a:spcBef>
            </a:pPr>
            <a:r>
              <a:rPr lang="en-US" sz="7939" dirty="0">
                <a:solidFill>
                  <a:srgbClr val="FDB960"/>
                </a:solidFill>
                <a:latin typeface="Anton"/>
                <a:ea typeface="Anton"/>
                <a:cs typeface="Anton"/>
                <a:sym typeface="Anton"/>
              </a:rPr>
              <a:t>MÁS ALLÁ DEL HORARIO</a:t>
            </a:r>
            <a:endParaRPr lang="en-US" sz="7939" u="none" strike="noStrike" dirty="0">
              <a:solidFill>
                <a:srgbClr val="FDB960"/>
              </a:solidFill>
              <a:latin typeface="Anton"/>
              <a:ea typeface="Anton"/>
              <a:cs typeface="Anton"/>
              <a:sym typeface="Anton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ABFEB1E-1547-8361-EDA7-869937757B9C}"/>
              </a:ext>
            </a:extLst>
          </p:cNvPr>
          <p:cNvSpPr txBox="1"/>
          <p:nvPr/>
        </p:nvSpPr>
        <p:spPr>
          <a:xfrm>
            <a:off x="4175738" y="2503152"/>
            <a:ext cx="3962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rgbClr val="FDB960"/>
                </a:solidFill>
              </a:rPr>
              <a:t>‘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27709" y="0"/>
            <a:ext cx="18288000" cy="9829491"/>
          </a:xfrm>
          <a:custGeom>
            <a:avLst/>
            <a:gdLst/>
            <a:ahLst/>
            <a:cxnLst/>
            <a:rect l="l" t="t" r="r" b="b"/>
            <a:pathLst>
              <a:path w="18288000" h="9829491">
                <a:moveTo>
                  <a:pt x="18288000" y="0"/>
                </a:moveTo>
                <a:lnTo>
                  <a:pt x="0" y="0"/>
                </a:lnTo>
                <a:lnTo>
                  <a:pt x="0" y="9829491"/>
                </a:lnTo>
                <a:lnTo>
                  <a:pt x="18288000" y="9829491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4887" b="-23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TextBox 4"/>
          <p:cNvSpPr txBox="1"/>
          <p:nvPr/>
        </p:nvSpPr>
        <p:spPr>
          <a:xfrm>
            <a:off x="1235559" y="3004961"/>
            <a:ext cx="9975763" cy="51896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"Este vino a Jesús de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noche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y le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dijo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Rabí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sabemos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has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venido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Dios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maestro...” (Juan 3:2).</a:t>
            </a:r>
          </a:p>
          <a:p>
            <a:pPr algn="l">
              <a:lnSpc>
                <a:spcPts val="5125"/>
              </a:lnSpc>
            </a:pP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“Cada día me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sentaba</a:t>
            </a: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>
              <a:lnSpc>
                <a:spcPts val="5125"/>
              </a:lnSpc>
            </a:pP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vosotros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enseñando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818" spc="19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templo</a:t>
            </a:r>
            <a:r>
              <a:rPr lang="en-US" sz="3818" spc="19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...”. (Mateo 26:55)</a:t>
            </a:r>
          </a:p>
          <a:p>
            <a:pPr>
              <a:lnSpc>
                <a:spcPts val="5125"/>
              </a:lnSpc>
            </a:pPr>
            <a:endParaRPr lang="en-US" sz="3818" spc="19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1095522" y="5252560"/>
            <a:ext cx="437638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sp>
        <p:nvSpPr>
          <p:cNvPr id="7" name="Freeform 7"/>
          <p:cNvSpPr/>
          <p:nvPr/>
        </p:nvSpPr>
        <p:spPr>
          <a:xfrm>
            <a:off x="8048800" y="-497162"/>
            <a:ext cx="10411553" cy="10411553"/>
          </a:xfrm>
          <a:custGeom>
            <a:avLst/>
            <a:gdLst/>
            <a:ahLst/>
            <a:cxnLst/>
            <a:rect l="l" t="t" r="r" b="b"/>
            <a:pathLst>
              <a:path w="10411553" h="10411553">
                <a:moveTo>
                  <a:pt x="0" y="0"/>
                </a:moveTo>
                <a:lnTo>
                  <a:pt x="10411554" y="0"/>
                </a:lnTo>
                <a:lnTo>
                  <a:pt x="10411554" y="10411553"/>
                </a:lnTo>
                <a:lnTo>
                  <a:pt x="0" y="104115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Freeform 8"/>
          <p:cNvSpPr/>
          <p:nvPr/>
        </p:nvSpPr>
        <p:spPr>
          <a:xfrm flipH="1">
            <a:off x="11176816" y="-386446"/>
            <a:ext cx="7111184" cy="10673446"/>
          </a:xfrm>
          <a:custGeom>
            <a:avLst/>
            <a:gdLst/>
            <a:ahLst/>
            <a:cxnLst/>
            <a:rect l="l" t="t" r="r" b="b"/>
            <a:pathLst>
              <a:path w="7111184" h="10673446">
                <a:moveTo>
                  <a:pt x="7111184" y="0"/>
                </a:moveTo>
                <a:lnTo>
                  <a:pt x="0" y="0"/>
                </a:lnTo>
                <a:lnTo>
                  <a:pt x="0" y="10673446"/>
                </a:lnTo>
                <a:lnTo>
                  <a:pt x="7111184" y="10673446"/>
                </a:lnTo>
                <a:lnTo>
                  <a:pt x="7111184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9"/>
          <p:cNvSpPr txBox="1"/>
          <p:nvPr/>
        </p:nvSpPr>
        <p:spPr>
          <a:xfrm>
            <a:off x="1028700" y="564596"/>
            <a:ext cx="5679068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MÁS ALLÁ DEL HORARIO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-42673"/>
            <a:ext cx="18288000" cy="9868223"/>
          </a:xfrm>
          <a:custGeom>
            <a:avLst/>
            <a:gdLst/>
            <a:ahLst/>
            <a:cxnLst/>
            <a:rect l="l" t="t" r="r" b="b"/>
            <a:pathLst>
              <a:path w="18288000" h="9868223">
                <a:moveTo>
                  <a:pt x="0" y="0"/>
                </a:moveTo>
                <a:lnTo>
                  <a:pt x="18288000" y="0"/>
                </a:lnTo>
                <a:lnTo>
                  <a:pt x="18288000" y="9868224"/>
                </a:lnTo>
                <a:lnTo>
                  <a:pt x="0" y="98682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9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rot="-5400000">
            <a:off x="436274" y="1040695"/>
            <a:ext cx="892880" cy="74032"/>
          </a:xfrm>
          <a:custGeom>
            <a:avLst/>
            <a:gdLst/>
            <a:ahLst/>
            <a:cxnLst/>
            <a:rect l="l" t="t" r="r" b="b"/>
            <a:pathLst>
              <a:path w="892880" h="74032">
                <a:moveTo>
                  <a:pt x="0" y="0"/>
                </a:moveTo>
                <a:lnTo>
                  <a:pt x="892880" y="0"/>
                </a:lnTo>
                <a:lnTo>
                  <a:pt x="892880" y="74032"/>
                </a:lnTo>
                <a:lnTo>
                  <a:pt x="0" y="740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46856" t="-11046411" r="-49614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0" y="-21629"/>
            <a:ext cx="19278600" cy="9907340"/>
            <a:chOff x="0" y="0"/>
            <a:chExt cx="4062555" cy="259903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62555" cy="2599038"/>
            </a:xfrm>
            <a:custGeom>
              <a:avLst/>
              <a:gdLst/>
              <a:ahLst/>
              <a:cxnLst/>
              <a:rect l="l" t="t" r="r" b="b"/>
              <a:pathLst>
                <a:path w="4062555" h="2599038">
                  <a:moveTo>
                    <a:pt x="0" y="0"/>
                  </a:moveTo>
                  <a:lnTo>
                    <a:pt x="4062555" y="0"/>
                  </a:lnTo>
                  <a:lnTo>
                    <a:pt x="4062555" y="2599038"/>
                  </a:lnTo>
                  <a:lnTo>
                    <a:pt x="0" y="259903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56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4062555" cy="26657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50266" y="2976907"/>
            <a:ext cx="7769238" cy="38290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4311"/>
              </a:lnSpc>
              <a:defRPr sz="3373" spc="3">
                <a:solidFill>
                  <a:srgbClr val="000000"/>
                </a:solidFill>
                <a:latin typeface="Montserrat"/>
                <a:ea typeface="Montserrat"/>
                <a:cs typeface="Montserrat"/>
              </a:defRPr>
            </a:lvl1pPr>
          </a:lstStyle>
          <a:p>
            <a:r>
              <a:rPr lang="pt-BR" dirty="0" err="1"/>
              <a:t>Jesús</a:t>
            </a:r>
            <a:r>
              <a:rPr lang="pt-BR" dirty="0"/>
              <a:t> no </a:t>
            </a:r>
            <a:r>
              <a:rPr lang="pt-BR" dirty="0" err="1"/>
              <a:t>tenía</a:t>
            </a:r>
            <a:r>
              <a:rPr lang="pt-BR" dirty="0"/>
              <a:t>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dirty="0" err="1"/>
              <a:t>horario</a:t>
            </a:r>
            <a:r>
              <a:rPr lang="pt-BR" dirty="0"/>
              <a:t> rígido para </a:t>
            </a:r>
            <a:r>
              <a:rPr lang="pt-BR" dirty="0" err="1"/>
              <a:t>enseñar</a:t>
            </a:r>
            <a:r>
              <a:rPr lang="pt-BR" dirty="0"/>
              <a:t>. </a:t>
            </a:r>
            <a:r>
              <a:rPr lang="pt-BR" dirty="0" err="1"/>
              <a:t>Lo</a:t>
            </a:r>
            <a:r>
              <a:rPr lang="pt-BR" dirty="0"/>
              <a:t> </a:t>
            </a:r>
            <a:r>
              <a:rPr lang="pt-BR" dirty="0" err="1"/>
              <a:t>hacía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templo,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casas,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camino</a:t>
            </a:r>
            <a:r>
              <a:rPr lang="pt-BR" dirty="0"/>
              <a:t>, </a:t>
            </a:r>
            <a:r>
              <a:rPr lang="pt-BR" dirty="0" err="1"/>
              <a:t>y</a:t>
            </a:r>
            <a:r>
              <a:rPr lang="pt-BR" dirty="0"/>
              <a:t> hasta de </a:t>
            </a:r>
            <a:r>
              <a:rPr lang="pt-BR" dirty="0" err="1"/>
              <a:t>noche</a:t>
            </a:r>
            <a:r>
              <a:rPr lang="pt-BR" dirty="0"/>
              <a:t>, como </a:t>
            </a:r>
            <a:r>
              <a:rPr lang="pt-BR" dirty="0" err="1"/>
              <a:t>con</a:t>
            </a:r>
            <a:r>
              <a:rPr lang="pt-BR" dirty="0"/>
              <a:t> Nicodemo.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ministerio</a:t>
            </a:r>
            <a:r>
              <a:rPr lang="pt-BR" dirty="0"/>
              <a:t> no se </a:t>
            </a:r>
            <a:r>
              <a:rPr lang="pt-BR" dirty="0" err="1"/>
              <a:t>ajustaba</a:t>
            </a:r>
            <a:r>
              <a:rPr lang="pt-BR" dirty="0"/>
              <a:t> a </a:t>
            </a:r>
            <a:r>
              <a:rPr lang="pt-BR" dirty="0" err="1"/>
              <a:t>un</a:t>
            </a:r>
            <a:r>
              <a:rPr lang="pt-BR" dirty="0"/>
              <a:t> cronograma humano, sino al ritmo de </a:t>
            </a:r>
            <a:r>
              <a:rPr lang="pt-BR" dirty="0" err="1"/>
              <a:t>las</a:t>
            </a:r>
            <a:r>
              <a:rPr lang="pt-BR" dirty="0"/>
              <a:t> necessidades </a:t>
            </a:r>
            <a:r>
              <a:rPr lang="pt-BR" dirty="0" err="1"/>
              <a:t>del</a:t>
            </a:r>
            <a:r>
              <a:rPr lang="pt-BR" dirty="0"/>
              <a:t> alma.</a:t>
            </a:r>
          </a:p>
        </p:txBody>
      </p:sp>
      <p:sp>
        <p:nvSpPr>
          <p:cNvPr id="10" name="Freeform 10"/>
          <p:cNvSpPr/>
          <p:nvPr/>
        </p:nvSpPr>
        <p:spPr>
          <a:xfrm>
            <a:off x="8345963" y="112877"/>
            <a:ext cx="9685694" cy="10174123"/>
          </a:xfrm>
          <a:custGeom>
            <a:avLst/>
            <a:gdLst/>
            <a:ahLst/>
            <a:cxnLst/>
            <a:rect l="l" t="t" r="r" b="b"/>
            <a:pathLst>
              <a:path w="9685694" h="10174123">
                <a:moveTo>
                  <a:pt x="0" y="0"/>
                </a:moveTo>
                <a:lnTo>
                  <a:pt x="9685694" y="0"/>
                </a:lnTo>
                <a:lnTo>
                  <a:pt x="9685694" y="10174123"/>
                </a:lnTo>
                <a:lnTo>
                  <a:pt x="0" y="101741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3901" r="-68963" b="-230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F58340A5-29D2-5EDF-18C2-43139E069D60}"/>
              </a:ext>
            </a:extLst>
          </p:cNvPr>
          <p:cNvSpPr txBox="1"/>
          <p:nvPr/>
        </p:nvSpPr>
        <p:spPr>
          <a:xfrm>
            <a:off x="1028700" y="564596"/>
            <a:ext cx="5679068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MÁS ALLÁ DEL HORARIO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0DCEF-CE34-B202-CBA2-25CAADFD31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34AAD0C-A305-904F-19A3-20FD5538B8DB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A000961-9AF9-5BA0-56A5-39FFCF49DA29}"/>
              </a:ext>
            </a:extLst>
          </p:cNvPr>
          <p:cNvSpPr/>
          <p:nvPr/>
        </p:nvSpPr>
        <p:spPr>
          <a:xfrm>
            <a:off x="0" y="-42673"/>
            <a:ext cx="18288000" cy="9868223"/>
          </a:xfrm>
          <a:custGeom>
            <a:avLst/>
            <a:gdLst/>
            <a:ahLst/>
            <a:cxnLst/>
            <a:rect l="l" t="t" r="r" b="b"/>
            <a:pathLst>
              <a:path w="18288000" h="9868223">
                <a:moveTo>
                  <a:pt x="0" y="0"/>
                </a:moveTo>
                <a:lnTo>
                  <a:pt x="18288000" y="0"/>
                </a:lnTo>
                <a:lnTo>
                  <a:pt x="18288000" y="9868224"/>
                </a:lnTo>
                <a:lnTo>
                  <a:pt x="0" y="98682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9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FFB81E5A-26CF-D478-1FE7-030DF7A3A4F9}"/>
              </a:ext>
            </a:extLst>
          </p:cNvPr>
          <p:cNvSpPr/>
          <p:nvPr/>
        </p:nvSpPr>
        <p:spPr>
          <a:xfrm rot="-5400000">
            <a:off x="436274" y="1040695"/>
            <a:ext cx="892880" cy="74032"/>
          </a:xfrm>
          <a:custGeom>
            <a:avLst/>
            <a:gdLst/>
            <a:ahLst/>
            <a:cxnLst/>
            <a:rect l="l" t="t" r="r" b="b"/>
            <a:pathLst>
              <a:path w="892880" h="74032">
                <a:moveTo>
                  <a:pt x="0" y="0"/>
                </a:moveTo>
                <a:lnTo>
                  <a:pt x="892880" y="0"/>
                </a:lnTo>
                <a:lnTo>
                  <a:pt x="892880" y="74032"/>
                </a:lnTo>
                <a:lnTo>
                  <a:pt x="0" y="740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46856" t="-11046411" r="-49614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86617599-0BFB-A01A-5909-9D78B10D7C65}"/>
              </a:ext>
            </a:extLst>
          </p:cNvPr>
          <p:cNvGrpSpPr/>
          <p:nvPr/>
        </p:nvGrpSpPr>
        <p:grpSpPr>
          <a:xfrm>
            <a:off x="31630" y="-77775"/>
            <a:ext cx="19278600" cy="9938426"/>
            <a:chOff x="0" y="0"/>
            <a:chExt cx="4062555" cy="2599038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BB3AB5A-E6C4-5C7D-B6AC-A41CB8715C2A}"/>
                </a:ext>
              </a:extLst>
            </p:cNvPr>
            <p:cNvSpPr/>
            <p:nvPr/>
          </p:nvSpPr>
          <p:spPr>
            <a:xfrm>
              <a:off x="0" y="0"/>
              <a:ext cx="4062555" cy="2599038"/>
            </a:xfrm>
            <a:custGeom>
              <a:avLst/>
              <a:gdLst/>
              <a:ahLst/>
              <a:cxnLst/>
              <a:rect l="l" t="t" r="r" b="b"/>
              <a:pathLst>
                <a:path w="4062555" h="2599038">
                  <a:moveTo>
                    <a:pt x="0" y="0"/>
                  </a:moveTo>
                  <a:lnTo>
                    <a:pt x="4062555" y="0"/>
                  </a:lnTo>
                  <a:lnTo>
                    <a:pt x="4062555" y="2599038"/>
                  </a:lnTo>
                  <a:lnTo>
                    <a:pt x="0" y="259903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56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A106BFF-63EB-147A-71B7-6C1E907E9284}"/>
                </a:ext>
              </a:extLst>
            </p:cNvPr>
            <p:cNvSpPr txBox="1"/>
            <p:nvPr/>
          </p:nvSpPr>
          <p:spPr>
            <a:xfrm>
              <a:off x="0" y="-66675"/>
              <a:ext cx="4062555" cy="26657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ACF822C1-A021-1131-F1EE-17E11A157EEA}"/>
              </a:ext>
            </a:extLst>
          </p:cNvPr>
          <p:cNvSpPr txBox="1"/>
          <p:nvPr/>
        </p:nvSpPr>
        <p:spPr>
          <a:xfrm>
            <a:off x="1394455" y="3528340"/>
            <a:ext cx="6713856" cy="27261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311"/>
              </a:lnSpc>
            </a:pP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Así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también,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 de Escuela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vivir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ministerio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allá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35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minutos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sábado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3373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mañana</a:t>
            </a:r>
            <a:r>
              <a:rPr lang="en-US" sz="3373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F3A3B0FB-D5B6-9CA3-CC91-A5C5CE00C7EC}"/>
              </a:ext>
            </a:extLst>
          </p:cNvPr>
          <p:cNvSpPr/>
          <p:nvPr/>
        </p:nvSpPr>
        <p:spPr>
          <a:xfrm>
            <a:off x="8345963" y="112877"/>
            <a:ext cx="9685694" cy="10174123"/>
          </a:xfrm>
          <a:custGeom>
            <a:avLst/>
            <a:gdLst/>
            <a:ahLst/>
            <a:cxnLst/>
            <a:rect l="l" t="t" r="r" b="b"/>
            <a:pathLst>
              <a:path w="9685694" h="10174123">
                <a:moveTo>
                  <a:pt x="0" y="0"/>
                </a:moveTo>
                <a:lnTo>
                  <a:pt x="9685694" y="0"/>
                </a:lnTo>
                <a:lnTo>
                  <a:pt x="9685694" y="10174123"/>
                </a:lnTo>
                <a:lnTo>
                  <a:pt x="0" y="101741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3901" r="-68963" b="-230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69F175C2-B82E-19DC-E1C8-F47226845FD3}"/>
              </a:ext>
            </a:extLst>
          </p:cNvPr>
          <p:cNvSpPr txBox="1"/>
          <p:nvPr/>
        </p:nvSpPr>
        <p:spPr>
          <a:xfrm>
            <a:off x="1028700" y="564596"/>
            <a:ext cx="5679068" cy="856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EL MAESTRO QUE ENSEÑABA </a:t>
            </a:r>
          </a:p>
          <a:p>
            <a:pPr algn="l">
              <a:lnSpc>
                <a:spcPts val="3396"/>
              </a:lnSpc>
              <a:spcBef>
                <a:spcPct val="0"/>
              </a:spcBef>
            </a:pPr>
            <a:r>
              <a:rPr lang="en-US" sz="2426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MÁS ALLÁ DEL HORARIO</a:t>
            </a:r>
          </a:p>
        </p:txBody>
      </p:sp>
    </p:spTree>
    <p:extLst>
      <p:ext uri="{BB962C8B-B14F-4D97-AF65-F5344CB8AC3E}">
        <p14:creationId xmlns:p14="http://schemas.microsoft.com/office/powerpoint/2010/main" val="423886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-42673"/>
            <a:ext cx="18288000" cy="9868223"/>
          </a:xfrm>
          <a:custGeom>
            <a:avLst/>
            <a:gdLst/>
            <a:ahLst/>
            <a:cxnLst/>
            <a:rect l="l" t="t" r="r" b="b"/>
            <a:pathLst>
              <a:path w="18288000" h="9868223">
                <a:moveTo>
                  <a:pt x="0" y="0"/>
                </a:moveTo>
                <a:lnTo>
                  <a:pt x="18288000" y="0"/>
                </a:lnTo>
                <a:lnTo>
                  <a:pt x="18288000" y="9868224"/>
                </a:lnTo>
                <a:lnTo>
                  <a:pt x="0" y="98682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9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rot="-5400000">
            <a:off x="436274" y="1040695"/>
            <a:ext cx="892880" cy="74032"/>
          </a:xfrm>
          <a:custGeom>
            <a:avLst/>
            <a:gdLst/>
            <a:ahLst/>
            <a:cxnLst/>
            <a:rect l="l" t="t" r="r" b="b"/>
            <a:pathLst>
              <a:path w="892880" h="74032">
                <a:moveTo>
                  <a:pt x="0" y="0"/>
                </a:moveTo>
                <a:lnTo>
                  <a:pt x="892880" y="0"/>
                </a:lnTo>
                <a:lnTo>
                  <a:pt x="892880" y="74032"/>
                </a:lnTo>
                <a:lnTo>
                  <a:pt x="0" y="740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46856" t="-11046411" r="-49614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/>
          <p:cNvGrpSpPr/>
          <p:nvPr/>
        </p:nvGrpSpPr>
        <p:grpSpPr>
          <a:xfrm>
            <a:off x="0" y="-42673"/>
            <a:ext cx="18495394" cy="9868223"/>
            <a:chOff x="0" y="0"/>
            <a:chExt cx="4871215" cy="259903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71215" cy="2599038"/>
            </a:xfrm>
            <a:custGeom>
              <a:avLst/>
              <a:gdLst/>
              <a:ahLst/>
              <a:cxnLst/>
              <a:rect l="l" t="t" r="r" b="b"/>
              <a:pathLst>
                <a:path w="4871215" h="2599038">
                  <a:moveTo>
                    <a:pt x="0" y="0"/>
                  </a:moveTo>
                  <a:lnTo>
                    <a:pt x="4871215" y="0"/>
                  </a:lnTo>
                  <a:lnTo>
                    <a:pt x="4871215" y="2599038"/>
                  </a:lnTo>
                  <a:lnTo>
                    <a:pt x="0" y="259903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56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4871215" cy="26657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8977256" y="112877"/>
            <a:ext cx="9685694" cy="10174123"/>
          </a:xfrm>
          <a:custGeom>
            <a:avLst/>
            <a:gdLst/>
            <a:ahLst/>
            <a:cxnLst/>
            <a:rect l="l" t="t" r="r" b="b"/>
            <a:pathLst>
              <a:path w="9685694" h="10174123">
                <a:moveTo>
                  <a:pt x="0" y="0"/>
                </a:moveTo>
                <a:lnTo>
                  <a:pt x="9685694" y="0"/>
                </a:lnTo>
                <a:lnTo>
                  <a:pt x="9685694" y="10174123"/>
                </a:lnTo>
                <a:lnTo>
                  <a:pt x="0" y="101741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3901" r="-68963" b="-230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9"/>
          <p:cNvSpPr txBox="1"/>
          <p:nvPr/>
        </p:nvSpPr>
        <p:spPr>
          <a:xfrm>
            <a:off x="1870255" y="3390900"/>
            <a:ext cx="7273745" cy="39956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 Nicodemo lo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recibió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noche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</a:p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(Jn 3:1-2), y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soldados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vinieron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arrestarlo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les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recordó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días </a:t>
            </a:r>
          </a:p>
          <a:p>
            <a:pPr>
              <a:lnSpc>
                <a:spcPts val="4480"/>
              </a:lnSpc>
            </a:pP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(Mt 26:55). Jesús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encuentro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oportunidad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sembrar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eternas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 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66002" y="569674"/>
            <a:ext cx="8830397" cy="17440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>
              <a:lnSpc>
                <a:spcPts val="6783"/>
              </a:lnSpc>
              <a:buFontTx/>
              <a:buAutoNum type="arabicPeriod"/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JESÚS ENSEÑABA EN TODO</a:t>
            </a:r>
          </a:p>
          <a:p>
            <a:pPr marL="653787" lvl="1">
              <a:lnSpc>
                <a:spcPts val="6783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 TIEMPO Y LUGAR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B5D74-2698-136C-28F8-7EECF4CB9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189B9C9-357D-8ABB-0FDF-914AD5505AF5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FF0C4527-09ED-E928-E6CF-E043CB0B463D}"/>
              </a:ext>
            </a:extLst>
          </p:cNvPr>
          <p:cNvSpPr/>
          <p:nvPr/>
        </p:nvSpPr>
        <p:spPr>
          <a:xfrm>
            <a:off x="0" y="-42673"/>
            <a:ext cx="18288000" cy="9868223"/>
          </a:xfrm>
          <a:custGeom>
            <a:avLst/>
            <a:gdLst/>
            <a:ahLst/>
            <a:cxnLst/>
            <a:rect l="l" t="t" r="r" b="b"/>
            <a:pathLst>
              <a:path w="18288000" h="9868223">
                <a:moveTo>
                  <a:pt x="0" y="0"/>
                </a:moveTo>
                <a:lnTo>
                  <a:pt x="18288000" y="0"/>
                </a:lnTo>
                <a:lnTo>
                  <a:pt x="18288000" y="9868224"/>
                </a:lnTo>
                <a:lnTo>
                  <a:pt x="0" y="98682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926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4DC67A2-EC0D-1877-0C8E-B46D47D2DE70}"/>
              </a:ext>
            </a:extLst>
          </p:cNvPr>
          <p:cNvSpPr/>
          <p:nvPr/>
        </p:nvSpPr>
        <p:spPr>
          <a:xfrm rot="-5400000">
            <a:off x="436274" y="1040695"/>
            <a:ext cx="892880" cy="74032"/>
          </a:xfrm>
          <a:custGeom>
            <a:avLst/>
            <a:gdLst/>
            <a:ahLst/>
            <a:cxnLst/>
            <a:rect l="l" t="t" r="r" b="b"/>
            <a:pathLst>
              <a:path w="892880" h="74032">
                <a:moveTo>
                  <a:pt x="0" y="0"/>
                </a:moveTo>
                <a:lnTo>
                  <a:pt x="892880" y="0"/>
                </a:lnTo>
                <a:lnTo>
                  <a:pt x="892880" y="74032"/>
                </a:lnTo>
                <a:lnTo>
                  <a:pt x="0" y="740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46856" t="-11046411" r="-49614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CECE1949-456D-FE1B-E887-2A7D9EAF30CA}"/>
              </a:ext>
            </a:extLst>
          </p:cNvPr>
          <p:cNvGrpSpPr/>
          <p:nvPr/>
        </p:nvGrpSpPr>
        <p:grpSpPr>
          <a:xfrm>
            <a:off x="0" y="-33313"/>
            <a:ext cx="18495394" cy="9868223"/>
            <a:chOff x="0" y="0"/>
            <a:chExt cx="4871215" cy="2599038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5FA2613D-0479-B91E-1E16-D33B686A06B1}"/>
                </a:ext>
              </a:extLst>
            </p:cNvPr>
            <p:cNvSpPr/>
            <p:nvPr/>
          </p:nvSpPr>
          <p:spPr>
            <a:xfrm>
              <a:off x="0" y="0"/>
              <a:ext cx="4871215" cy="2599038"/>
            </a:xfrm>
            <a:custGeom>
              <a:avLst/>
              <a:gdLst/>
              <a:ahLst/>
              <a:cxnLst/>
              <a:rect l="l" t="t" r="r" b="b"/>
              <a:pathLst>
                <a:path w="4871215" h="2599038">
                  <a:moveTo>
                    <a:pt x="0" y="0"/>
                  </a:moveTo>
                  <a:lnTo>
                    <a:pt x="4871215" y="0"/>
                  </a:lnTo>
                  <a:lnTo>
                    <a:pt x="4871215" y="2599038"/>
                  </a:lnTo>
                  <a:lnTo>
                    <a:pt x="0" y="2599038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FFFFFF">
                    <a:alpha val="56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DBDB0ED-1FA8-C0B3-4BAA-0066D64F1363}"/>
                </a:ext>
              </a:extLst>
            </p:cNvPr>
            <p:cNvSpPr txBox="1"/>
            <p:nvPr/>
          </p:nvSpPr>
          <p:spPr>
            <a:xfrm>
              <a:off x="0" y="-66675"/>
              <a:ext cx="4871215" cy="26657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96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EA2E4842-10F4-0911-C46B-7EEB5AB160F8}"/>
              </a:ext>
            </a:extLst>
          </p:cNvPr>
          <p:cNvSpPr/>
          <p:nvPr/>
        </p:nvSpPr>
        <p:spPr>
          <a:xfrm>
            <a:off x="8977256" y="112877"/>
            <a:ext cx="9685694" cy="10174123"/>
          </a:xfrm>
          <a:custGeom>
            <a:avLst/>
            <a:gdLst/>
            <a:ahLst/>
            <a:cxnLst/>
            <a:rect l="l" t="t" r="r" b="b"/>
            <a:pathLst>
              <a:path w="9685694" h="10174123">
                <a:moveTo>
                  <a:pt x="0" y="0"/>
                </a:moveTo>
                <a:lnTo>
                  <a:pt x="9685694" y="0"/>
                </a:lnTo>
                <a:lnTo>
                  <a:pt x="9685694" y="10174123"/>
                </a:lnTo>
                <a:lnTo>
                  <a:pt x="0" y="101741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3901" r="-68963" b="-2308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870144B3-8595-3E16-9C62-7127F6E277C2}"/>
              </a:ext>
            </a:extLst>
          </p:cNvPr>
          <p:cNvSpPr txBox="1"/>
          <p:nvPr/>
        </p:nvSpPr>
        <p:spPr>
          <a:xfrm>
            <a:off x="1298655" y="3924300"/>
            <a:ext cx="6854746" cy="28414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mientras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vivía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mientras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enseñaba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Esta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disponibilidad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total es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lección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poderosa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nosotros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168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3168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maestros.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6B246D-295C-995A-CCF6-459B68F1FCFB}"/>
              </a:ext>
            </a:extLst>
          </p:cNvPr>
          <p:cNvSpPr txBox="1"/>
          <p:nvPr/>
        </p:nvSpPr>
        <p:spPr>
          <a:xfrm>
            <a:off x="466002" y="569674"/>
            <a:ext cx="8830397" cy="17440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307575" lvl="1" indent="-653788">
              <a:lnSpc>
                <a:spcPts val="6783"/>
              </a:lnSpc>
              <a:buFontTx/>
              <a:buAutoNum type="arabicPeriod"/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JESÚS ENSEÑABA EN TODO</a:t>
            </a:r>
          </a:p>
          <a:p>
            <a:pPr marL="653787" lvl="1">
              <a:lnSpc>
                <a:spcPts val="6783"/>
              </a:lnSpc>
            </a:pPr>
            <a:r>
              <a:rPr lang="en-US" sz="6056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 TIEMPO Y LUGAR</a:t>
            </a:r>
          </a:p>
        </p:txBody>
      </p:sp>
    </p:spTree>
    <p:extLst>
      <p:ext uri="{BB962C8B-B14F-4D97-AF65-F5344CB8AC3E}">
        <p14:creationId xmlns:p14="http://schemas.microsoft.com/office/powerpoint/2010/main" val="293123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 flipH="1"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4">
              <a:alphaModFix amt="43999"/>
            </a:blip>
            <a:stretch>
              <a:fillRect t="-11703" b="-1170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264036" y="3138669"/>
            <a:ext cx="7855522" cy="5138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 maestro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sabático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comprometido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atento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durante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semana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Acompaña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sus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alumnos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vida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real,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ellos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responde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dudas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visita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escucha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A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veces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conversación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después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culto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un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mensaje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entre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semana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tener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impacto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una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clase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completa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Jesús, es ser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cercano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accesible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dispuesto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4400" y="646005"/>
            <a:ext cx="8686800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2pPr marL="1307575" lvl="1" indent="-653788">
              <a:lnSpc>
                <a:spcPts val="6783"/>
              </a:lnSpc>
              <a:buFontTx/>
              <a:buAutoNum type="arabicPeriod"/>
              <a:defRPr sz="6056">
                <a:solidFill>
                  <a:srgbClr val="000000"/>
                </a:solidFill>
                <a:latin typeface="Anton"/>
                <a:ea typeface="Anton"/>
                <a:cs typeface="Anton"/>
              </a:defRPr>
            </a:lvl2pPr>
          </a:lstStyle>
          <a:p>
            <a:r>
              <a:rPr lang="en-US" sz="6000" dirty="0">
                <a:latin typeface="Anton" pitchFamily="2" charset="77"/>
                <a:sym typeface="Anton"/>
              </a:rPr>
              <a:t>2. </a:t>
            </a:r>
            <a:r>
              <a:rPr lang="pt-BR" sz="6000" dirty="0">
                <a:latin typeface="Anton" pitchFamily="2" charset="77"/>
              </a:rPr>
              <a:t>EL VERDADERO MAESTRO NO</a:t>
            </a:r>
          </a:p>
          <a:p>
            <a:r>
              <a:rPr lang="pt-BR" sz="6000" dirty="0">
                <a:latin typeface="Anton" pitchFamily="2" charset="77"/>
              </a:rPr>
              <a:t>    SE LIMITA AL AULA</a:t>
            </a:r>
          </a:p>
        </p:txBody>
      </p:sp>
      <p:sp>
        <p:nvSpPr>
          <p:cNvPr id="7" name="Freeform 7"/>
          <p:cNvSpPr/>
          <p:nvPr/>
        </p:nvSpPr>
        <p:spPr>
          <a:xfrm>
            <a:off x="8669008" y="1569335"/>
            <a:ext cx="10614780" cy="8717665"/>
          </a:xfrm>
          <a:custGeom>
            <a:avLst/>
            <a:gdLst/>
            <a:ahLst/>
            <a:cxnLst/>
            <a:rect l="l" t="t" r="r" b="b"/>
            <a:pathLst>
              <a:path w="10614780" h="8717665">
                <a:moveTo>
                  <a:pt x="0" y="0"/>
                </a:moveTo>
                <a:lnTo>
                  <a:pt x="10614780" y="0"/>
                </a:lnTo>
                <a:lnTo>
                  <a:pt x="10614780" y="8717665"/>
                </a:lnTo>
                <a:lnTo>
                  <a:pt x="0" y="87176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02" t="-1834" r="-19879"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7589678" y="-626290"/>
            <a:ext cx="12664122" cy="12664122"/>
          </a:xfrm>
          <a:custGeom>
            <a:avLst/>
            <a:gdLst/>
            <a:ahLst/>
            <a:cxnLst/>
            <a:rect l="l" t="t" r="r" b="b"/>
            <a:pathLst>
              <a:path w="12664122" h="12664122">
                <a:moveTo>
                  <a:pt x="0" y="0"/>
                </a:moveTo>
                <a:lnTo>
                  <a:pt x="12664122" y="0"/>
                </a:lnTo>
                <a:lnTo>
                  <a:pt x="12664122" y="12664122"/>
                </a:lnTo>
                <a:lnTo>
                  <a:pt x="0" y="126641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32999"/>
            </a:blip>
            <a:stretch>
              <a:fillRect t="-222" b="-22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Freeform 5"/>
          <p:cNvSpPr/>
          <p:nvPr/>
        </p:nvSpPr>
        <p:spPr>
          <a:xfrm>
            <a:off x="8235507" y="199178"/>
            <a:ext cx="10052493" cy="10087822"/>
          </a:xfrm>
          <a:custGeom>
            <a:avLst/>
            <a:gdLst/>
            <a:ahLst/>
            <a:cxnLst/>
            <a:rect l="l" t="t" r="r" b="b"/>
            <a:pathLst>
              <a:path w="10052493" h="10087822">
                <a:moveTo>
                  <a:pt x="0" y="0"/>
                </a:moveTo>
                <a:lnTo>
                  <a:pt x="10052493" y="0"/>
                </a:lnTo>
                <a:lnTo>
                  <a:pt x="10052493" y="10087822"/>
                </a:lnTo>
                <a:lnTo>
                  <a:pt x="0" y="100878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7785" t="-2075" r="-30203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TextBox 6"/>
          <p:cNvSpPr txBox="1"/>
          <p:nvPr/>
        </p:nvSpPr>
        <p:spPr>
          <a:xfrm>
            <a:off x="1066800" y="3640797"/>
            <a:ext cx="7924800" cy="51381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77"/>
              </a:lnSpc>
            </a:pP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Estar disponible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exige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sacrificio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tiempo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comodidad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de planes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personales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Pero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sacrificio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parte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del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llamado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Cuando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damos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ese “extra”,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nuestros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alumnus lo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notan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lo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valoran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Enseñar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fuera de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horario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solo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transmite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conocimiento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sino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muestra</a:t>
            </a:r>
            <a:r>
              <a:rPr lang="en-US" sz="2800" b="1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amor </a:t>
            </a:r>
            <a:r>
              <a:rPr lang="en-US" sz="2800" b="1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verdadero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Ese amor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transforma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que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cualquier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800" spc="44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argumento</a:t>
            </a:r>
            <a:r>
              <a:rPr lang="en-US" sz="2800" spc="44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33211" y="895350"/>
            <a:ext cx="10941709" cy="2119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66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3. EL SERVICIO CON SACRIFICIO REVELA </a:t>
            </a:r>
          </a:p>
          <a:p>
            <a:pPr algn="l">
              <a:lnSpc>
                <a:spcPts val="8466"/>
              </a:lnSpc>
            </a:pPr>
            <a:r>
              <a:rPr lang="en-US" sz="5879" spc="-194" dirty="0">
                <a:solidFill>
                  <a:srgbClr val="000000"/>
                </a:solidFill>
                <a:latin typeface="Anton"/>
                <a:ea typeface="Anton"/>
                <a:cs typeface="Anton"/>
                <a:sym typeface="Anton"/>
              </a:rPr>
              <a:t>    EL CORAZÓN DEL MAESTRO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482</Words>
  <Application>Microsoft Macintosh PowerPoint</Application>
  <PresentationFormat>Personalizar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7" baseType="lpstr">
      <vt:lpstr>Calibri</vt:lpstr>
      <vt:lpstr>Anton</vt:lpstr>
      <vt:lpstr>Poppins</vt:lpstr>
      <vt:lpstr>Montserrat</vt:lpstr>
      <vt:lpstr>Arial</vt:lpstr>
      <vt:lpstr>Brittany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 7 - 3 trim </dc:title>
  <cp:lastModifiedBy>Sana Littke</cp:lastModifiedBy>
  <cp:revision>6</cp:revision>
  <dcterms:created xsi:type="dcterms:W3CDTF">2006-08-16T00:00:00Z</dcterms:created>
  <dcterms:modified xsi:type="dcterms:W3CDTF">2025-06-10T19:11:11Z</dcterms:modified>
  <dc:identifier>DAGpET_fm4I</dc:identifier>
</cp:coreProperties>
</file>