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1" r:id="rId7"/>
    <p:sldId id="265" r:id="rId8"/>
    <p:sldId id="262" r:id="rId9"/>
    <p:sldId id="263" r:id="rId10"/>
  </p:sldIdLst>
  <p:sldSz cx="18288000" cy="10287000"/>
  <p:notesSz cx="6858000" cy="9144000"/>
  <p:embeddedFontLst>
    <p:embeddedFont>
      <p:font typeface="Anton" pitchFamily="2" charset="77"/>
      <p:regular r:id="rId11"/>
    </p:embeddedFont>
    <p:embeddedFont>
      <p:font typeface="Brittany" pitchFamily="2" charset="0"/>
      <p:regular r:id="rId12"/>
    </p:embeddedFont>
    <p:embeddedFont>
      <p:font typeface="Garet" pitchFamily="2" charset="77"/>
      <p:regular r:id="rId13"/>
    </p:embeddedFont>
    <p:embeddedFont>
      <p:font typeface="Montserrat" pitchFamily="2" charset="77"/>
      <p:regular r:id="rId14"/>
      <p:bold r:id="rId15"/>
      <p:italic r:id="rId16"/>
      <p:boldItalic r:id="rId17"/>
    </p:embeddedFont>
    <p:embeddedFont>
      <p:font typeface="Poppins" pitchFamily="2" charset="77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 autoAdjust="0"/>
    <p:restoredTop sz="94610" autoAdjust="0"/>
  </p:normalViewPr>
  <p:slideViewPr>
    <p:cSldViewPr>
      <p:cViewPr varScale="1">
        <p:scale>
          <a:sx n="74" d="100"/>
          <a:sy n="74" d="100"/>
        </p:scale>
        <p:origin x="29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-647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591459" y="2594425"/>
            <a:ext cx="10601925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837456" y="7807970"/>
            <a:ext cx="3410943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2</a:t>
            </a:r>
          </a:p>
        </p:txBody>
      </p:sp>
      <p:grpSp>
        <p:nvGrpSpPr>
          <p:cNvPr id="12" name="Group 8">
            <a:extLst>
              <a:ext uri="{FF2B5EF4-FFF2-40B4-BE49-F238E27FC236}">
                <a16:creationId xmlns:a16="http://schemas.microsoft.com/office/drawing/2014/main" id="{FD329E8E-9445-2A4E-F322-8E94C8DC25AD}"/>
              </a:ext>
            </a:extLst>
          </p:cNvPr>
          <p:cNvGrpSpPr/>
          <p:nvPr/>
        </p:nvGrpSpPr>
        <p:grpSpPr>
          <a:xfrm>
            <a:off x="2212368" y="4319595"/>
            <a:ext cx="7764497" cy="2841377"/>
            <a:chOff x="0" y="-323850"/>
            <a:chExt cx="10352664" cy="3788502"/>
          </a:xfrm>
        </p:grpSpPr>
        <p:sp>
          <p:nvSpPr>
            <p:cNvPr id="13" name="TextBox 9">
              <a:extLst>
                <a:ext uri="{FF2B5EF4-FFF2-40B4-BE49-F238E27FC236}">
                  <a16:creationId xmlns:a16="http://schemas.microsoft.com/office/drawing/2014/main" id="{1B67E2EA-0DD8-ED7E-4F81-24E55A46994F}"/>
                </a:ext>
              </a:extLst>
            </p:cNvPr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4" name="TextBox 10">
              <a:extLst>
                <a:ext uri="{FF2B5EF4-FFF2-40B4-BE49-F238E27FC236}">
                  <a16:creationId xmlns:a16="http://schemas.microsoft.com/office/drawing/2014/main" id="{87EDD634-D645-16D6-22E4-6EA2D1148C99}"/>
                </a:ext>
              </a:extLst>
            </p:cNvPr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B2A691E2-3CC2-C3F7-7545-2A49E27C67B4}"/>
              </a:ext>
            </a:extLst>
          </p:cNvPr>
          <p:cNvSpPr txBox="1"/>
          <p:nvPr/>
        </p:nvSpPr>
        <p:spPr>
          <a:xfrm>
            <a:off x="3113477" y="1088066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2627405" y="4192635"/>
            <a:ext cx="10859995" cy="27581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CON AUTORIDAD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 dirty="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5B45A57-19A6-472D-7CB1-09005918B36B}"/>
              </a:ext>
            </a:extLst>
          </p:cNvPr>
          <p:cNvSpPr txBox="1"/>
          <p:nvPr/>
        </p:nvSpPr>
        <p:spPr>
          <a:xfrm>
            <a:off x="4078840" y="251745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886903"/>
            <a:ext cx="18551695" cy="12060805"/>
          </a:xfrm>
          <a:custGeom>
            <a:avLst/>
            <a:gdLst/>
            <a:ahLst/>
            <a:cxnLst/>
            <a:rect l="l" t="t" r="r" b="b"/>
            <a:pathLst>
              <a:path w="18551695" h="12060805">
                <a:moveTo>
                  <a:pt x="0" y="0"/>
                </a:moveTo>
                <a:lnTo>
                  <a:pt x="18551695" y="0"/>
                </a:lnTo>
                <a:lnTo>
                  <a:pt x="18551695" y="12060806"/>
                </a:lnTo>
                <a:lnTo>
                  <a:pt x="0" y="120608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9000"/>
            </a:blip>
            <a:stretch>
              <a:fillRect t="-2545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/>
            <a:stretch>
              <a:fillRect l="-10458" t="-5474" b="-547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838292" y="3610439"/>
            <a:ext cx="8696413" cy="38815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“Y se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admiraban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doctrina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les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enseñaba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quien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tiene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no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escribas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”. </a:t>
            </a:r>
          </a:p>
          <a:p>
            <a:pPr algn="l">
              <a:lnSpc>
                <a:spcPts val="5125"/>
              </a:lnSpc>
            </a:pP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Marcos 1:22</a:t>
            </a:r>
          </a:p>
        </p:txBody>
      </p:sp>
      <p:sp>
        <p:nvSpPr>
          <p:cNvPr id="6" name="AutoShape 6"/>
          <p:cNvSpPr/>
          <p:nvPr/>
        </p:nvSpPr>
        <p:spPr>
          <a:xfrm>
            <a:off x="809537" y="6676561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63627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 AUTORIDAD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541932" y="7874280"/>
            <a:ext cx="95250" cy="99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"/>
              </a:lnSpc>
            </a:pPr>
            <a:r>
              <a:rPr lang="en-US" sz="600">
                <a:solidFill>
                  <a:srgbClr val="767576"/>
                </a:solidFill>
                <a:latin typeface="Garet"/>
                <a:ea typeface="Garet"/>
                <a:cs typeface="Garet"/>
                <a:sym typeface="Garet"/>
              </a:rPr>
              <a:t>15</a:t>
            </a:r>
          </a:p>
        </p:txBody>
      </p:sp>
      <p:sp>
        <p:nvSpPr>
          <p:cNvPr id="9" name="Freeform 9"/>
          <p:cNvSpPr/>
          <p:nvPr/>
        </p:nvSpPr>
        <p:spPr>
          <a:xfrm>
            <a:off x="6893684" y="341761"/>
            <a:ext cx="13531143" cy="9945239"/>
          </a:xfrm>
          <a:custGeom>
            <a:avLst/>
            <a:gdLst/>
            <a:ahLst/>
            <a:cxnLst/>
            <a:rect l="l" t="t" r="r" b="b"/>
            <a:pathLst>
              <a:path w="13531143" h="9945239">
                <a:moveTo>
                  <a:pt x="0" y="0"/>
                </a:moveTo>
                <a:lnTo>
                  <a:pt x="13531143" y="0"/>
                </a:lnTo>
                <a:lnTo>
                  <a:pt x="13531143" y="9945239"/>
                </a:lnTo>
                <a:lnTo>
                  <a:pt x="0" y="994523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9000"/>
            </a:blip>
            <a:stretch>
              <a:fillRect l="-32904" t="-24358" r="-4198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63000"/>
            </a:blip>
            <a:stretch>
              <a:fillRect l="-13495" t="-7000" b="-700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8288000" cy="12184380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8999"/>
            </a:blip>
            <a:stretch>
              <a:fillRect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6" name="TextBox 6"/>
          <p:cNvSpPr txBox="1"/>
          <p:nvPr/>
        </p:nvSpPr>
        <p:spPr>
          <a:xfrm>
            <a:off x="685800" y="2576236"/>
            <a:ext cx="10104140" cy="29153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72"/>
              </a:lnSpc>
            </a:pP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Jesús no era solo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informativa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transformadora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l">
              <a:lnSpc>
                <a:spcPts val="4572"/>
              </a:lnSpc>
            </a:pP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 que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impactaba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las multitudes no era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únicamente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que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decía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cómo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decía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cómo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</a:t>
            </a:r>
            <a:r>
              <a:rPr lang="en-US" sz="3577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vivía</a:t>
            </a:r>
            <a:r>
              <a:rPr lang="en-US" sz="357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8" name="Freeform 8"/>
          <p:cNvSpPr/>
          <p:nvPr/>
        </p:nvSpPr>
        <p:spPr>
          <a:xfrm>
            <a:off x="10400701" y="403381"/>
            <a:ext cx="9050607" cy="10287000"/>
          </a:xfrm>
          <a:custGeom>
            <a:avLst/>
            <a:gdLst/>
            <a:ahLst/>
            <a:cxnLst/>
            <a:rect l="l" t="t" r="r" b="b"/>
            <a:pathLst>
              <a:path w="9050607" h="10287000">
                <a:moveTo>
                  <a:pt x="0" y="0"/>
                </a:moveTo>
                <a:lnTo>
                  <a:pt x="9050607" y="0"/>
                </a:lnTo>
                <a:lnTo>
                  <a:pt x="905060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5512" t="-7560" r="-2798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8EB74BC-4B67-CCAA-051D-E31D0D59B013}"/>
              </a:ext>
            </a:extLst>
          </p:cNvPr>
          <p:cNvSpPr txBox="1"/>
          <p:nvPr/>
        </p:nvSpPr>
        <p:spPr>
          <a:xfrm>
            <a:off x="700957" y="5986928"/>
            <a:ext cx="9721970" cy="3007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572"/>
              </a:lnSpc>
              <a:defRPr sz="3577" spc="3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en-US" dirty="0">
                <a:sym typeface="Montserrat"/>
              </a:rPr>
              <a:t>Su </a:t>
            </a:r>
            <a:r>
              <a:rPr lang="en-US" dirty="0" err="1">
                <a:sym typeface="Montserrat"/>
              </a:rPr>
              <a:t>autoridad</a:t>
            </a:r>
            <a:r>
              <a:rPr lang="en-US" dirty="0">
                <a:sym typeface="Montserrat"/>
              </a:rPr>
              <a:t> no </a:t>
            </a:r>
            <a:r>
              <a:rPr lang="en-US" dirty="0" err="1">
                <a:sym typeface="Montserrat"/>
              </a:rPr>
              <a:t>venía</a:t>
            </a:r>
            <a:r>
              <a:rPr lang="en-US" dirty="0">
                <a:sym typeface="Montserrat"/>
              </a:rPr>
              <a:t> de </a:t>
            </a:r>
            <a:r>
              <a:rPr lang="en-US" dirty="0" err="1">
                <a:sym typeface="Montserrat"/>
              </a:rPr>
              <a:t>una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posición</a:t>
            </a:r>
            <a:r>
              <a:rPr lang="en-US" dirty="0">
                <a:sym typeface="Montserrat"/>
              </a:rPr>
              <a:t>, </a:t>
            </a:r>
            <a:r>
              <a:rPr lang="en-US" b="1" dirty="0" err="1">
                <a:sym typeface="Montserrat"/>
              </a:rPr>
              <a:t>sino</a:t>
            </a:r>
            <a:r>
              <a:rPr lang="en-US" b="1" dirty="0">
                <a:sym typeface="Montserrat"/>
              </a:rPr>
              <a:t> de </a:t>
            </a:r>
            <a:r>
              <a:rPr lang="en-US" b="1" dirty="0" err="1">
                <a:sym typeface="Montserrat"/>
              </a:rPr>
              <a:t>una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vida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coherente</a:t>
            </a:r>
            <a:r>
              <a:rPr lang="en-US" b="1" dirty="0">
                <a:sym typeface="Montserrat"/>
              </a:rPr>
              <a:t> y un </a:t>
            </a:r>
            <a:r>
              <a:rPr lang="en-US" b="1" dirty="0" err="1">
                <a:sym typeface="Montserrat"/>
              </a:rPr>
              <a:t>poder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divino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respaldado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por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acción</a:t>
            </a:r>
            <a:r>
              <a:rPr lang="en-US" dirty="0">
                <a:sym typeface="Montserrat"/>
              </a:rPr>
              <a:t>. Si </a:t>
            </a:r>
            <a:r>
              <a:rPr lang="en-US" dirty="0" err="1">
                <a:sym typeface="Montserrat"/>
              </a:rPr>
              <a:t>tú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enseñas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como</a:t>
            </a:r>
            <a:r>
              <a:rPr lang="en-US" dirty="0">
                <a:sym typeface="Montserrat"/>
              </a:rPr>
              <a:t> Jesús, no solo </a:t>
            </a:r>
            <a:r>
              <a:rPr lang="en-US" dirty="0" err="1">
                <a:sym typeface="Montserrat"/>
              </a:rPr>
              <a:t>transmitirás</a:t>
            </a:r>
            <a:r>
              <a:rPr lang="en-US" dirty="0">
                <a:sym typeface="Montserrat"/>
              </a:rPr>
              <a:t> ideas, </a:t>
            </a:r>
            <a:r>
              <a:rPr lang="en-US" dirty="0" err="1">
                <a:sym typeface="Montserrat"/>
              </a:rPr>
              <a:t>sino</a:t>
            </a:r>
            <a:r>
              <a:rPr lang="en-US" dirty="0">
                <a:sym typeface="Montserrat"/>
              </a:rPr>
              <a:t> que </a:t>
            </a:r>
            <a:r>
              <a:rPr lang="en-US" dirty="0" err="1">
                <a:sym typeface="Montserrat"/>
              </a:rPr>
              <a:t>cambiarás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vidas</a:t>
            </a:r>
            <a:r>
              <a:rPr lang="en-US" dirty="0">
                <a:sym typeface="Montserrat"/>
              </a:rPr>
              <a:t>.</a:t>
            </a:r>
            <a:endParaRPr lang="pt-BR" dirty="0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2EB27C3D-3F8E-08D0-DA03-7F712DC1E8F1}"/>
              </a:ext>
            </a:extLst>
          </p:cNvPr>
          <p:cNvSpPr txBox="1"/>
          <p:nvPr/>
        </p:nvSpPr>
        <p:spPr>
          <a:xfrm>
            <a:off x="1028700" y="564596"/>
            <a:ext cx="63627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 AUTORIDAD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E5EB28-5296-5C57-D262-15A122EF3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A551EDF-0F6C-5396-46F2-E3AEB1592893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73DA04A-FF54-3EC7-70D7-F5D931E33F62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2DCF9BD8-76E5-D499-5531-23E7EF683D9F}"/>
              </a:ext>
            </a:extLst>
          </p:cNvPr>
          <p:cNvSpPr/>
          <p:nvPr/>
        </p:nvSpPr>
        <p:spPr>
          <a:xfrm>
            <a:off x="0" y="0"/>
            <a:ext cx="17889521" cy="9847187"/>
          </a:xfrm>
          <a:custGeom>
            <a:avLst/>
            <a:gdLst/>
            <a:ahLst/>
            <a:cxnLst/>
            <a:rect l="l" t="t" r="r" b="b"/>
            <a:pathLst>
              <a:path w="17889521" h="9847187">
                <a:moveTo>
                  <a:pt x="0" y="0"/>
                </a:moveTo>
                <a:lnTo>
                  <a:pt x="17889521" y="0"/>
                </a:lnTo>
                <a:lnTo>
                  <a:pt x="17889521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875" r="-2227" b="-21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285260A-443D-0831-14DB-610873E0F9A5}"/>
              </a:ext>
            </a:extLst>
          </p:cNvPr>
          <p:cNvSpPr/>
          <p:nvPr/>
        </p:nvSpPr>
        <p:spPr>
          <a:xfrm flipH="1">
            <a:off x="-40460" y="-56897"/>
            <a:ext cx="18288000" cy="10400794"/>
          </a:xfrm>
          <a:custGeom>
            <a:avLst/>
            <a:gdLst/>
            <a:ahLst/>
            <a:cxnLst/>
            <a:rect l="l" t="t" r="r" b="b"/>
            <a:pathLst>
              <a:path w="18288000" h="10400794">
                <a:moveTo>
                  <a:pt x="18288000" y="0"/>
                </a:moveTo>
                <a:lnTo>
                  <a:pt x="0" y="0"/>
                </a:lnTo>
                <a:lnTo>
                  <a:pt x="0" y="10400794"/>
                </a:lnTo>
                <a:lnTo>
                  <a:pt x="18288000" y="10400794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5">
              <a:alphaModFix amt="20000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33B6AE40-F6DB-D7A8-5F36-E28995F5B015}"/>
              </a:ext>
            </a:extLst>
          </p:cNvPr>
          <p:cNvSpPr txBox="1"/>
          <p:nvPr/>
        </p:nvSpPr>
        <p:spPr>
          <a:xfrm>
            <a:off x="1371600" y="2818325"/>
            <a:ext cx="9906000" cy="341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sus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propias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ideas,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palabras del Padre (Jn 12:49-50). Eso le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Cuando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basados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Biblia,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conectados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Dios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mediante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oración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entrega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palabras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serán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solo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humanas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instrumentos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Espíritu Santo.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8A97E42C-F642-A70B-3B54-FE521DA37C4B}"/>
              </a:ext>
            </a:extLst>
          </p:cNvPr>
          <p:cNvSpPr txBox="1"/>
          <p:nvPr/>
        </p:nvSpPr>
        <p:spPr>
          <a:xfrm>
            <a:off x="838200" y="991990"/>
            <a:ext cx="11925301" cy="10213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478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UNA ENSEÑANZA QUE VIENE DEL PADRE</a:t>
            </a: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E1D49CFB-E9FC-0A50-7307-DB3F15BD85EE}"/>
              </a:ext>
            </a:extLst>
          </p:cNvPr>
          <p:cNvSpPr/>
          <p:nvPr/>
        </p:nvSpPr>
        <p:spPr>
          <a:xfrm flipH="1">
            <a:off x="9797824" y="0"/>
            <a:ext cx="8826726" cy="10287000"/>
          </a:xfrm>
          <a:custGeom>
            <a:avLst/>
            <a:gdLst/>
            <a:ahLst/>
            <a:cxnLst/>
            <a:rect l="l" t="t" r="r" b="b"/>
            <a:pathLst>
              <a:path w="8826726" h="10287000">
                <a:moveTo>
                  <a:pt x="8826726" y="0"/>
                </a:moveTo>
                <a:lnTo>
                  <a:pt x="0" y="0"/>
                </a:lnTo>
                <a:lnTo>
                  <a:pt x="0" y="10287000"/>
                </a:lnTo>
                <a:lnTo>
                  <a:pt x="8826726" y="10287000"/>
                </a:lnTo>
                <a:lnTo>
                  <a:pt x="8826726" y="0"/>
                </a:lnTo>
                <a:close/>
              </a:path>
            </a:pathLst>
          </a:custGeom>
          <a:blipFill>
            <a:blip r:embed="rId6"/>
            <a:stretch>
              <a:fillRect l="-51223" t="-5319" r="-109787" b="-2261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A671F0B-5457-5DBF-F1A2-85046227F441}"/>
              </a:ext>
            </a:extLst>
          </p:cNvPr>
          <p:cNvSpPr txBox="1"/>
          <p:nvPr/>
        </p:nvSpPr>
        <p:spPr>
          <a:xfrm>
            <a:off x="1371600" y="7041920"/>
            <a:ext cx="9525000" cy="1687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480"/>
              </a:lnSpc>
              <a:defRPr sz="3168" spc="44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en-US" dirty="0" err="1">
                <a:sym typeface="Montserrat"/>
              </a:rPr>
              <a:t>Enseñar</a:t>
            </a:r>
            <a:r>
              <a:rPr lang="en-US" dirty="0">
                <a:sym typeface="Montserrat"/>
              </a:rPr>
              <a:t> con </a:t>
            </a:r>
            <a:r>
              <a:rPr lang="en-US" dirty="0" err="1">
                <a:sym typeface="Montserrat"/>
              </a:rPr>
              <a:t>autoridad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implica</a:t>
            </a:r>
            <a:r>
              <a:rPr lang="en-US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reconocer</a:t>
            </a:r>
            <a:r>
              <a:rPr lang="en-US" b="1" dirty="0">
                <a:sym typeface="Montserrat"/>
              </a:rPr>
              <a:t> que </a:t>
            </a:r>
            <a:r>
              <a:rPr lang="en-US" b="1" dirty="0" err="1">
                <a:sym typeface="Montserrat"/>
              </a:rPr>
              <a:t>somos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voceros</a:t>
            </a:r>
            <a:r>
              <a:rPr lang="en-US" b="1" dirty="0">
                <a:sym typeface="Montserrat"/>
              </a:rPr>
              <a:t> del </a:t>
            </a:r>
            <a:r>
              <a:rPr lang="en-US" b="1" dirty="0" err="1">
                <a:sym typeface="Montserrat"/>
              </a:rPr>
              <a:t>cielo</a:t>
            </a:r>
            <a:r>
              <a:rPr lang="en-US" b="1" dirty="0">
                <a:sym typeface="Montserrat"/>
              </a:rPr>
              <a:t>, no solo </a:t>
            </a:r>
            <a:r>
              <a:rPr lang="en-US" b="1" dirty="0" err="1">
                <a:sym typeface="Montserrat"/>
              </a:rPr>
              <a:t>facilitadores</a:t>
            </a:r>
            <a:r>
              <a:rPr lang="en-US" b="1" dirty="0">
                <a:sym typeface="Montserrat"/>
              </a:rPr>
              <a:t> de </a:t>
            </a:r>
            <a:r>
              <a:rPr lang="en-US" b="1" dirty="0" err="1">
                <a:sym typeface="Montserrat"/>
              </a:rPr>
              <a:t>contenido</a:t>
            </a:r>
            <a:r>
              <a:rPr lang="en-US" b="1" dirty="0">
                <a:sym typeface="Montserrat"/>
              </a:rPr>
              <a:t>.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03565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0183653" y="0"/>
            <a:ext cx="8104347" cy="10287000"/>
          </a:xfrm>
          <a:custGeom>
            <a:avLst/>
            <a:gdLst/>
            <a:ahLst/>
            <a:cxnLst/>
            <a:rect l="l" t="t" r="r" b="b"/>
            <a:pathLst>
              <a:path w="8104347" h="10287000">
                <a:moveTo>
                  <a:pt x="0" y="0"/>
                </a:moveTo>
                <a:lnTo>
                  <a:pt x="8104347" y="0"/>
                </a:lnTo>
                <a:lnTo>
                  <a:pt x="810434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2737" r="-3224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305971" y="4000500"/>
            <a:ext cx="9721606" cy="2841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no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quedaba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teoría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Su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siempre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acompañada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acción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sanaba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libertaba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restauraba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Después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liberar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 hombre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poseído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solo lo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admiró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reconoció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(Mc 1:27). 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50852" y="679594"/>
            <a:ext cx="10079147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478"/>
              </a:lnSpc>
              <a:defRPr sz="6056">
                <a:solidFill>
                  <a:srgbClr val="000000"/>
                </a:solidFill>
                <a:latin typeface="Anton"/>
                <a:ea typeface="Anton"/>
                <a:cs typeface="Anton"/>
              </a:defRPr>
            </a:lvl1pPr>
          </a:lstStyle>
          <a:p>
            <a:r>
              <a:rPr lang="en-US" dirty="0">
                <a:sym typeface="Anton"/>
              </a:rPr>
              <a:t>2. </a:t>
            </a:r>
            <a:r>
              <a:rPr lang="pt-BR" dirty="0"/>
              <a:t>ARMONÍA ENTRE LO QUE SE DICE</a:t>
            </a:r>
          </a:p>
          <a:p>
            <a:r>
              <a:rPr lang="pt-BR" dirty="0"/>
              <a:t>    Y LO QUE SE VIVE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23DD6-A8F3-305A-36BF-58573AD8B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543AFE7-395D-F147-D9B2-D6AF42BDD548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38538DA-5CAD-DDE6-D47B-F204A3127385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0360552A-022A-8B2F-E508-8436C9D1EA13}"/>
              </a:ext>
            </a:extLst>
          </p:cNvPr>
          <p:cNvSpPr/>
          <p:nvPr/>
        </p:nvSpPr>
        <p:spPr>
          <a:xfrm>
            <a:off x="10183653" y="0"/>
            <a:ext cx="8104347" cy="10287000"/>
          </a:xfrm>
          <a:custGeom>
            <a:avLst/>
            <a:gdLst/>
            <a:ahLst/>
            <a:cxnLst/>
            <a:rect l="l" t="t" r="r" b="b"/>
            <a:pathLst>
              <a:path w="8104347" h="10287000">
                <a:moveTo>
                  <a:pt x="0" y="0"/>
                </a:moveTo>
                <a:lnTo>
                  <a:pt x="8104347" y="0"/>
                </a:lnTo>
                <a:lnTo>
                  <a:pt x="8104347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2737" r="-3224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AE86F4C8-C2E1-BF75-8784-55E64B392966}"/>
              </a:ext>
            </a:extLst>
          </p:cNvPr>
          <p:cNvSpPr txBox="1"/>
          <p:nvPr/>
        </p:nvSpPr>
        <p:spPr>
          <a:xfrm>
            <a:off x="1143000" y="4097963"/>
            <a:ext cx="9721606" cy="2264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primero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predicamos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Solo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palabras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llevarán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peso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sentirán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lo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real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aplicable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F40EC7-7A28-AB0A-7AA8-57E21CDB9BAE}"/>
              </a:ext>
            </a:extLst>
          </p:cNvPr>
          <p:cNvSpPr txBox="1"/>
          <p:nvPr/>
        </p:nvSpPr>
        <p:spPr>
          <a:xfrm>
            <a:off x="1350852" y="679594"/>
            <a:ext cx="10079147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478"/>
              </a:lnSpc>
              <a:defRPr sz="6056">
                <a:solidFill>
                  <a:srgbClr val="000000"/>
                </a:solidFill>
                <a:latin typeface="Anton"/>
                <a:ea typeface="Anton"/>
                <a:cs typeface="Anton"/>
              </a:defRPr>
            </a:lvl1pPr>
          </a:lstStyle>
          <a:p>
            <a:r>
              <a:rPr lang="en-US" dirty="0">
                <a:sym typeface="Anton"/>
              </a:rPr>
              <a:t>2. </a:t>
            </a:r>
            <a:r>
              <a:rPr lang="pt-BR" dirty="0"/>
              <a:t>ARMONÍA ENTRE LO QUE SE DICE</a:t>
            </a:r>
          </a:p>
          <a:p>
            <a:r>
              <a:rPr lang="pt-BR" dirty="0"/>
              <a:t>    Y LO QUE SE VIVE</a:t>
            </a:r>
          </a:p>
        </p:txBody>
      </p:sp>
    </p:spTree>
    <p:extLst>
      <p:ext uri="{BB962C8B-B14F-4D97-AF65-F5344CB8AC3E}">
        <p14:creationId xmlns:p14="http://schemas.microsoft.com/office/powerpoint/2010/main" val="14418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-24938" y="6349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4" name="Freeform 4"/>
          <p:cNvSpPr/>
          <p:nvPr/>
        </p:nvSpPr>
        <p:spPr>
          <a:xfrm flipH="1">
            <a:off x="9842517" y="-40407"/>
            <a:ext cx="8445483" cy="10367813"/>
          </a:xfrm>
          <a:custGeom>
            <a:avLst/>
            <a:gdLst/>
            <a:ahLst/>
            <a:cxnLst/>
            <a:rect l="l" t="t" r="r" b="b"/>
            <a:pathLst>
              <a:path w="8445483" h="10367813">
                <a:moveTo>
                  <a:pt x="8445483" y="0"/>
                </a:moveTo>
                <a:lnTo>
                  <a:pt x="0" y="0"/>
                </a:lnTo>
                <a:lnTo>
                  <a:pt x="0" y="10367814"/>
                </a:lnTo>
                <a:lnTo>
                  <a:pt x="8445483" y="10367814"/>
                </a:lnTo>
                <a:lnTo>
                  <a:pt x="8445483" y="0"/>
                </a:lnTo>
                <a:close/>
              </a:path>
            </a:pathLst>
          </a:custGeom>
          <a:blipFill>
            <a:blip r:embed="rId4"/>
            <a:stretch>
              <a:fillRect l="-43571" r="-4034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66800" y="3145708"/>
            <a:ext cx="10813645" cy="3995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termina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aula. Debe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inspirar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actuar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Como maestro,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pedirles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elijan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aplicación</a:t>
            </a: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práctica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lección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semanal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vivan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conscientemente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durante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semana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Luego,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invítalos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compartir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brevemente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cómo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les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ya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persona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incluso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mensaje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 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121445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MOTIVA A TUS ALUMNOS A PONER </a:t>
            </a:r>
          </a:p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EN PRÁCTICA LA LECCIÓN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BC9527A-FD37-4097-FB38-29A9AB5196B6}"/>
              </a:ext>
            </a:extLst>
          </p:cNvPr>
          <p:cNvSpPr txBox="1"/>
          <p:nvPr/>
        </p:nvSpPr>
        <p:spPr>
          <a:xfrm>
            <a:off x="1065123" y="7505700"/>
            <a:ext cx="84454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Esto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convierte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lección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experiencia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viva, no solo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conversación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sabatina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5378188" y="3202037"/>
            <a:ext cx="1941463" cy="194146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765420" y="3097022"/>
            <a:ext cx="1941463" cy="1941463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839803" y="3093089"/>
            <a:ext cx="1941463" cy="1941463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0" y="49530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13" name="AutoShape 13"/>
          <p:cNvSpPr/>
          <p:nvPr/>
        </p:nvSpPr>
        <p:spPr>
          <a:xfrm flipH="1" flipV="1">
            <a:off x="4027926" y="478227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8490871" y="478227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079159" y="478227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28700" y="3202037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358445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5540965" y="8515976"/>
            <a:ext cx="2941368" cy="1951999"/>
          </a:xfrm>
          <a:custGeom>
            <a:avLst/>
            <a:gdLst/>
            <a:ahLst/>
            <a:cxnLst/>
            <a:rect l="l" t="t" r="r" b="b"/>
            <a:pathLst>
              <a:path w="2941368" h="1951999">
                <a:moveTo>
                  <a:pt x="0" y="0"/>
                </a:moveTo>
                <a:lnTo>
                  <a:pt x="2941368" y="0"/>
                </a:lnTo>
                <a:lnTo>
                  <a:pt x="2941368" y="1951999"/>
                </a:lnTo>
                <a:lnTo>
                  <a:pt x="0" y="1951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48972" y="5502870"/>
            <a:ext cx="3700919" cy="2338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4"/>
              </a:lnSpc>
              <a:spcBef>
                <a:spcPct val="0"/>
              </a:spcBef>
            </a:pPr>
            <a:r>
              <a:rPr lang="en-US" sz="3282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282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</a:t>
            </a:r>
            <a:r>
              <a:rPr lang="en-US" sz="3282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282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una</a:t>
            </a:r>
            <a:r>
              <a:rPr lang="en-US" sz="3282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282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vida</a:t>
            </a:r>
            <a:r>
              <a:rPr lang="en-US" sz="3282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282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alineada</a:t>
            </a:r>
            <a:r>
              <a:rPr lang="en-US" sz="3282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la Palabra: </a:t>
            </a:r>
            <a:r>
              <a:rPr lang="en-US" sz="3282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vive</a:t>
            </a:r>
            <a:r>
              <a:rPr lang="en-US" sz="3282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lo que </a:t>
            </a:r>
            <a:r>
              <a:rPr lang="en-US" sz="3282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predicas</a:t>
            </a:r>
            <a:r>
              <a:rPr lang="en-US" sz="3282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905504" y="857250"/>
            <a:ext cx="4535161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998863" y="5383285"/>
            <a:ext cx="4261000" cy="3055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6"/>
              </a:lnSpc>
              <a:spcBef>
                <a:spcPct val="0"/>
              </a:spcBef>
            </a:pP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Motiva a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alumnos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aplicar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lección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</a:t>
            </a:r>
            <a:endParaRPr lang="en-US" sz="3426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ctr">
              <a:lnSpc>
                <a:spcPts val="4796"/>
              </a:lnSpc>
              <a:spcBef>
                <a:spcPct val="0"/>
              </a:spcBef>
            </a:pP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vida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diaria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632832" y="5272238"/>
            <a:ext cx="4316727" cy="3671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6"/>
              </a:lnSpc>
              <a:spcBef>
                <a:spcPct val="0"/>
              </a:spcBef>
            </a:pP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Crea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espacios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breves de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retroalimentación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testimonios,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mensajes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4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reflexiones</a:t>
            </a:r>
            <a:r>
              <a:rPr lang="en-US" sz="3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382186" y="5389308"/>
            <a:ext cx="4677567" cy="2295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22"/>
              </a:lnSpc>
            </a:pP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No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temas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desafiar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amor: la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verdadera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enseñanza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siempre</a:t>
            </a:r>
            <a:endParaRPr lang="en-US" sz="3426" spc="-113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ctr">
              <a:lnSpc>
                <a:spcPts val="4522"/>
              </a:lnSpc>
            </a:pP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busca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426" spc="-113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transformación</a:t>
            </a:r>
            <a:r>
              <a:rPr lang="en-US" sz="3426" spc="-113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45496" y="3353527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045176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466581" y="3314014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54096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TextBox 7">
            <a:extLst>
              <a:ext uri="{FF2B5EF4-FFF2-40B4-BE49-F238E27FC236}">
                <a16:creationId xmlns:a16="http://schemas.microsoft.com/office/drawing/2014/main" id="{1A204A1A-3365-F789-7E2C-3D5240C8A3D3}"/>
              </a:ext>
            </a:extLst>
          </p:cNvPr>
          <p:cNvSpPr txBox="1"/>
          <p:nvPr/>
        </p:nvSpPr>
        <p:spPr>
          <a:xfrm>
            <a:off x="-47954" y="1308373"/>
            <a:ext cx="63627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 AUTORIDAD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467</Words>
  <Application>Microsoft Macintosh PowerPoint</Application>
  <PresentationFormat>Personalizar</PresentationFormat>
  <Paragraphs>50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7" baseType="lpstr">
      <vt:lpstr>Calibri</vt:lpstr>
      <vt:lpstr>Anton</vt:lpstr>
      <vt:lpstr>Poppins</vt:lpstr>
      <vt:lpstr>Montserrat</vt:lpstr>
      <vt:lpstr>Arial</vt:lpstr>
      <vt:lpstr>Brittany</vt:lpstr>
      <vt:lpstr>Garet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Tema 2 - 3 trim </dc:title>
  <cp:lastModifiedBy>Sana Littke</cp:lastModifiedBy>
  <cp:revision>6</cp:revision>
  <dcterms:created xsi:type="dcterms:W3CDTF">2006-08-16T00:00:00Z</dcterms:created>
  <dcterms:modified xsi:type="dcterms:W3CDTF">2025-06-10T19:05:58Z</dcterms:modified>
  <dc:identifier>DAGo38SbyYg</dc:identifier>
</cp:coreProperties>
</file>