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6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10" autoAdjust="0"/>
  </p:normalViewPr>
  <p:slideViewPr>
    <p:cSldViewPr>
      <p:cViewPr varScale="1">
        <p:scale>
          <a:sx n="74" d="100"/>
          <a:sy n="74" d="100"/>
        </p:scale>
        <p:origin x="40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25712" y="7807970"/>
            <a:ext cx="4618088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10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A0A577F-27D8-2586-D30F-DC4D3F1C334C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8154E-50E2-2566-E740-2E43B10BE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8F5B256-5239-9BF1-8991-7F5E8589326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7B37430-1E2C-C3B7-EE8C-4F2DF04F7B4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7174672-CAEB-6368-049A-95FC4045211C}"/>
              </a:ext>
            </a:extLst>
          </p:cNvPr>
          <p:cNvSpPr txBox="1"/>
          <p:nvPr/>
        </p:nvSpPr>
        <p:spPr>
          <a:xfrm>
            <a:off x="5916279" y="-196629"/>
            <a:ext cx="5682622" cy="1013441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0658B68B-3850-3FE2-08FC-68BF7C60DD54}"/>
              </a:ext>
            </a:extLst>
          </p:cNvPr>
          <p:cNvGrpSpPr/>
          <p:nvPr/>
        </p:nvGrpSpPr>
        <p:grpSpPr>
          <a:xfrm>
            <a:off x="5949616" y="-19050"/>
            <a:ext cx="12344400" cy="9861486"/>
            <a:chOff x="5949616" y="-19050"/>
            <a:chExt cx="12344400" cy="9861486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A7ED445-D500-D62A-9055-0D9272B83285}"/>
                </a:ext>
              </a:extLst>
            </p:cNvPr>
            <p:cNvSpPr/>
            <p:nvPr/>
          </p:nvSpPr>
          <p:spPr>
            <a:xfrm flipH="1">
              <a:off x="5949616" y="0"/>
              <a:ext cx="12344400" cy="9842436"/>
            </a:xfrm>
            <a:custGeom>
              <a:avLst/>
              <a:gdLst/>
              <a:ahLst/>
              <a:cxnLst/>
              <a:rect l="l" t="t" r="r" b="b"/>
              <a:pathLst>
                <a:path w="12344400" h="9842436">
                  <a:moveTo>
                    <a:pt x="12344400" y="0"/>
                  </a:moveTo>
                  <a:lnTo>
                    <a:pt x="0" y="0"/>
                  </a:lnTo>
                  <a:lnTo>
                    <a:pt x="0" y="9842436"/>
                  </a:lnTo>
                  <a:lnTo>
                    <a:pt x="12344400" y="9842436"/>
                  </a:lnTo>
                  <a:lnTo>
                    <a:pt x="12344400" y="0"/>
                  </a:lnTo>
                  <a:close/>
                </a:path>
              </a:pathLst>
            </a:custGeom>
            <a:blipFill>
              <a:blip r:embed="rId4"/>
              <a:stretch>
                <a:fillRect l="-9798" r="-979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AC4EFCA6-D4A6-2BB4-EDFF-D1028F9D4014}"/>
                </a:ext>
              </a:extLst>
            </p:cNvPr>
            <p:cNvSpPr/>
            <p:nvPr/>
          </p:nvSpPr>
          <p:spPr>
            <a:xfrm>
              <a:off x="5949616" y="-19050"/>
              <a:ext cx="5668334" cy="9842436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E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1" name="TextBox 8">
            <a:extLst>
              <a:ext uri="{FF2B5EF4-FFF2-40B4-BE49-F238E27FC236}">
                <a16:creationId xmlns:a16="http://schemas.microsoft.com/office/drawing/2014/main" id="{37921709-1AD8-9304-C559-4AD63234699C}"/>
              </a:ext>
            </a:extLst>
          </p:cNvPr>
          <p:cNvSpPr txBox="1"/>
          <p:nvPr/>
        </p:nvSpPr>
        <p:spPr>
          <a:xfrm>
            <a:off x="1652551" y="4489767"/>
            <a:ext cx="7491449" cy="2841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consagra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</a:p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alumbrar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42F38B4F-906E-7202-0A63-BA8FCCB1CCB5}"/>
              </a:ext>
            </a:extLst>
          </p:cNvPr>
          <p:cNvSpPr txBox="1"/>
          <p:nvPr/>
        </p:nvSpPr>
        <p:spPr>
          <a:xfrm>
            <a:off x="733211" y="914400"/>
            <a:ext cx="14047222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0 PROFESSOR SABÁTICO </a:t>
            </a:r>
            <a:r>
              <a:rPr lang="en-US" sz="5879" dirty="0" err="1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É</a:t>
            </a: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UM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INSTRUMENTO DO ESPÍRITO NO TEMPO DO FIM</a:t>
            </a:r>
          </a:p>
        </p:txBody>
      </p:sp>
    </p:spTree>
    <p:extLst>
      <p:ext uri="{BB962C8B-B14F-4D97-AF65-F5344CB8AC3E}">
        <p14:creationId xmlns:p14="http://schemas.microsoft.com/office/powerpoint/2010/main" val="319608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5741585" y="3151330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424151" y="3119621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622508" y="3032568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785205" y="509279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9107594" y="5199631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729897" y="519953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737890" y="3190384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526608" y="5706952"/>
            <a:ext cx="3913935" cy="200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Dedica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tiempo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diario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buscar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Dios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estudio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personal.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5984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211232" y="5706722"/>
            <a:ext cx="3172463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Pide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al Espíritu Santo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reavive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amor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enseñanza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28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507638" y="5706722"/>
            <a:ext cx="3887495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Haz un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llamado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al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reavivamiento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invítalos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orar</a:t>
            </a:r>
            <a:endParaRPr lang="en-US" sz="3300" spc="5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juntos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979607" y="5706722"/>
            <a:ext cx="4129484" cy="2339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Motiva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servir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testificar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moverse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misión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2454685" y="3341874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408573" y="3302820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120399" y="3325585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325391" y="3222243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1" name="TextBox 5">
            <a:extLst>
              <a:ext uri="{FF2B5EF4-FFF2-40B4-BE49-F238E27FC236}">
                <a16:creationId xmlns:a16="http://schemas.microsoft.com/office/drawing/2014/main" id="{CC255A58-E1C6-CFC8-C456-665C34262590}"/>
              </a:ext>
            </a:extLst>
          </p:cNvPr>
          <p:cNvSpPr txBox="1"/>
          <p:nvPr/>
        </p:nvSpPr>
        <p:spPr>
          <a:xfrm>
            <a:off x="838042" y="1244844"/>
            <a:ext cx="5682622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LLENO DEL ESPÍRITU SANTO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5752405B-EC4D-7B50-A246-E6D61B306971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LLENO DEL ESPÍRITU SANTO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023E568-0E89-5A31-59BB-E51AAD359889}"/>
              </a:ext>
            </a:extLst>
          </p:cNvPr>
          <p:cNvSpPr txBox="1"/>
          <p:nvPr/>
        </p:nvSpPr>
        <p:spPr>
          <a:xfrm>
            <a:off x="4114800" y="24765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564596"/>
            <a:ext cx="5682622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LLENO DEL ESPÍRITU SANTO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166CDBA-32A8-AD2E-0D3A-7B24263AAC2A}"/>
              </a:ext>
            </a:extLst>
          </p:cNvPr>
          <p:cNvGrpSpPr/>
          <p:nvPr/>
        </p:nvGrpSpPr>
        <p:grpSpPr>
          <a:xfrm>
            <a:off x="5928875" y="21431"/>
            <a:ext cx="12359125" cy="9852600"/>
            <a:chOff x="5928875" y="21431"/>
            <a:chExt cx="12359125" cy="9852600"/>
          </a:xfrm>
        </p:grpSpPr>
        <p:sp>
          <p:nvSpPr>
            <p:cNvPr id="4" name="Freeform 4"/>
            <p:cNvSpPr/>
            <p:nvPr/>
          </p:nvSpPr>
          <p:spPr>
            <a:xfrm>
              <a:off x="6246637" y="21431"/>
              <a:ext cx="12041363" cy="9834941"/>
            </a:xfrm>
            <a:custGeom>
              <a:avLst/>
              <a:gdLst/>
              <a:ahLst/>
              <a:cxnLst/>
              <a:rect l="l" t="t" r="r" b="b"/>
              <a:pathLst>
                <a:path w="12041363" h="9834941">
                  <a:moveTo>
                    <a:pt x="0" y="0"/>
                  </a:moveTo>
                  <a:lnTo>
                    <a:pt x="12041363" y="0"/>
                  </a:lnTo>
                  <a:lnTo>
                    <a:pt x="12041363" y="9834941"/>
                  </a:lnTo>
                  <a:lnTo>
                    <a:pt x="0" y="98349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7122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5928875" y="21431"/>
              <a:ext cx="5682622" cy="9852600"/>
              <a:chOff x="0" y="0"/>
              <a:chExt cx="1496658" cy="2594924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8" name="TextBox 8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9" name="TextBox 9"/>
          <p:cNvSpPr txBox="1"/>
          <p:nvPr/>
        </p:nvSpPr>
        <p:spPr>
          <a:xfrm>
            <a:off x="1028700" y="2808942"/>
            <a:ext cx="7741486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373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dirty="0"/>
              <a:t>“Si se </a:t>
            </a:r>
            <a:r>
              <a:rPr lang="pt-BR" dirty="0" err="1"/>
              <a:t>humillare</a:t>
            </a:r>
            <a:r>
              <a:rPr lang="pt-BR" dirty="0"/>
              <a:t> mi </a:t>
            </a:r>
            <a:r>
              <a:rPr lang="pt-BR" dirty="0" err="1"/>
              <a:t>pueblo</a:t>
            </a:r>
            <a:r>
              <a:rPr lang="pt-BR" dirty="0"/>
              <a:t>... </a:t>
            </a:r>
          </a:p>
          <a:p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oraren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buscaren</a:t>
            </a:r>
            <a:r>
              <a:rPr lang="pt-BR" dirty="0"/>
              <a:t> mi </a:t>
            </a:r>
            <a:r>
              <a:rPr lang="pt-BR" dirty="0" err="1"/>
              <a:t>rostro</a:t>
            </a:r>
            <a:r>
              <a:rPr lang="pt-BR" dirty="0"/>
              <a:t>... </a:t>
            </a:r>
          </a:p>
          <a:p>
            <a:r>
              <a:rPr lang="pt-BR" dirty="0" err="1"/>
              <a:t>yo</a:t>
            </a:r>
            <a:r>
              <a:rPr lang="pt-BR" dirty="0"/>
              <a:t> </a:t>
            </a:r>
            <a:r>
              <a:rPr lang="pt-BR" dirty="0" err="1"/>
              <a:t>oiré</a:t>
            </a:r>
            <a:r>
              <a:rPr lang="pt-BR" dirty="0"/>
              <a:t> desde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cielos</a:t>
            </a:r>
            <a:r>
              <a:rPr lang="pt-BR" dirty="0"/>
              <a:t>, </a:t>
            </a:r>
            <a:r>
              <a:rPr lang="pt-BR" dirty="0" err="1"/>
              <a:t>perdonaré</a:t>
            </a:r>
            <a:r>
              <a:rPr lang="pt-BR" dirty="0"/>
              <a:t> sus pecados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sanaré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tierra</a:t>
            </a:r>
            <a:r>
              <a:rPr lang="pt-BR" dirty="0"/>
              <a:t>”.</a:t>
            </a:r>
          </a:p>
          <a:p>
            <a:endParaRPr lang="en-US" dirty="0">
              <a:sym typeface="Montserrat"/>
            </a:endParaRPr>
          </a:p>
          <a:p>
            <a:r>
              <a:rPr lang="en-US" dirty="0">
                <a:sym typeface="Montserrat"/>
              </a:rPr>
              <a:t>2 </a:t>
            </a:r>
            <a:r>
              <a:rPr lang="en-US" dirty="0" err="1">
                <a:sym typeface="Montserrat"/>
              </a:rPr>
              <a:t>Crônicas</a:t>
            </a:r>
            <a:r>
              <a:rPr lang="en-US" dirty="0">
                <a:sym typeface="Montserrat"/>
              </a:rPr>
              <a:t> 7:14</a:t>
            </a:r>
          </a:p>
        </p:txBody>
      </p:sp>
      <p:sp>
        <p:nvSpPr>
          <p:cNvPr id="10" name="AutoShape 10"/>
          <p:cNvSpPr/>
          <p:nvPr/>
        </p:nvSpPr>
        <p:spPr>
          <a:xfrm>
            <a:off x="1028700" y="5224365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DDD1727E-2B44-B7B9-A6FE-57FE1912271B}"/>
              </a:ext>
            </a:extLst>
          </p:cNvPr>
          <p:cNvGrpSpPr/>
          <p:nvPr/>
        </p:nvGrpSpPr>
        <p:grpSpPr>
          <a:xfrm>
            <a:off x="6481385" y="0"/>
            <a:ext cx="11806615" cy="9852600"/>
            <a:chOff x="6481385" y="0"/>
            <a:chExt cx="11806615" cy="9852600"/>
          </a:xfrm>
        </p:grpSpPr>
        <p:sp>
          <p:nvSpPr>
            <p:cNvPr id="5" name="Freeform 5"/>
            <p:cNvSpPr/>
            <p:nvPr/>
          </p:nvSpPr>
          <p:spPr>
            <a:xfrm>
              <a:off x="6529010" y="0"/>
              <a:ext cx="11758990" cy="9811750"/>
            </a:xfrm>
            <a:custGeom>
              <a:avLst/>
              <a:gdLst/>
              <a:ahLst/>
              <a:cxnLst/>
              <a:rect l="l" t="t" r="r" b="b"/>
              <a:pathLst>
                <a:path w="11758990" h="9811750">
                  <a:moveTo>
                    <a:pt x="0" y="0"/>
                  </a:moveTo>
                  <a:lnTo>
                    <a:pt x="11758990" y="0"/>
                  </a:lnTo>
                  <a:lnTo>
                    <a:pt x="11758990" y="9811750"/>
                  </a:lnTo>
                  <a:lnTo>
                    <a:pt x="0" y="98117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5238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481385" y="0"/>
              <a:ext cx="5682622" cy="9852600"/>
              <a:chOff x="0" y="0"/>
              <a:chExt cx="1496658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1054996" y="3228969"/>
            <a:ext cx="8267700" cy="38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mayores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anhelos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 para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verla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ardiente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encendida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Espíritu Santo. En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Apocalipsis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18:1 se describe al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ángel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desciende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gran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alumbra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tierra con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gloria. Esa es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promesa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reavivamiento</a:t>
            </a: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4BE03046-2780-9352-F45D-2FC1C2A46406}"/>
              </a:ext>
            </a:extLst>
          </p:cNvPr>
          <p:cNvSpPr txBox="1"/>
          <p:nvPr/>
        </p:nvSpPr>
        <p:spPr>
          <a:xfrm>
            <a:off x="1028700" y="564596"/>
            <a:ext cx="5682622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LLENO DEL ESPÍRITU SANTO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CEB46-E14C-C2B3-193A-8BF57EB7F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26E6F9F-1963-0357-3169-7138EABBD304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33F422D-2157-27D3-B5F2-047F3A6AEC43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F88DF0EE-71BD-84B5-379F-E4396531C506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70E1E340-F609-A231-AC19-304BBCB5AD51}"/>
              </a:ext>
            </a:extLst>
          </p:cNvPr>
          <p:cNvGrpSpPr/>
          <p:nvPr/>
        </p:nvGrpSpPr>
        <p:grpSpPr>
          <a:xfrm>
            <a:off x="6481385" y="0"/>
            <a:ext cx="11806615" cy="9852600"/>
            <a:chOff x="6481385" y="0"/>
            <a:chExt cx="11806615" cy="98526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37EFD5B-C5A4-06D9-C48F-23EA6948A195}"/>
                </a:ext>
              </a:extLst>
            </p:cNvPr>
            <p:cNvSpPr/>
            <p:nvPr/>
          </p:nvSpPr>
          <p:spPr>
            <a:xfrm>
              <a:off x="6529010" y="0"/>
              <a:ext cx="11758990" cy="9811750"/>
            </a:xfrm>
            <a:custGeom>
              <a:avLst/>
              <a:gdLst/>
              <a:ahLst/>
              <a:cxnLst/>
              <a:rect l="l" t="t" r="r" b="b"/>
              <a:pathLst>
                <a:path w="11758990" h="9811750">
                  <a:moveTo>
                    <a:pt x="0" y="0"/>
                  </a:moveTo>
                  <a:lnTo>
                    <a:pt x="11758990" y="0"/>
                  </a:lnTo>
                  <a:lnTo>
                    <a:pt x="11758990" y="9811750"/>
                  </a:lnTo>
                  <a:lnTo>
                    <a:pt x="0" y="98117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5238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E240B193-3DE6-4A07-DE3D-14E6F25ACD28}"/>
                </a:ext>
              </a:extLst>
            </p:cNvPr>
            <p:cNvGrpSpPr/>
            <p:nvPr/>
          </p:nvGrpSpPr>
          <p:grpSpPr>
            <a:xfrm>
              <a:off x="6481385" y="0"/>
              <a:ext cx="5682622" cy="9852600"/>
              <a:chOff x="0" y="0"/>
              <a:chExt cx="1496658" cy="2594924"/>
            </a:xfrm>
          </p:grpSpPr>
          <p:sp>
            <p:nvSpPr>
              <p:cNvPr id="8" name="Freeform 8">
                <a:extLst>
                  <a:ext uri="{FF2B5EF4-FFF2-40B4-BE49-F238E27FC236}">
                    <a16:creationId xmlns:a16="http://schemas.microsoft.com/office/drawing/2014/main" id="{BD2DD875-7221-CA9C-F5C6-2F09F3797054}"/>
                  </a:ext>
                </a:extLst>
              </p:cNvPr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7DE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>
                <a:extLst>
                  <a:ext uri="{FF2B5EF4-FFF2-40B4-BE49-F238E27FC236}">
                    <a16:creationId xmlns:a16="http://schemas.microsoft.com/office/drawing/2014/main" id="{EEE64073-D2C6-4345-EB6D-FFD5BC13254C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AAAD56E-78D1-1D77-58FD-2EAA1B4BB587}"/>
              </a:ext>
            </a:extLst>
          </p:cNvPr>
          <p:cNvSpPr txBox="1"/>
          <p:nvPr/>
        </p:nvSpPr>
        <p:spPr>
          <a:xfrm>
            <a:off x="1219200" y="3256401"/>
            <a:ext cx="7581891" cy="4380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Maestro, no vino solo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… vino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encender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corazones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agente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avivamiento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palabra,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milagro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>
              <a:lnSpc>
                <a:spcPts val="4311"/>
              </a:lnSpc>
            </a:pPr>
            <a:endParaRPr lang="en-US" sz="3373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311"/>
              </a:lnSpc>
            </a:pP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Hoy,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eres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parte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ese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fuego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DFBCBE96-A067-447D-32D3-DB44515D11CC}"/>
              </a:ext>
            </a:extLst>
          </p:cNvPr>
          <p:cNvSpPr txBox="1"/>
          <p:nvPr/>
        </p:nvSpPr>
        <p:spPr>
          <a:xfrm>
            <a:off x="1028700" y="564596"/>
            <a:ext cx="5682622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LLENO DEL ESPÍRITU SANTO</a:t>
            </a:r>
          </a:p>
        </p:txBody>
      </p:sp>
    </p:spTree>
    <p:extLst>
      <p:ext uri="{BB962C8B-B14F-4D97-AF65-F5344CB8AC3E}">
        <p14:creationId xmlns:p14="http://schemas.microsoft.com/office/powerpoint/2010/main" val="187155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10C95883-03B3-FB46-896A-8D6F1DD8A36B}"/>
              </a:ext>
            </a:extLst>
          </p:cNvPr>
          <p:cNvGrpSpPr/>
          <p:nvPr/>
        </p:nvGrpSpPr>
        <p:grpSpPr>
          <a:xfrm>
            <a:off x="7048746" y="0"/>
            <a:ext cx="11239254" cy="9858013"/>
            <a:chOff x="7048746" y="0"/>
            <a:chExt cx="11239254" cy="9858013"/>
          </a:xfrm>
        </p:grpSpPr>
        <p:sp>
          <p:nvSpPr>
            <p:cNvPr id="3" name="Freeform 3"/>
            <p:cNvSpPr/>
            <p:nvPr/>
          </p:nvSpPr>
          <p:spPr>
            <a:xfrm>
              <a:off x="7174735" y="0"/>
              <a:ext cx="11113265" cy="9847187"/>
            </a:xfrm>
            <a:custGeom>
              <a:avLst/>
              <a:gdLst/>
              <a:ahLst/>
              <a:cxnLst/>
              <a:rect l="l" t="t" r="r" b="b"/>
              <a:pathLst>
                <a:path w="11113265" h="9847187">
                  <a:moveTo>
                    <a:pt x="0" y="0"/>
                  </a:moveTo>
                  <a:lnTo>
                    <a:pt x="11113265" y="0"/>
                  </a:lnTo>
                  <a:lnTo>
                    <a:pt x="11113265" y="9847187"/>
                  </a:lnTo>
                  <a:lnTo>
                    <a:pt x="0" y="98471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2815" r="-29929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4" name="Group 4"/>
            <p:cNvGrpSpPr/>
            <p:nvPr/>
          </p:nvGrpSpPr>
          <p:grpSpPr>
            <a:xfrm>
              <a:off x="7048746" y="5413"/>
              <a:ext cx="5682622" cy="9852600"/>
              <a:chOff x="0" y="0"/>
              <a:chExt cx="1496658" cy="2594924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CF0F3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6" name="TextBox 6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7" name="TextBox 7"/>
          <p:cNvSpPr txBox="1"/>
          <p:nvPr/>
        </p:nvSpPr>
        <p:spPr>
          <a:xfrm>
            <a:off x="1752600" y="3467100"/>
            <a:ext cx="7988779" cy="4921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85"/>
              </a:lnSpc>
            </a:pP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Crónicas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7:14 es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clara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reavivamiento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comienza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oraba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constantemente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dependía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Padre y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vivía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conectado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cielo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Si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deseas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fuego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primero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debes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pedirlo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Sin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oración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consagración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</a:t>
            </a:r>
          </a:p>
          <a:p>
            <a:pPr>
              <a:lnSpc>
                <a:spcPts val="4285"/>
              </a:lnSpc>
            </a:pP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vuelve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30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fría</a:t>
            </a:r>
            <a:r>
              <a:rPr lang="en-US" sz="3030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>
              <a:lnSpc>
                <a:spcPts val="4285"/>
              </a:lnSpc>
            </a:pP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Espíritu, cobra </a:t>
            </a:r>
            <a:r>
              <a:rPr lang="en-US" sz="3030" b="1" spc="4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030" b="1" spc="4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770" y="741729"/>
            <a:ext cx="11979926" cy="2111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EL REAVIVAMIENTO COMIENZA CUANDO EL MAESTRO SE HUMILLA ANTE DIOS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263405" y="0"/>
            <a:ext cx="10024595" cy="9842436"/>
          </a:xfrm>
          <a:custGeom>
            <a:avLst/>
            <a:gdLst/>
            <a:ahLst/>
            <a:cxnLst/>
            <a:rect l="l" t="t" r="r" b="b"/>
            <a:pathLst>
              <a:path w="10024595" h="9842436">
                <a:moveTo>
                  <a:pt x="0" y="0"/>
                </a:moveTo>
                <a:lnTo>
                  <a:pt x="10024595" y="0"/>
                </a:lnTo>
                <a:lnTo>
                  <a:pt x="10024595" y="9842436"/>
                </a:lnTo>
                <a:lnTo>
                  <a:pt x="0" y="98424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3778" t="-18530" r="-10786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8244355" y="-10164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CE0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26993" y="3750666"/>
            <a:ext cx="9822007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sierva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 dice: “La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viva” (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Servicio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cristiano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p. 106).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día era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animar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despertar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914400"/>
            <a:ext cx="7753673" cy="2037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UNA IGLESIA VIVA ES UNA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IGLESIA EN MOVIMIENTO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4F5CE-2E71-7CF4-5E3E-51E25FB4B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653AFEB-3305-4568-72AE-7436DAA5F58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904FFF0-DAAC-44BA-66A5-2ECA4F8E01A8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533FFA9-61F6-698E-66B9-4FD982994B6B}"/>
              </a:ext>
            </a:extLst>
          </p:cNvPr>
          <p:cNvGrpSpPr/>
          <p:nvPr/>
        </p:nvGrpSpPr>
        <p:grpSpPr>
          <a:xfrm>
            <a:off x="8244355" y="-10164"/>
            <a:ext cx="10043645" cy="9852600"/>
            <a:chOff x="8244355" y="-10164"/>
            <a:chExt cx="10043645" cy="985260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7BD5A97-5C7B-4ED1-FA54-D36359CE03F8}"/>
                </a:ext>
              </a:extLst>
            </p:cNvPr>
            <p:cNvSpPr/>
            <p:nvPr/>
          </p:nvSpPr>
          <p:spPr>
            <a:xfrm>
              <a:off x="8263405" y="0"/>
              <a:ext cx="10024595" cy="9842436"/>
            </a:xfrm>
            <a:custGeom>
              <a:avLst/>
              <a:gdLst/>
              <a:ahLst/>
              <a:cxnLst/>
              <a:rect l="l" t="t" r="r" b="b"/>
              <a:pathLst>
                <a:path w="10024595" h="9842436">
                  <a:moveTo>
                    <a:pt x="0" y="0"/>
                  </a:moveTo>
                  <a:lnTo>
                    <a:pt x="10024595" y="0"/>
                  </a:lnTo>
                  <a:lnTo>
                    <a:pt x="10024595" y="9842436"/>
                  </a:lnTo>
                  <a:lnTo>
                    <a:pt x="0" y="98424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63778" t="-18530" r="-10786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4C1DEC41-F356-17AF-556B-2E4ACF9EB301}"/>
                </a:ext>
              </a:extLst>
            </p:cNvPr>
            <p:cNvGrpSpPr/>
            <p:nvPr/>
          </p:nvGrpSpPr>
          <p:grpSpPr>
            <a:xfrm>
              <a:off x="8244355" y="-10164"/>
              <a:ext cx="5682622" cy="9852600"/>
              <a:chOff x="0" y="0"/>
              <a:chExt cx="1496658" cy="2594924"/>
            </a:xfrm>
          </p:grpSpPr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537394F1-6F9F-0F42-F1D8-C7753EDA1DA9}"/>
                  </a:ext>
                </a:extLst>
              </p:cNvPr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CE0E4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>
                <a:extLst>
                  <a:ext uri="{FF2B5EF4-FFF2-40B4-BE49-F238E27FC236}">
                    <a16:creationId xmlns:a16="http://schemas.microsoft.com/office/drawing/2014/main" id="{CCAA56B0-0D59-A703-712F-E52035AD6293}"/>
                  </a:ext>
                </a:extLst>
              </p:cNvPr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BBFAD54A-C805-C271-2E68-6BD4A6E46D85}"/>
              </a:ext>
            </a:extLst>
          </p:cNvPr>
          <p:cNvSpPr txBox="1"/>
          <p:nvPr/>
        </p:nvSpPr>
        <p:spPr>
          <a:xfrm>
            <a:off x="1424284" y="4445062"/>
            <a:ext cx="6496373" cy="28854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77"/>
              </a:lnSpc>
            </a:pPr>
            <a:r>
              <a:rPr lang="en-US" sz="44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Donde hay </a:t>
            </a:r>
            <a:r>
              <a:rPr lang="en-US" sz="44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44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</a:p>
          <a:p>
            <a:pPr algn="ctr">
              <a:lnSpc>
                <a:spcPts val="4477"/>
              </a:lnSpc>
            </a:pPr>
            <a:r>
              <a:rPr lang="en-US" sz="44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44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hay </a:t>
            </a:r>
            <a:r>
              <a:rPr lang="en-US" sz="44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movimiento</a:t>
            </a:r>
            <a:r>
              <a:rPr lang="en-US" sz="44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</a:t>
            </a:r>
          </a:p>
          <a:p>
            <a:pPr algn="ctr">
              <a:lnSpc>
                <a:spcPts val="4477"/>
              </a:lnSpc>
            </a:pPr>
            <a:r>
              <a:rPr lang="en-US" sz="44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 algn="ctr">
              <a:lnSpc>
                <a:spcPts val="4477"/>
              </a:lnSpc>
            </a:pPr>
            <a:r>
              <a:rPr lang="en-US" sz="44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donde</a:t>
            </a:r>
            <a:r>
              <a:rPr lang="en-US" sz="44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</a:t>
            </a:r>
            <a:r>
              <a:rPr lang="en-US" sz="44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fuego</a:t>
            </a:r>
            <a:r>
              <a:rPr lang="en-US" sz="44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</a:p>
          <a:p>
            <a:pPr algn="ctr">
              <a:lnSpc>
                <a:spcPts val="4477"/>
              </a:lnSpc>
            </a:pPr>
            <a:r>
              <a:rPr lang="en-US" sz="44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hay luz y </a:t>
            </a:r>
            <a:r>
              <a:rPr lang="en-US" sz="44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acción</a:t>
            </a:r>
            <a:r>
              <a:rPr lang="en-US" sz="44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B7882E28-CE81-B6FF-FD32-5536566C3F86}"/>
              </a:ext>
            </a:extLst>
          </p:cNvPr>
          <p:cNvSpPr txBox="1"/>
          <p:nvPr/>
        </p:nvSpPr>
        <p:spPr>
          <a:xfrm>
            <a:off x="1028700" y="914400"/>
            <a:ext cx="7753673" cy="20414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UMA IGREJA VIVA É UMA</a:t>
            </a:r>
          </a:p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IGREJA EM MOVIMENTO</a:t>
            </a:r>
          </a:p>
        </p:txBody>
      </p:sp>
    </p:spTree>
    <p:extLst>
      <p:ext uri="{BB962C8B-B14F-4D97-AF65-F5344CB8AC3E}">
        <p14:creationId xmlns:p14="http://schemas.microsoft.com/office/powerpoint/2010/main" val="141820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C205E43-9806-C7F8-10D3-5436CCBE06AC}"/>
              </a:ext>
            </a:extLst>
          </p:cNvPr>
          <p:cNvGrpSpPr/>
          <p:nvPr/>
        </p:nvGrpSpPr>
        <p:grpSpPr>
          <a:xfrm>
            <a:off x="5949616" y="-19050"/>
            <a:ext cx="12344400" cy="9861486"/>
            <a:chOff x="5949616" y="-19050"/>
            <a:chExt cx="12344400" cy="9861486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F86D4A02-5988-7D63-6DB6-A3C448A8FD3D}"/>
                </a:ext>
              </a:extLst>
            </p:cNvPr>
            <p:cNvSpPr/>
            <p:nvPr/>
          </p:nvSpPr>
          <p:spPr>
            <a:xfrm flipH="1">
              <a:off x="5949616" y="0"/>
              <a:ext cx="12344400" cy="9842436"/>
            </a:xfrm>
            <a:custGeom>
              <a:avLst/>
              <a:gdLst/>
              <a:ahLst/>
              <a:cxnLst/>
              <a:rect l="l" t="t" r="r" b="b"/>
              <a:pathLst>
                <a:path w="12344400" h="9842436">
                  <a:moveTo>
                    <a:pt x="12344400" y="0"/>
                  </a:moveTo>
                  <a:lnTo>
                    <a:pt x="0" y="0"/>
                  </a:lnTo>
                  <a:lnTo>
                    <a:pt x="0" y="9842436"/>
                  </a:lnTo>
                  <a:lnTo>
                    <a:pt x="12344400" y="9842436"/>
                  </a:lnTo>
                  <a:lnTo>
                    <a:pt x="12344400" y="0"/>
                  </a:lnTo>
                  <a:close/>
                </a:path>
              </a:pathLst>
            </a:custGeom>
            <a:blipFill>
              <a:blip r:embed="rId4"/>
              <a:stretch>
                <a:fillRect l="-9798" r="-979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901BE70C-7167-FE50-F1BF-ACD1E126C299}"/>
                </a:ext>
              </a:extLst>
            </p:cNvPr>
            <p:cNvSpPr/>
            <p:nvPr/>
          </p:nvSpPr>
          <p:spPr>
            <a:xfrm>
              <a:off x="5949616" y="-19050"/>
              <a:ext cx="5668334" cy="9842436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E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4400" y="3619500"/>
            <a:ext cx="101346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Apocalipsis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18:1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lejano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lo que Dios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hoy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través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 Espíritu Santo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listo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encender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comienza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contigo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14047222" cy="2037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MAESTRO SABÁTICO ES UN INSTRUMENTO 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DEL ESPÍRITU EN EL TIEMPO DEL FIN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525</Words>
  <Application>Microsoft Macintosh PowerPoint</Application>
  <PresentationFormat>Personalizar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10 - 3 trim </dc:title>
  <cp:lastModifiedBy>Sana Littke</cp:lastModifiedBy>
  <cp:revision>6</cp:revision>
  <dcterms:created xsi:type="dcterms:W3CDTF">2006-08-16T00:00:00Z</dcterms:created>
  <dcterms:modified xsi:type="dcterms:W3CDTF">2025-06-10T19:23:38Z</dcterms:modified>
  <dc:identifier>DAGpEi7IAps</dc:identifier>
</cp:coreProperties>
</file>