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5" r:id="rId6"/>
    <p:sldId id="260" r:id="rId7"/>
    <p:sldId id="266" r:id="rId8"/>
    <p:sldId id="261" r:id="rId9"/>
    <p:sldId id="262" r:id="rId10"/>
    <p:sldId id="263" r:id="rId11"/>
  </p:sldIdLst>
  <p:sldSz cx="18288000" cy="10287000"/>
  <p:notesSz cx="6858000" cy="9144000"/>
  <p:embeddedFontLst>
    <p:embeddedFont>
      <p:font typeface="Anton" pitchFamily="2" charset="77"/>
      <p:regular r:id="rId12"/>
    </p:embeddedFont>
    <p:embeddedFont>
      <p:font typeface="Brittany" pitchFamily="2" charset="0"/>
      <p:regular r:id="rId13"/>
    </p:embeddedFont>
    <p:embeddedFont>
      <p:font typeface="Montserrat" pitchFamily="2" charset="77"/>
      <p:regular r:id="rId14"/>
      <p:bold r:id="rId15"/>
      <p:italic r:id="rId16"/>
      <p:boldItalic r:id="rId17"/>
    </p:embeddedFont>
    <p:embeddedFont>
      <p:font typeface="Poppins" pitchFamily="2" charset="77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 autoAdjust="0"/>
    <p:restoredTop sz="94610" autoAdjust="0"/>
  </p:normalViewPr>
  <p:slideViewPr>
    <p:cSldViewPr>
      <p:cViewPr varScale="1">
        <p:scale>
          <a:sx n="74" d="100"/>
          <a:sy n="74" d="100"/>
        </p:scale>
        <p:origin x="2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301547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17875" y="7466691"/>
            <a:ext cx="40084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9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C2C1803-4339-F9B3-CC92-4BCD4D3C2AC1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540769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241830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36400" y="5576058"/>
            <a:ext cx="3513891" cy="25026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salvación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nombre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6421405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803094" y="5598848"/>
            <a:ext cx="3172463" cy="3416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lección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busca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presentar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Jesús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salvador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amigo personal.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416706" y="5598848"/>
            <a:ext cx="3222028" cy="4390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Invita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decisiones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espirituales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concretas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oración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estudios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bíblicos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300" spc="56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bautismos</a:t>
            </a:r>
            <a:r>
              <a:rPr lang="en-US" sz="3300" spc="5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endParaRPr lang="en-US" sz="3300" u="none" strike="noStrike" spc="56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1185805" y="5470134"/>
            <a:ext cx="2987499" cy="3518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Comparte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testimonios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ilustren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cómo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Cristo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hoy.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96873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01667" y="5470134"/>
            <a:ext cx="3284067" cy="4503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siempre</a:t>
            </a:r>
            <a:r>
              <a:rPr lang="en-US" sz="3300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 meta no es </a:t>
            </a: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terminar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lección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sino</a:t>
            </a:r>
            <a:endParaRPr lang="en-US" sz="3300" b="1" spc="85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61"/>
              </a:lnSpc>
            </a:pP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guiar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almas </a:t>
            </a: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hacia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vida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b="1" spc="85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eterna</a:t>
            </a:r>
            <a:r>
              <a:rPr lang="en-US" sz="3300" b="1" spc="85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0" lvl="0" indent="0" algn="ctr">
              <a:lnSpc>
                <a:spcPts val="3861"/>
              </a:lnSpc>
            </a:pPr>
            <a:endParaRPr lang="en-US" sz="3300" b="1" u="none" strike="noStrike" spc="85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" name="TextBox 6">
            <a:extLst>
              <a:ext uri="{FF2B5EF4-FFF2-40B4-BE49-F238E27FC236}">
                <a16:creationId xmlns:a16="http://schemas.microsoft.com/office/drawing/2014/main" id="{DE721BE7-604D-0C79-ECF6-6C36238CD937}"/>
              </a:ext>
            </a:extLst>
          </p:cNvPr>
          <p:cNvSpPr txBox="1"/>
          <p:nvPr/>
        </p:nvSpPr>
        <p:spPr>
          <a:xfrm>
            <a:off x="1609225" y="1309524"/>
            <a:ext cx="4838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0DD7A4E4-5ED7-8D65-2903-71683BE1DCC5}"/>
              </a:ext>
            </a:extLst>
          </p:cNvPr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PARA SALVAR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236749A-C37D-865D-6D72-C7A160774D71}"/>
              </a:ext>
            </a:extLst>
          </p:cNvPr>
          <p:cNvSpPr txBox="1"/>
          <p:nvPr/>
        </p:nvSpPr>
        <p:spPr>
          <a:xfrm>
            <a:off x="4114800" y="2503152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2695695" y="516255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7569160" y="0"/>
            <a:ext cx="10718840" cy="10439660"/>
          </a:xfrm>
          <a:custGeom>
            <a:avLst/>
            <a:gdLst/>
            <a:ahLst/>
            <a:cxnLst/>
            <a:rect l="l" t="t" r="r" b="b"/>
            <a:pathLst>
              <a:path w="10718840" h="10439660">
                <a:moveTo>
                  <a:pt x="0" y="0"/>
                </a:moveTo>
                <a:lnTo>
                  <a:pt x="10718840" y="0"/>
                </a:lnTo>
                <a:lnTo>
                  <a:pt x="10718840" y="10439660"/>
                </a:lnTo>
                <a:lnTo>
                  <a:pt x="0" y="104396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4994" t="-5465" r="-5761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28700" y="564596"/>
            <a:ext cx="4838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85800" y="2853674"/>
            <a:ext cx="9296400" cy="45796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41"/>
              </a:lnSpc>
            </a:pP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"De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cierto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cierto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os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digo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El que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oye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mi palabra, y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que me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envió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...” (Juan 5:24).</a:t>
            </a:r>
          </a:p>
          <a:p>
            <a:pPr>
              <a:lnSpc>
                <a:spcPts val="4541"/>
              </a:lnSpc>
            </a:pPr>
            <a:endParaRPr lang="en-US" sz="3384" spc="16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541"/>
              </a:lnSpc>
            </a:pPr>
            <a:endParaRPr lang="en-US" sz="3384" spc="16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541"/>
              </a:lnSpc>
            </a:pP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“Y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la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que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conozcan</a:t>
            </a:r>
            <a:endParaRPr lang="en-US" sz="3384" spc="16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541"/>
              </a:lnSpc>
            </a:pP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único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Dios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Jesucristo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quien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has </a:t>
            </a:r>
            <a:r>
              <a:rPr lang="en-US" sz="3384" spc="1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enviado</a:t>
            </a:r>
            <a:r>
              <a:rPr lang="en-US" sz="3384" spc="1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 (Juan 17:3)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 flipH="1">
            <a:off x="6079002" y="0"/>
            <a:ext cx="12208998" cy="9856372"/>
          </a:xfrm>
          <a:custGeom>
            <a:avLst/>
            <a:gdLst/>
            <a:ahLst/>
            <a:cxnLst/>
            <a:rect l="l" t="t" r="r" b="b"/>
            <a:pathLst>
              <a:path w="12208998" h="9856372">
                <a:moveTo>
                  <a:pt x="12208998" y="0"/>
                </a:moveTo>
                <a:lnTo>
                  <a:pt x="0" y="0"/>
                </a:lnTo>
                <a:lnTo>
                  <a:pt x="0" y="9856372"/>
                </a:lnTo>
                <a:lnTo>
                  <a:pt x="12208998" y="9856372"/>
                </a:lnTo>
                <a:lnTo>
                  <a:pt x="12208998" y="0"/>
                </a:lnTo>
                <a:close/>
              </a:path>
            </a:pathLst>
          </a:custGeom>
          <a:blipFill>
            <a:blip r:embed="rId4">
              <a:alphaModFix amt="74000"/>
            </a:blip>
            <a:stretch>
              <a:fillRect l="-2436" r="-27190" b="-436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7" name="Group 7"/>
          <p:cNvGrpSpPr/>
          <p:nvPr/>
        </p:nvGrpSpPr>
        <p:grpSpPr>
          <a:xfrm>
            <a:off x="6059952" y="3772"/>
            <a:ext cx="5682622" cy="9852600"/>
            <a:chOff x="0" y="0"/>
            <a:chExt cx="1496658" cy="259492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DE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17549" y="3504685"/>
            <a:ext cx="8964651" cy="3308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no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solo para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informar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salvar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Cada palabra,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parábola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conversación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tenía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objetivo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final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conducir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las personas a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relación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viva y </a:t>
            </a:r>
            <a:r>
              <a:rPr lang="en-US" sz="3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transformadora</a:t>
            </a:r>
            <a:r>
              <a:rPr lang="en-US" sz="3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Dios. </a:t>
            </a:r>
          </a:p>
        </p:txBody>
      </p:sp>
      <p:sp>
        <p:nvSpPr>
          <p:cNvPr id="11" name="Freeform 11"/>
          <p:cNvSpPr/>
          <p:nvPr/>
        </p:nvSpPr>
        <p:spPr>
          <a:xfrm flipH="1">
            <a:off x="10920504" y="1426129"/>
            <a:ext cx="7763696" cy="9490272"/>
          </a:xfrm>
          <a:custGeom>
            <a:avLst/>
            <a:gdLst/>
            <a:ahLst/>
            <a:cxnLst/>
            <a:rect l="l" t="t" r="r" b="b"/>
            <a:pathLst>
              <a:path w="7763696" h="9490272">
                <a:moveTo>
                  <a:pt x="7763696" y="0"/>
                </a:moveTo>
                <a:lnTo>
                  <a:pt x="0" y="0"/>
                </a:lnTo>
                <a:lnTo>
                  <a:pt x="0" y="9490272"/>
                </a:lnTo>
                <a:lnTo>
                  <a:pt x="7763696" y="9490272"/>
                </a:lnTo>
                <a:lnTo>
                  <a:pt x="7763696" y="0"/>
                </a:lnTo>
                <a:close/>
              </a:path>
            </a:pathLst>
          </a:custGeom>
          <a:blipFill>
            <a:blip r:embed="rId5"/>
            <a:stretch>
              <a:fillRect l="-23247" t="-25398" r="-116730" b="-22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1FAC8551-10CE-A53A-E715-FA34D784A937}"/>
              </a:ext>
            </a:extLst>
          </p:cNvPr>
          <p:cNvSpPr txBox="1"/>
          <p:nvPr/>
        </p:nvSpPr>
        <p:spPr>
          <a:xfrm>
            <a:off x="1028700" y="564596"/>
            <a:ext cx="4838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0F1B5-34D1-30F6-54BD-B2660DF90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B73E042-E91C-7A5C-1496-46A96758FC83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6110AD2-764E-8925-7DF1-D19D28AC7B26}"/>
              </a:ext>
            </a:extLst>
          </p:cNvPr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D98C6E1D-3093-EE45-A47C-39BAB2F7EF47}"/>
              </a:ext>
            </a:extLst>
          </p:cNvPr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F09451A-2227-0392-7244-8F0514FE9EF2}"/>
              </a:ext>
            </a:extLst>
          </p:cNvPr>
          <p:cNvSpPr/>
          <p:nvPr/>
        </p:nvSpPr>
        <p:spPr>
          <a:xfrm flipH="1">
            <a:off x="6079002" y="0"/>
            <a:ext cx="12208998" cy="9856372"/>
          </a:xfrm>
          <a:custGeom>
            <a:avLst/>
            <a:gdLst/>
            <a:ahLst/>
            <a:cxnLst/>
            <a:rect l="l" t="t" r="r" b="b"/>
            <a:pathLst>
              <a:path w="12208998" h="9856372">
                <a:moveTo>
                  <a:pt x="12208998" y="0"/>
                </a:moveTo>
                <a:lnTo>
                  <a:pt x="0" y="0"/>
                </a:lnTo>
                <a:lnTo>
                  <a:pt x="0" y="9856372"/>
                </a:lnTo>
                <a:lnTo>
                  <a:pt x="12208998" y="9856372"/>
                </a:lnTo>
                <a:lnTo>
                  <a:pt x="12208998" y="0"/>
                </a:lnTo>
                <a:close/>
              </a:path>
            </a:pathLst>
          </a:custGeom>
          <a:blipFill>
            <a:blip r:embed="rId4">
              <a:alphaModFix amt="74000"/>
            </a:blip>
            <a:stretch>
              <a:fillRect l="-2436" r="-27190" b="-436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B6B8BD75-66E0-8ECB-DBD4-C0CE24F357F7}"/>
              </a:ext>
            </a:extLst>
          </p:cNvPr>
          <p:cNvGrpSpPr/>
          <p:nvPr/>
        </p:nvGrpSpPr>
        <p:grpSpPr>
          <a:xfrm>
            <a:off x="6059952" y="3772"/>
            <a:ext cx="5682622" cy="9852600"/>
            <a:chOff x="0" y="0"/>
            <a:chExt cx="1496658" cy="2594924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5D7D271B-8005-4362-2BF3-D43F5ECAAA72}"/>
                </a:ext>
              </a:extLst>
            </p:cNvPr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DE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F95C8EF8-8997-269E-AA45-534E9D7D9DA2}"/>
                </a:ext>
              </a:extLst>
            </p:cNvPr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951226BC-F083-B790-2134-93431DDCE67B}"/>
              </a:ext>
            </a:extLst>
          </p:cNvPr>
          <p:cNvSpPr txBox="1"/>
          <p:nvPr/>
        </p:nvSpPr>
        <p:spPr>
          <a:xfrm>
            <a:off x="797754" y="4000500"/>
            <a:ext cx="9324996" cy="27571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600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en-US" dirty="0">
                <a:sym typeface="Montserrat"/>
              </a:rPr>
              <a:t>Como maestros </a:t>
            </a:r>
            <a:r>
              <a:rPr lang="en-US" dirty="0" err="1">
                <a:sym typeface="Montserrat"/>
              </a:rPr>
              <a:t>sabáticos</a:t>
            </a:r>
            <a:r>
              <a:rPr lang="en-US" dirty="0">
                <a:sym typeface="Montserrat"/>
              </a:rPr>
              <a:t>, </a:t>
            </a:r>
            <a:r>
              <a:rPr lang="en-US" dirty="0" err="1">
                <a:sym typeface="Montserrat"/>
              </a:rPr>
              <a:t>nuestra</a:t>
            </a:r>
            <a:r>
              <a:rPr lang="en-US" dirty="0">
                <a:sym typeface="Montserrat"/>
              </a:rPr>
              <a:t> labor no se </a:t>
            </a:r>
            <a:r>
              <a:rPr lang="en-US" dirty="0" err="1">
                <a:sym typeface="Montserrat"/>
              </a:rPr>
              <a:t>limita</a:t>
            </a:r>
            <a:r>
              <a:rPr lang="en-US" dirty="0">
                <a:sym typeface="Montserrat"/>
              </a:rPr>
              <a:t> a </a:t>
            </a:r>
            <a:r>
              <a:rPr lang="en-US" dirty="0" err="1">
                <a:sym typeface="Montserrat"/>
              </a:rPr>
              <a:t>guiar</a:t>
            </a:r>
            <a:r>
              <a:rPr lang="en-US" dirty="0">
                <a:sym typeface="Montserrat"/>
              </a:rPr>
              <a:t> un </a:t>
            </a:r>
            <a:r>
              <a:rPr lang="en-US" dirty="0" err="1">
                <a:sym typeface="Montserrat"/>
              </a:rPr>
              <a:t>estudio</a:t>
            </a:r>
            <a:r>
              <a:rPr lang="en-US" dirty="0">
                <a:sym typeface="Montserrat"/>
              </a:rPr>
              <a:t>; </a:t>
            </a:r>
            <a:r>
              <a:rPr lang="en-US" dirty="0" err="1">
                <a:sym typeface="Montserrat"/>
              </a:rPr>
              <a:t>somos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instrumentos</a:t>
            </a:r>
            <a:r>
              <a:rPr lang="en-US" dirty="0">
                <a:sym typeface="Montserrat"/>
              </a:rPr>
              <a:t> para </a:t>
            </a:r>
            <a:r>
              <a:rPr lang="en-US" dirty="0" err="1">
                <a:sym typeface="Montserrat"/>
              </a:rPr>
              <a:t>conducir</a:t>
            </a:r>
            <a:r>
              <a:rPr lang="en-US" dirty="0">
                <a:sym typeface="Montserrat"/>
              </a:rPr>
              <a:t> a </a:t>
            </a:r>
            <a:r>
              <a:rPr lang="en-US" dirty="0" err="1">
                <a:sym typeface="Montserrat"/>
              </a:rPr>
              <a:t>otros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hacia</a:t>
            </a:r>
            <a:r>
              <a:rPr lang="en-US" dirty="0">
                <a:sym typeface="Montserrat"/>
              </a:rPr>
              <a:t> la </a:t>
            </a:r>
            <a:r>
              <a:rPr lang="en-US" dirty="0" err="1">
                <a:sym typeface="Montserrat"/>
              </a:rPr>
              <a:t>vida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eterna</a:t>
            </a:r>
            <a:r>
              <a:rPr lang="en-US" dirty="0">
                <a:sym typeface="Montserrat"/>
              </a:rPr>
              <a:t>. Esta es </a:t>
            </a:r>
            <a:r>
              <a:rPr lang="en-US" dirty="0" err="1">
                <a:sym typeface="Montserrat"/>
              </a:rPr>
              <a:t>nuestra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misión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más</a:t>
            </a:r>
            <a:r>
              <a:rPr lang="en-US" dirty="0">
                <a:sym typeface="Montserrat"/>
              </a:rPr>
              <a:t> </a:t>
            </a:r>
            <a:r>
              <a:rPr lang="en-US" dirty="0" err="1">
                <a:sym typeface="Montserrat"/>
              </a:rPr>
              <a:t>elevada</a:t>
            </a:r>
            <a:r>
              <a:rPr lang="en-US" dirty="0">
                <a:sym typeface="Montserrat"/>
              </a:rPr>
              <a:t> y </a:t>
            </a:r>
            <a:r>
              <a:rPr lang="en-US" dirty="0" err="1">
                <a:sym typeface="Montserrat"/>
              </a:rPr>
              <a:t>solemne</a:t>
            </a:r>
            <a:r>
              <a:rPr lang="en-US" dirty="0">
                <a:sym typeface="Montserrat"/>
              </a:rPr>
              <a:t>.</a:t>
            </a: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7805DC6-66D5-EF25-E0C9-6AC877BB4F6C}"/>
              </a:ext>
            </a:extLst>
          </p:cNvPr>
          <p:cNvSpPr/>
          <p:nvPr/>
        </p:nvSpPr>
        <p:spPr>
          <a:xfrm flipH="1">
            <a:off x="10920504" y="1426129"/>
            <a:ext cx="7763696" cy="9490272"/>
          </a:xfrm>
          <a:custGeom>
            <a:avLst/>
            <a:gdLst/>
            <a:ahLst/>
            <a:cxnLst/>
            <a:rect l="l" t="t" r="r" b="b"/>
            <a:pathLst>
              <a:path w="7763696" h="9490272">
                <a:moveTo>
                  <a:pt x="7763696" y="0"/>
                </a:moveTo>
                <a:lnTo>
                  <a:pt x="0" y="0"/>
                </a:lnTo>
                <a:lnTo>
                  <a:pt x="0" y="9490272"/>
                </a:lnTo>
                <a:lnTo>
                  <a:pt x="7763696" y="9490272"/>
                </a:lnTo>
                <a:lnTo>
                  <a:pt x="7763696" y="0"/>
                </a:lnTo>
                <a:close/>
              </a:path>
            </a:pathLst>
          </a:custGeom>
          <a:blipFill>
            <a:blip r:embed="rId5"/>
            <a:stretch>
              <a:fillRect l="-23247" t="-25398" r="-116730" b="-22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983BA182-DD42-7A49-933C-639960150A7D}"/>
              </a:ext>
            </a:extLst>
          </p:cNvPr>
          <p:cNvSpPr txBox="1"/>
          <p:nvPr/>
        </p:nvSpPr>
        <p:spPr>
          <a:xfrm>
            <a:off x="1028700" y="564596"/>
            <a:ext cx="48387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PARA SALVAR</a:t>
            </a:r>
          </a:p>
        </p:txBody>
      </p:sp>
    </p:spTree>
    <p:extLst>
      <p:ext uri="{BB962C8B-B14F-4D97-AF65-F5344CB8AC3E}">
        <p14:creationId xmlns:p14="http://schemas.microsoft.com/office/powerpoint/2010/main" val="34341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8092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7086959" y="0"/>
            <a:ext cx="11201041" cy="9847187"/>
          </a:xfrm>
          <a:custGeom>
            <a:avLst/>
            <a:gdLst/>
            <a:ahLst/>
            <a:cxnLst/>
            <a:rect l="l" t="t" r="r" b="b"/>
            <a:pathLst>
              <a:path w="11201041" h="9847187">
                <a:moveTo>
                  <a:pt x="0" y="0"/>
                </a:moveTo>
                <a:lnTo>
                  <a:pt x="11201041" y="0"/>
                </a:lnTo>
                <a:lnTo>
                  <a:pt x="11201041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2499" r="-44505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914400" y="3896007"/>
            <a:ext cx="7010400" cy="51498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sobre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Reino de Dios con un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claro: que las personas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escuchen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crean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vivan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(Jn 5:24). No se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trataba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solo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principios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morales 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datos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bíblicos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un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destino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 meta no era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llenar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ganar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168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904875"/>
            <a:ext cx="10682727" cy="2111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LA ENSEÑANZA DE JESÚS APUNTABA A LA VIDA ETERNA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A50B6-E3E4-1B43-7ECE-8CE22B28D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4FCA2C9-BEA4-2011-00A0-256B0E1FBD17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FD75871-2CF8-F459-8D11-4A8BBFB2E1E6}"/>
              </a:ext>
            </a:extLst>
          </p:cNvPr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2C13B32D-2F4D-D35C-A91E-9E8475FD740C}"/>
              </a:ext>
            </a:extLst>
          </p:cNvPr>
          <p:cNvSpPr/>
          <p:nvPr/>
        </p:nvSpPr>
        <p:spPr>
          <a:xfrm flipH="1">
            <a:off x="0" y="0"/>
            <a:ext cx="18288000" cy="9847187"/>
          </a:xfrm>
          <a:custGeom>
            <a:avLst/>
            <a:gdLst/>
            <a:ahLst/>
            <a:cxnLst/>
            <a:rect l="l" t="t" r="r" b="b"/>
            <a:pathLst>
              <a:path w="18288000" h="9847187">
                <a:moveTo>
                  <a:pt x="18288000" y="0"/>
                </a:moveTo>
                <a:lnTo>
                  <a:pt x="0" y="0"/>
                </a:lnTo>
                <a:lnTo>
                  <a:pt x="0" y="9847187"/>
                </a:lnTo>
                <a:lnTo>
                  <a:pt x="18288000" y="9847187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7999"/>
            </a:blip>
            <a:stretch>
              <a:fillRect t="-1591" b="-2410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70A531C-5F9F-BEEE-06C3-474CDD7ABBE6}"/>
              </a:ext>
            </a:extLst>
          </p:cNvPr>
          <p:cNvSpPr/>
          <p:nvPr/>
        </p:nvSpPr>
        <p:spPr>
          <a:xfrm>
            <a:off x="7086959" y="0"/>
            <a:ext cx="11201041" cy="9847187"/>
          </a:xfrm>
          <a:custGeom>
            <a:avLst/>
            <a:gdLst/>
            <a:ahLst/>
            <a:cxnLst/>
            <a:rect l="l" t="t" r="r" b="b"/>
            <a:pathLst>
              <a:path w="11201041" h="9847187">
                <a:moveTo>
                  <a:pt x="0" y="0"/>
                </a:moveTo>
                <a:lnTo>
                  <a:pt x="11201041" y="0"/>
                </a:lnTo>
                <a:lnTo>
                  <a:pt x="11201041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2499" r="-44505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4672E59-DF13-4C06-96B5-56F668C31500}"/>
              </a:ext>
            </a:extLst>
          </p:cNvPr>
          <p:cNvSpPr txBox="1"/>
          <p:nvPr/>
        </p:nvSpPr>
        <p:spPr>
          <a:xfrm>
            <a:off x="1127644" y="3921097"/>
            <a:ext cx="8427437" cy="2855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 meta no era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llenar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mente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ganar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corazón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también,cada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acercar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fuente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6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salvación</a:t>
            </a:r>
            <a:r>
              <a:rPr lang="en-US" sz="36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FC0AE065-B825-63D7-B806-DC4812073552}"/>
              </a:ext>
            </a:extLst>
          </p:cNvPr>
          <p:cNvSpPr txBox="1"/>
          <p:nvPr/>
        </p:nvSpPr>
        <p:spPr>
          <a:xfrm>
            <a:off x="0" y="904875"/>
            <a:ext cx="10682727" cy="21113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spc="-2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LA ENSEÑANZA DE JESÚS APUNTABA A LA VIDA ETERNA</a:t>
            </a:r>
          </a:p>
        </p:txBody>
      </p:sp>
    </p:spTree>
    <p:extLst>
      <p:ext uri="{BB962C8B-B14F-4D97-AF65-F5344CB8AC3E}">
        <p14:creationId xmlns:p14="http://schemas.microsoft.com/office/powerpoint/2010/main" val="195440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7160193" y="0"/>
            <a:ext cx="11127807" cy="9796362"/>
          </a:xfrm>
          <a:custGeom>
            <a:avLst/>
            <a:gdLst/>
            <a:ahLst/>
            <a:cxnLst/>
            <a:rect l="l" t="t" r="r" b="b"/>
            <a:pathLst>
              <a:path w="11127807" h="9796362">
                <a:moveTo>
                  <a:pt x="0" y="0"/>
                </a:moveTo>
                <a:lnTo>
                  <a:pt x="11127807" y="0"/>
                </a:lnTo>
                <a:lnTo>
                  <a:pt x="11127807" y="9796362"/>
                </a:lnTo>
                <a:lnTo>
                  <a:pt x="0" y="979636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90000"/>
            </a:blip>
            <a:stretch>
              <a:fillRect r="-1937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170953" y="3510966"/>
            <a:ext cx="9725647" cy="57268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Elena G. de White 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expresa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solemnidad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“La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salvación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elevado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interés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confiado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 maestro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temeroso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Dios...” (COES, p. 136). </a:t>
            </a:r>
          </a:p>
          <a:p>
            <a:pPr>
              <a:lnSpc>
                <a:spcPts val="4477"/>
              </a:lnSpc>
            </a:pP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significa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de Escuela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es solo un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guía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estudio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un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obrero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junto a Cristo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 la sagrada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responsabilidad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llevar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almas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pies del Salvador.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Dios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pedirá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cuentas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tarea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33211" y="914400"/>
            <a:ext cx="101633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EL MAESTRO SABÁTICO ES UN</a:t>
            </a:r>
          </a:p>
          <a:p>
            <a:pPr algn="l">
              <a:lnSpc>
                <a:spcPts val="8231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COLABORADOR EN LA REDENCIÓN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18207080" y="0"/>
                </a:moveTo>
                <a:lnTo>
                  <a:pt x="0" y="0"/>
                </a:lnTo>
                <a:lnTo>
                  <a:pt x="0" y="10287000"/>
                </a:lnTo>
                <a:lnTo>
                  <a:pt x="18207080" y="10287000"/>
                </a:lnTo>
                <a:lnTo>
                  <a:pt x="1820708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829156" y="8595"/>
            <a:ext cx="11458844" cy="9844005"/>
          </a:xfrm>
          <a:custGeom>
            <a:avLst/>
            <a:gdLst/>
            <a:ahLst/>
            <a:cxnLst/>
            <a:rect l="l" t="t" r="r" b="b"/>
            <a:pathLst>
              <a:path w="11458844" h="9844005">
                <a:moveTo>
                  <a:pt x="0" y="0"/>
                </a:moveTo>
                <a:lnTo>
                  <a:pt x="11458844" y="0"/>
                </a:lnTo>
                <a:lnTo>
                  <a:pt x="11458844" y="9844005"/>
                </a:lnTo>
                <a:lnTo>
                  <a:pt x="0" y="98440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1" r="-28870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725002" y="0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DEE4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79200" y="3458545"/>
            <a:ext cx="9302190" cy="5149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definió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conocer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Dios y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(Jn 17:3).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entonces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no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quedarse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teoría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abrir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caminos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experiencia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personal con Cristo. 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presentar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Jesús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respuesta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las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preguntas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alma. Cuando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enseñamos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ese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enfoque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convierten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agencias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ganadoras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almas.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9553789" cy="20379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FORMAR DISCÍPULOS QUE</a:t>
            </a:r>
          </a:p>
          <a:p>
            <a:pPr algn="l">
              <a:lnSpc>
                <a:spcPts val="8231"/>
              </a:lnSpc>
            </a:pPr>
            <a:r>
              <a:rPr lang="en-US" sz="5879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CONHEÇAM A JESUS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538</Words>
  <Application>Microsoft Macintosh PowerPoint</Application>
  <PresentationFormat>Personalizar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9 - 3 trim </dc:title>
  <cp:lastModifiedBy>Sana Littke</cp:lastModifiedBy>
  <cp:revision>6</cp:revision>
  <dcterms:created xsi:type="dcterms:W3CDTF">2006-08-16T00:00:00Z</dcterms:created>
  <dcterms:modified xsi:type="dcterms:W3CDTF">2025-06-10T19:23:11Z</dcterms:modified>
  <dc:identifier>DAGpEsPbgtI</dc:identifier>
</cp:coreProperties>
</file>