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5" r:id="rId8"/>
    <p:sldId id="261" r:id="rId9"/>
    <p:sldId id="267" r:id="rId10"/>
    <p:sldId id="266" r:id="rId11"/>
    <p:sldId id="262" r:id="rId12"/>
    <p:sldId id="263" r:id="rId13"/>
  </p:sldIdLst>
  <p:sldSz cx="18288000" cy="10287000"/>
  <p:notesSz cx="6858000" cy="9144000"/>
  <p:embeddedFontLst>
    <p:embeddedFont>
      <p:font typeface="Anton" pitchFamily="2" charset="77"/>
      <p:regular r:id="rId14"/>
    </p:embeddedFont>
    <p:embeddedFont>
      <p:font typeface="Brittany" pitchFamily="2" charset="0"/>
      <p:regular r:id="rId15"/>
    </p:embeddedFont>
    <p:embeddedFont>
      <p:font typeface="Montserrat" pitchFamily="2" charset="77"/>
      <p:regular r:id="rId16"/>
      <p:bold r:id="rId17"/>
      <p:italic r:id="rId18"/>
      <p:boldItalic r:id="rId19"/>
    </p:embeddedFont>
    <p:embeddedFont>
      <p:font typeface="Poppins" pitchFamily="2" charset="77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 autoAdjust="0"/>
    <p:restoredTop sz="89929" autoAdjust="0"/>
  </p:normalViewPr>
  <p:slideViewPr>
    <p:cSldViewPr>
      <p:cViewPr varScale="1">
        <p:scale>
          <a:sx n="70" d="100"/>
          <a:sy n="70" d="100"/>
        </p:scale>
        <p:origin x="648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5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F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2949692" y="4948692"/>
            <a:ext cx="10287000" cy="389616"/>
          </a:xfrm>
          <a:custGeom>
            <a:avLst/>
            <a:gdLst/>
            <a:ahLst/>
            <a:cxnLst/>
            <a:rect l="l" t="t" r="r" b="b"/>
            <a:pathLst>
              <a:path w="10287000" h="389616">
                <a:moveTo>
                  <a:pt x="0" y="0"/>
                </a:moveTo>
                <a:lnTo>
                  <a:pt x="10287000" y="0"/>
                </a:lnTo>
                <a:lnTo>
                  <a:pt x="10287000" y="389616"/>
                </a:lnTo>
                <a:lnTo>
                  <a:pt x="0" y="3896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921" t="-2184829" r="-269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7898384" cy="10789416"/>
          </a:xfrm>
          <a:custGeom>
            <a:avLst/>
            <a:gdLst/>
            <a:ahLst/>
            <a:cxnLst/>
            <a:rect l="l" t="t" r="r" b="b"/>
            <a:pathLst>
              <a:path w="17898384" h="10789416">
                <a:moveTo>
                  <a:pt x="0" y="0"/>
                </a:moveTo>
                <a:lnTo>
                  <a:pt x="17898384" y="0"/>
                </a:lnTo>
                <a:lnTo>
                  <a:pt x="17898384" y="10789416"/>
                </a:lnTo>
                <a:lnTo>
                  <a:pt x="0" y="1078941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188" t="-7740" b="-96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876848" y="2601282"/>
            <a:ext cx="11286340" cy="14405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935"/>
              </a:lnSpc>
              <a:spcBef>
                <a:spcPct val="0"/>
              </a:spcBef>
            </a:pPr>
            <a:r>
              <a:rPr lang="en-US" sz="8525" dirty="0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O MESTRE DOS MESTRES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76848" y="673945"/>
            <a:ext cx="5217769" cy="2072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996"/>
              </a:lnSpc>
              <a:spcBef>
                <a:spcPct val="0"/>
              </a:spcBef>
            </a:pPr>
            <a:r>
              <a:rPr lang="en-US" sz="12140">
                <a:solidFill>
                  <a:srgbClr val="FDB860"/>
                </a:solidFill>
                <a:latin typeface="Brittany"/>
                <a:ea typeface="Brittany"/>
                <a:cs typeface="Brittany"/>
                <a:sym typeface="Brittany"/>
              </a:rPr>
              <a:t>Jesus,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2837456" y="7807970"/>
            <a:ext cx="4477743" cy="1450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935"/>
              </a:lnSpc>
              <a:spcBef>
                <a:spcPct val="0"/>
              </a:spcBef>
            </a:pPr>
            <a:r>
              <a:rPr lang="en-US" sz="8525" dirty="0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TEMA 3</a:t>
            </a:r>
          </a:p>
        </p:txBody>
      </p:sp>
      <p:grpSp>
        <p:nvGrpSpPr>
          <p:cNvPr id="12" name="Group 8">
            <a:extLst>
              <a:ext uri="{FF2B5EF4-FFF2-40B4-BE49-F238E27FC236}">
                <a16:creationId xmlns:a16="http://schemas.microsoft.com/office/drawing/2014/main" id="{0152547C-FB92-C45D-5FDE-8D6291E010E0}"/>
              </a:ext>
            </a:extLst>
          </p:cNvPr>
          <p:cNvGrpSpPr/>
          <p:nvPr/>
        </p:nvGrpSpPr>
        <p:grpSpPr>
          <a:xfrm>
            <a:off x="1295400" y="4297076"/>
            <a:ext cx="7764497" cy="2841377"/>
            <a:chOff x="0" y="-323850"/>
            <a:chExt cx="10352664" cy="3788502"/>
          </a:xfrm>
        </p:grpSpPr>
        <p:sp>
          <p:nvSpPr>
            <p:cNvPr id="13" name="TextBox 9">
              <a:extLst>
                <a:ext uri="{FF2B5EF4-FFF2-40B4-BE49-F238E27FC236}">
                  <a16:creationId xmlns:a16="http://schemas.microsoft.com/office/drawing/2014/main" id="{93E140AF-CA3F-82D9-7215-EFC40D038FDE}"/>
                </a:ext>
              </a:extLst>
            </p:cNvPr>
            <p:cNvSpPr txBox="1"/>
            <p:nvPr/>
          </p:nvSpPr>
          <p:spPr>
            <a:xfrm>
              <a:off x="2682342" y="113801"/>
              <a:ext cx="7670322" cy="276050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5352"/>
                </a:lnSpc>
              </a:pPr>
              <a:r>
                <a:rPr lang="en-US" sz="3600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TEMAS SUGERENTES</a:t>
              </a:r>
            </a:p>
            <a:p>
              <a:pPr algn="l">
                <a:lnSpc>
                  <a:spcPts val="5352"/>
                </a:lnSpc>
              </a:pPr>
              <a:r>
                <a:rPr lang="en-US" sz="3600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PARA LA CLASE DE MAESTROS</a:t>
              </a:r>
            </a:p>
          </p:txBody>
        </p:sp>
        <p:sp>
          <p:nvSpPr>
            <p:cNvPr id="14" name="TextBox 10">
              <a:extLst>
                <a:ext uri="{FF2B5EF4-FFF2-40B4-BE49-F238E27FC236}">
                  <a16:creationId xmlns:a16="http://schemas.microsoft.com/office/drawing/2014/main" id="{DF251C86-60CC-FA02-2FBB-E9F8B28CEC9F}"/>
                </a:ext>
              </a:extLst>
            </p:cNvPr>
            <p:cNvSpPr txBox="1"/>
            <p:nvPr/>
          </p:nvSpPr>
          <p:spPr>
            <a:xfrm>
              <a:off x="0" y="-323850"/>
              <a:ext cx="2402959" cy="37885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077"/>
                </a:lnSpc>
                <a:spcBef>
                  <a:spcPct val="0"/>
                </a:spcBef>
              </a:pPr>
              <a:r>
                <a:rPr lang="en-US" sz="17197" dirty="0">
                  <a:solidFill>
                    <a:srgbClr val="EBEFF2"/>
                  </a:solidFill>
                  <a:latin typeface="Anton"/>
                  <a:ea typeface="Anton"/>
                  <a:cs typeface="Anton"/>
                  <a:sym typeface="Anton"/>
                </a:rPr>
                <a:t>13</a:t>
              </a:r>
            </a:p>
          </p:txBody>
        </p:sp>
      </p:grpSp>
      <p:sp>
        <p:nvSpPr>
          <p:cNvPr id="9" name="CaixaDeTexto 8">
            <a:extLst>
              <a:ext uri="{FF2B5EF4-FFF2-40B4-BE49-F238E27FC236}">
                <a16:creationId xmlns:a16="http://schemas.microsoft.com/office/drawing/2014/main" id="{99371030-67E1-A263-EE30-03B308052857}"/>
              </a:ext>
            </a:extLst>
          </p:cNvPr>
          <p:cNvSpPr txBox="1"/>
          <p:nvPr/>
        </p:nvSpPr>
        <p:spPr>
          <a:xfrm>
            <a:off x="3200400" y="1104900"/>
            <a:ext cx="39626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6600" dirty="0">
                <a:solidFill>
                  <a:srgbClr val="FDB960"/>
                </a:solidFill>
              </a:rPr>
              <a:t>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B27847-0EAE-33DE-E9D2-E8AF99BAD9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B04C7B04-D84B-D4C6-6C70-CF5157EA9972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68CBA604-D990-4E88-79CC-620EB534AA64}"/>
              </a:ext>
            </a:extLst>
          </p:cNvPr>
          <p:cNvSpPr/>
          <p:nvPr/>
        </p:nvSpPr>
        <p:spPr>
          <a:xfrm>
            <a:off x="0" y="0"/>
            <a:ext cx="1820708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0" y="0"/>
                </a:moveTo>
                <a:lnTo>
                  <a:pt x="18207080" y="0"/>
                </a:lnTo>
                <a:lnTo>
                  <a:pt x="182070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665DD849-EB80-E6CE-4288-BC3AD24FFEDC}"/>
              </a:ext>
            </a:extLst>
          </p:cNvPr>
          <p:cNvSpPr/>
          <p:nvPr/>
        </p:nvSpPr>
        <p:spPr>
          <a:xfrm>
            <a:off x="9966953" y="1273470"/>
            <a:ext cx="8321047" cy="9013530"/>
          </a:xfrm>
          <a:custGeom>
            <a:avLst/>
            <a:gdLst/>
            <a:ahLst/>
            <a:cxnLst/>
            <a:rect l="l" t="t" r="r" b="b"/>
            <a:pathLst>
              <a:path w="8321047" h="9013530">
                <a:moveTo>
                  <a:pt x="0" y="0"/>
                </a:moveTo>
                <a:lnTo>
                  <a:pt x="8321047" y="0"/>
                </a:lnTo>
                <a:lnTo>
                  <a:pt x="8321047" y="9013530"/>
                </a:lnTo>
                <a:lnTo>
                  <a:pt x="0" y="90135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2758" t="-17034" r="-47343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5AE623E3-B706-A8D3-E263-9D289EA78A97}"/>
              </a:ext>
            </a:extLst>
          </p:cNvPr>
          <p:cNvSpPr txBox="1"/>
          <p:nvPr/>
        </p:nvSpPr>
        <p:spPr>
          <a:xfrm>
            <a:off x="1102015" y="2476500"/>
            <a:ext cx="8563189" cy="45726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77"/>
              </a:lnSpc>
            </a:pP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influencia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un maestro no se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limita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al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sábado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mañana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Las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miradas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las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actitudes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las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reacciones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momentos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difíciles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todo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habla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¿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Pueden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tus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alumnos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ti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una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persona que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vive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lo que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? ¿Que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mira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con amor,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habla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con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ternura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y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refleja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humildad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entrega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? 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2DD1C43B-BEBC-ABD6-6ACD-E91D9CF1EE3B}"/>
              </a:ext>
            </a:extLst>
          </p:cNvPr>
          <p:cNvSpPr txBox="1"/>
          <p:nvPr/>
        </p:nvSpPr>
        <p:spPr>
          <a:xfrm>
            <a:off x="733210" y="914400"/>
            <a:ext cx="12754189" cy="9864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231"/>
              </a:lnSpc>
            </a:pPr>
            <a:r>
              <a:rPr lang="en-US" sz="587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3. MÁS ALLÁ DE ENSEÑAR: INSPIRAR</a:t>
            </a:r>
          </a:p>
        </p:txBody>
      </p:sp>
    </p:spTree>
    <p:extLst>
      <p:ext uri="{BB962C8B-B14F-4D97-AF65-F5344CB8AC3E}">
        <p14:creationId xmlns:p14="http://schemas.microsoft.com/office/powerpoint/2010/main" val="3417079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-152400" y="-32238"/>
            <a:ext cx="1820708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0" y="0"/>
                </a:moveTo>
                <a:lnTo>
                  <a:pt x="18207080" y="0"/>
                </a:lnTo>
                <a:lnTo>
                  <a:pt x="182070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9966953" y="1273470"/>
            <a:ext cx="8321047" cy="9013530"/>
          </a:xfrm>
          <a:custGeom>
            <a:avLst/>
            <a:gdLst/>
            <a:ahLst/>
            <a:cxnLst/>
            <a:rect l="l" t="t" r="r" b="b"/>
            <a:pathLst>
              <a:path w="8321047" h="9013530">
                <a:moveTo>
                  <a:pt x="0" y="0"/>
                </a:moveTo>
                <a:lnTo>
                  <a:pt x="8321047" y="0"/>
                </a:lnTo>
                <a:lnTo>
                  <a:pt x="8321047" y="9013530"/>
                </a:lnTo>
                <a:lnTo>
                  <a:pt x="0" y="90135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2758" t="-17034" r="-47343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/>
          <p:cNvSpPr txBox="1"/>
          <p:nvPr/>
        </p:nvSpPr>
        <p:spPr>
          <a:xfrm>
            <a:off x="1211573" y="3555290"/>
            <a:ext cx="7739567" cy="16872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77"/>
              </a:lnSpc>
            </a:pP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Esa es la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verdadera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enseñanza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deja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huella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Jesús lo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hizo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… y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tú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estás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llamado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seguir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sus pasos.</a:t>
            </a:r>
            <a:endParaRPr lang="en-US" sz="3166" b="1" spc="44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733211" y="914400"/>
            <a:ext cx="8765232" cy="10031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231"/>
              </a:lnSpc>
            </a:pPr>
            <a:r>
              <a:rPr lang="en-US" sz="5879" spc="-194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3. MAIS DO QUE ENSINAR: INSPIRAR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-86398" y="443644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4" name="Group 4"/>
          <p:cNvGrpSpPr/>
          <p:nvPr/>
        </p:nvGrpSpPr>
        <p:grpSpPr>
          <a:xfrm>
            <a:off x="5378188" y="3202037"/>
            <a:ext cx="1941463" cy="1941463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0108996" y="3147563"/>
            <a:ext cx="1941463" cy="1941463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4525804" y="3147563"/>
            <a:ext cx="1941463" cy="1941463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3" name="AutoShape 13"/>
          <p:cNvSpPr/>
          <p:nvPr/>
        </p:nvSpPr>
        <p:spPr>
          <a:xfrm flipH="1" flipV="1">
            <a:off x="4442563" y="4836849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4" name="AutoShape 14"/>
          <p:cNvSpPr/>
          <p:nvPr/>
        </p:nvSpPr>
        <p:spPr>
          <a:xfrm flipH="1" flipV="1">
            <a:off x="8698495" y="4782472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5" name="AutoShape 15"/>
          <p:cNvSpPr/>
          <p:nvPr/>
        </p:nvSpPr>
        <p:spPr>
          <a:xfrm flipH="1" flipV="1">
            <a:off x="13278035" y="4745194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grpSp>
        <p:nvGrpSpPr>
          <p:cNvPr id="16" name="Group 16"/>
          <p:cNvGrpSpPr/>
          <p:nvPr/>
        </p:nvGrpSpPr>
        <p:grpSpPr>
          <a:xfrm>
            <a:off x="1028700" y="3202037"/>
            <a:ext cx="1941463" cy="1941463"/>
            <a:chOff x="0" y="0"/>
            <a:chExt cx="812800" cy="8128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9" name="Freeform 19"/>
          <p:cNvSpPr/>
          <p:nvPr/>
        </p:nvSpPr>
        <p:spPr>
          <a:xfrm>
            <a:off x="6358445" y="1137944"/>
            <a:ext cx="1268857" cy="1109673"/>
          </a:xfrm>
          <a:custGeom>
            <a:avLst/>
            <a:gdLst/>
            <a:ahLst/>
            <a:cxnLst/>
            <a:rect l="l" t="t" r="r" b="b"/>
            <a:pathLst>
              <a:path w="1268857" h="1109673">
                <a:moveTo>
                  <a:pt x="0" y="0"/>
                </a:moveTo>
                <a:lnTo>
                  <a:pt x="1268856" y="0"/>
                </a:lnTo>
                <a:lnTo>
                  <a:pt x="1268856" y="1109673"/>
                </a:lnTo>
                <a:lnTo>
                  <a:pt x="0" y="110967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0" name="Freeform 20"/>
          <p:cNvSpPr/>
          <p:nvPr/>
        </p:nvSpPr>
        <p:spPr>
          <a:xfrm>
            <a:off x="15540965" y="8515976"/>
            <a:ext cx="2941368" cy="1951999"/>
          </a:xfrm>
          <a:custGeom>
            <a:avLst/>
            <a:gdLst/>
            <a:ahLst/>
            <a:cxnLst/>
            <a:rect l="l" t="t" r="r" b="b"/>
            <a:pathLst>
              <a:path w="2941368" h="1951999">
                <a:moveTo>
                  <a:pt x="0" y="0"/>
                </a:moveTo>
                <a:lnTo>
                  <a:pt x="2941368" y="0"/>
                </a:lnTo>
                <a:lnTo>
                  <a:pt x="2941368" y="1951999"/>
                </a:lnTo>
                <a:lnTo>
                  <a:pt x="0" y="195199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1" name="TextBox 21"/>
          <p:cNvSpPr txBox="1"/>
          <p:nvPr/>
        </p:nvSpPr>
        <p:spPr>
          <a:xfrm>
            <a:off x="297849" y="5376424"/>
            <a:ext cx="3754732" cy="31204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algn="ctr">
              <a:lnSpc>
                <a:spcPts val="4936"/>
              </a:lnSpc>
              <a:spcBef>
                <a:spcPct val="0"/>
              </a:spcBef>
              <a:defRPr sz="3526">
                <a:solidFill>
                  <a:srgbClr val="000000"/>
                </a:solidFill>
                <a:latin typeface="Poppins"/>
                <a:ea typeface="Poppins"/>
                <a:cs typeface="Poppins"/>
              </a:defRPr>
            </a:lvl1pPr>
          </a:lstStyle>
          <a:p>
            <a:r>
              <a:rPr lang="en-US" dirty="0" err="1">
                <a:sym typeface="Poppins"/>
              </a:rPr>
              <a:t>Pide</a:t>
            </a:r>
            <a:r>
              <a:rPr lang="en-US" dirty="0">
                <a:sym typeface="Poppins"/>
              </a:rPr>
              <a:t> a Dios </a:t>
            </a:r>
            <a:r>
              <a:rPr lang="en-US" dirty="0" err="1">
                <a:sym typeface="Poppins"/>
              </a:rPr>
              <a:t>cada</a:t>
            </a:r>
            <a:r>
              <a:rPr lang="en-US" dirty="0">
                <a:sym typeface="Poppins"/>
              </a:rPr>
              <a:t> día que </a:t>
            </a:r>
            <a:r>
              <a:rPr lang="en-US" dirty="0" err="1">
                <a:sym typeface="Poppins"/>
              </a:rPr>
              <a:t>te</a:t>
            </a:r>
            <a:r>
              <a:rPr lang="en-US" dirty="0">
                <a:sym typeface="Poppins"/>
              </a:rPr>
              <a:t> </a:t>
            </a:r>
            <a:r>
              <a:rPr lang="en-US" dirty="0" err="1">
                <a:sym typeface="Poppins"/>
              </a:rPr>
              <a:t>haga</a:t>
            </a:r>
            <a:r>
              <a:rPr lang="en-US" dirty="0">
                <a:sym typeface="Poppins"/>
              </a:rPr>
              <a:t> un testimonio vivo de Su </a:t>
            </a:r>
            <a:r>
              <a:rPr lang="en-US" dirty="0" err="1">
                <a:sym typeface="Poppins"/>
              </a:rPr>
              <a:t>gracia</a:t>
            </a:r>
            <a:r>
              <a:rPr lang="en-US" dirty="0">
                <a:sym typeface="Poppins"/>
              </a:rPr>
              <a:t>.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7905504" y="857250"/>
            <a:ext cx="4896096" cy="15495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u="none" strike="noStrike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PRÁCTICAS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4768524" y="5395525"/>
            <a:ext cx="3496584" cy="31204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algn="ctr">
              <a:lnSpc>
                <a:spcPts val="4936"/>
              </a:lnSpc>
              <a:spcBef>
                <a:spcPct val="0"/>
              </a:spcBef>
              <a:defRPr sz="3526">
                <a:solidFill>
                  <a:srgbClr val="000000"/>
                </a:solidFill>
                <a:latin typeface="Poppins"/>
                <a:ea typeface="Poppins"/>
                <a:cs typeface="Poppins"/>
              </a:defRPr>
            </a:lvl1pPr>
          </a:lstStyle>
          <a:p>
            <a:r>
              <a:rPr lang="en-US" dirty="0" err="1">
                <a:sym typeface="Poppins"/>
              </a:rPr>
              <a:t>Cuida</a:t>
            </a:r>
            <a:r>
              <a:rPr lang="en-US" dirty="0">
                <a:sym typeface="Poppins"/>
              </a:rPr>
              <a:t> </a:t>
            </a:r>
            <a:r>
              <a:rPr lang="en-US" dirty="0" err="1">
                <a:sym typeface="Poppins"/>
              </a:rPr>
              <a:t>tu</a:t>
            </a:r>
            <a:r>
              <a:rPr lang="en-US" dirty="0">
                <a:sym typeface="Poppins"/>
              </a:rPr>
              <a:t> forma de </a:t>
            </a:r>
            <a:r>
              <a:rPr lang="en-US" dirty="0" err="1">
                <a:sym typeface="Poppins"/>
              </a:rPr>
              <a:t>hablar</a:t>
            </a:r>
            <a:r>
              <a:rPr lang="en-US" dirty="0">
                <a:sym typeface="Poppins"/>
              </a:rPr>
              <a:t>, </a:t>
            </a:r>
            <a:r>
              <a:rPr lang="en-US" dirty="0" err="1">
                <a:sym typeface="Poppins"/>
              </a:rPr>
              <a:t>actuar</a:t>
            </a:r>
            <a:r>
              <a:rPr lang="en-US" dirty="0">
                <a:sym typeface="Poppins"/>
              </a:rPr>
              <a:t> y </a:t>
            </a:r>
            <a:r>
              <a:rPr lang="en-US" dirty="0" err="1">
                <a:sym typeface="Poppins"/>
              </a:rPr>
              <a:t>relacionarte</a:t>
            </a:r>
            <a:r>
              <a:rPr lang="en-US" dirty="0">
                <a:sym typeface="Poppins"/>
              </a:rPr>
              <a:t>. Todo </a:t>
            </a:r>
            <a:r>
              <a:rPr lang="en-US" dirty="0" err="1">
                <a:sym typeface="Poppins"/>
              </a:rPr>
              <a:t>enseña</a:t>
            </a:r>
            <a:r>
              <a:rPr lang="en-US" dirty="0">
                <a:sym typeface="Poppins"/>
              </a:rPr>
              <a:t>.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8942258" y="5328320"/>
            <a:ext cx="4249379" cy="31204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algn="ctr">
              <a:lnSpc>
                <a:spcPts val="4936"/>
              </a:lnSpc>
              <a:spcBef>
                <a:spcPct val="0"/>
              </a:spcBef>
              <a:defRPr sz="3526">
                <a:solidFill>
                  <a:srgbClr val="000000"/>
                </a:solidFill>
                <a:latin typeface="Poppins"/>
                <a:ea typeface="Poppins"/>
                <a:cs typeface="Poppins"/>
              </a:defRPr>
            </a:lvl1pPr>
          </a:lstStyle>
          <a:p>
            <a:r>
              <a:rPr lang="en-US" dirty="0">
                <a:sym typeface="Poppins"/>
              </a:rPr>
              <a:t>No </a:t>
            </a:r>
            <a:r>
              <a:rPr lang="en-US" dirty="0" err="1">
                <a:sym typeface="Poppins"/>
              </a:rPr>
              <a:t>separes</a:t>
            </a:r>
            <a:r>
              <a:rPr lang="en-US" dirty="0">
                <a:sym typeface="Poppins"/>
              </a:rPr>
              <a:t> </a:t>
            </a:r>
            <a:r>
              <a:rPr lang="en-US" dirty="0" err="1">
                <a:sym typeface="Poppins"/>
              </a:rPr>
              <a:t>tu</a:t>
            </a:r>
            <a:r>
              <a:rPr lang="en-US" dirty="0">
                <a:sym typeface="Poppins"/>
              </a:rPr>
              <a:t> </a:t>
            </a:r>
            <a:r>
              <a:rPr lang="en-US" dirty="0" err="1">
                <a:sym typeface="Poppins"/>
              </a:rPr>
              <a:t>vida</a:t>
            </a:r>
            <a:r>
              <a:rPr lang="en-US" dirty="0">
                <a:sym typeface="Poppins"/>
              </a:rPr>
              <a:t> </a:t>
            </a:r>
            <a:r>
              <a:rPr lang="en-US" dirty="0" err="1">
                <a:sym typeface="Poppins"/>
              </a:rPr>
              <a:t>diaria</a:t>
            </a:r>
            <a:r>
              <a:rPr lang="en-US" dirty="0">
                <a:sym typeface="Poppins"/>
              </a:rPr>
              <a:t> de </a:t>
            </a:r>
            <a:r>
              <a:rPr lang="en-US" dirty="0" err="1">
                <a:sym typeface="Poppins"/>
              </a:rPr>
              <a:t>tu</a:t>
            </a:r>
            <a:r>
              <a:rPr lang="en-US" dirty="0">
                <a:sym typeface="Poppins"/>
              </a:rPr>
              <a:t> </a:t>
            </a:r>
            <a:r>
              <a:rPr lang="en-US" dirty="0" err="1">
                <a:sym typeface="Poppins"/>
              </a:rPr>
              <a:t>rol</a:t>
            </a:r>
            <a:r>
              <a:rPr lang="en-US" dirty="0">
                <a:sym typeface="Poppins"/>
              </a:rPr>
              <a:t> </a:t>
            </a:r>
            <a:r>
              <a:rPr lang="en-US" dirty="0" err="1">
                <a:sym typeface="Poppins"/>
              </a:rPr>
              <a:t>como</a:t>
            </a:r>
            <a:r>
              <a:rPr lang="en-US" dirty="0">
                <a:sym typeface="Poppins"/>
              </a:rPr>
              <a:t> maestro. Tu mayor </a:t>
            </a:r>
            <a:r>
              <a:rPr lang="en-US" dirty="0" err="1">
                <a:sym typeface="Poppins"/>
              </a:rPr>
              <a:t>lección</a:t>
            </a:r>
            <a:r>
              <a:rPr lang="en-US" dirty="0">
                <a:sym typeface="Poppins"/>
              </a:rPr>
              <a:t> </a:t>
            </a:r>
            <a:r>
              <a:rPr lang="en-US" dirty="0" err="1">
                <a:sym typeface="Poppins"/>
              </a:rPr>
              <a:t>eres</a:t>
            </a:r>
            <a:r>
              <a:rPr lang="en-US" dirty="0">
                <a:sym typeface="Poppins"/>
              </a:rPr>
              <a:t> </a:t>
            </a:r>
            <a:r>
              <a:rPr lang="en-US" dirty="0" err="1">
                <a:sym typeface="Poppins"/>
              </a:rPr>
              <a:t>tú</a:t>
            </a:r>
            <a:r>
              <a:rPr lang="en-US" dirty="0">
                <a:sym typeface="Poppins"/>
              </a:rPr>
              <a:t> </a:t>
            </a:r>
            <a:r>
              <a:rPr lang="en-US" dirty="0" err="1">
                <a:sym typeface="Poppins"/>
              </a:rPr>
              <a:t>mismo</a:t>
            </a:r>
            <a:r>
              <a:rPr lang="en-US" dirty="0">
                <a:sym typeface="Poppins"/>
              </a:rPr>
              <a:t>.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3582829" y="5328320"/>
            <a:ext cx="4507721" cy="43771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36"/>
              </a:lnSpc>
              <a:spcBef>
                <a:spcPct val="0"/>
              </a:spcBef>
            </a:pP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Sé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transparente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con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tus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alumnos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Reconoce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tus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luchas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,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pero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muéstrales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tu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confianza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52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</a:t>
            </a:r>
            <a:r>
              <a:rPr lang="en-US" sz="35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Dios.</a:t>
            </a:r>
          </a:p>
          <a:p>
            <a:pPr algn="ctr">
              <a:lnSpc>
                <a:spcPts val="4936"/>
              </a:lnSpc>
              <a:spcBef>
                <a:spcPct val="0"/>
              </a:spcBef>
            </a:pPr>
            <a:endParaRPr lang="en-US" sz="3526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1745496" y="3353527"/>
            <a:ext cx="348855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1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6045176" y="3353527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0805245" y="3353527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5226965" y="3337238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4</a:t>
            </a:r>
          </a:p>
        </p:txBody>
      </p:sp>
      <p:sp>
        <p:nvSpPr>
          <p:cNvPr id="31" name="CaixaDeTexto 30">
            <a:extLst>
              <a:ext uri="{FF2B5EF4-FFF2-40B4-BE49-F238E27FC236}">
                <a16:creationId xmlns:a16="http://schemas.microsoft.com/office/drawing/2014/main" id="{B0B9B1A6-FD7E-7318-F54C-40C47700FD0D}"/>
              </a:ext>
            </a:extLst>
          </p:cNvPr>
          <p:cNvSpPr txBox="1"/>
          <p:nvPr/>
        </p:nvSpPr>
        <p:spPr>
          <a:xfrm>
            <a:off x="1820712" y="1411867"/>
            <a:ext cx="4343400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buNone/>
              <a:defRPr sz="4000">
                <a:solidFill>
                  <a:srgbClr val="000000"/>
                </a:solidFill>
                <a:effectLst/>
                <a:latin typeface="Montserrat" pitchFamily="2" charset="77"/>
              </a:defRPr>
            </a:lvl1pPr>
          </a:lstStyle>
          <a:p>
            <a:pPr algn="r"/>
            <a:r>
              <a:rPr lang="en-US" sz="2000" dirty="0">
                <a:sym typeface="Anton"/>
              </a:rPr>
              <a:t>EL MAESTRO QUE ENSEÑABA CON EL PODER DE SU EJEMPLO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3A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2949692" y="4948692"/>
            <a:ext cx="10287000" cy="389616"/>
          </a:xfrm>
          <a:custGeom>
            <a:avLst/>
            <a:gdLst/>
            <a:ahLst/>
            <a:cxnLst/>
            <a:rect l="l" t="t" r="r" b="b"/>
            <a:pathLst>
              <a:path w="10287000" h="389616">
                <a:moveTo>
                  <a:pt x="0" y="0"/>
                </a:moveTo>
                <a:lnTo>
                  <a:pt x="10287000" y="0"/>
                </a:lnTo>
                <a:lnTo>
                  <a:pt x="10287000" y="389616"/>
                </a:lnTo>
                <a:lnTo>
                  <a:pt x="0" y="3896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921" t="-2184829" r="-269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7898384" cy="10789416"/>
          </a:xfrm>
          <a:custGeom>
            <a:avLst/>
            <a:gdLst/>
            <a:ahLst/>
            <a:cxnLst/>
            <a:rect l="l" t="t" r="r" b="b"/>
            <a:pathLst>
              <a:path w="17898384" h="10789416">
                <a:moveTo>
                  <a:pt x="0" y="0"/>
                </a:moveTo>
                <a:lnTo>
                  <a:pt x="17898384" y="0"/>
                </a:lnTo>
                <a:lnTo>
                  <a:pt x="17898384" y="10789416"/>
                </a:lnTo>
                <a:lnTo>
                  <a:pt x="0" y="1078941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42000"/>
            </a:blip>
            <a:stretch>
              <a:fillRect l="-6188" t="-7740" b="-96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8" name="TextBox 8"/>
          <p:cNvSpPr txBox="1"/>
          <p:nvPr/>
        </p:nvSpPr>
        <p:spPr>
          <a:xfrm>
            <a:off x="1866218" y="2020710"/>
            <a:ext cx="5217769" cy="2072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996"/>
              </a:lnSpc>
              <a:spcBef>
                <a:spcPct val="0"/>
              </a:spcBef>
            </a:pPr>
            <a:r>
              <a:rPr lang="en-US" sz="12140">
                <a:solidFill>
                  <a:srgbClr val="FDB860"/>
                </a:solidFill>
                <a:latin typeface="Brittany"/>
                <a:ea typeface="Brittany"/>
                <a:cs typeface="Brittany"/>
                <a:sym typeface="Brittany"/>
              </a:rPr>
              <a:t>Jesus,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AC35A6AB-4114-9A18-DC6A-CA366498FDAD}"/>
              </a:ext>
            </a:extLst>
          </p:cNvPr>
          <p:cNvSpPr txBox="1"/>
          <p:nvPr/>
        </p:nvSpPr>
        <p:spPr>
          <a:xfrm>
            <a:off x="2042444" y="4419484"/>
            <a:ext cx="12892756" cy="27581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just">
              <a:lnSpc>
                <a:spcPts val="11115"/>
              </a:lnSpc>
              <a:spcBef>
                <a:spcPct val="0"/>
              </a:spcBef>
            </a:pPr>
            <a:r>
              <a:rPr lang="en-US" sz="7939" u="none" strike="noStrike" dirty="0">
                <a:solidFill>
                  <a:srgbClr val="EBEFF2"/>
                </a:solidFill>
                <a:latin typeface="Anton"/>
                <a:ea typeface="Anton"/>
                <a:cs typeface="Anton"/>
                <a:sym typeface="Anton"/>
              </a:rPr>
              <a:t>EL MAESTRO QUE ENSEÑABA </a:t>
            </a:r>
          </a:p>
          <a:p>
            <a:pPr marL="0" lvl="0" indent="0" algn="just">
              <a:lnSpc>
                <a:spcPts val="11115"/>
              </a:lnSpc>
              <a:spcBef>
                <a:spcPct val="0"/>
              </a:spcBef>
            </a:pPr>
            <a:r>
              <a:rPr lang="en-US" sz="7939" u="none" strike="noStrike" dirty="0">
                <a:solidFill>
                  <a:srgbClr val="FDB960"/>
                </a:solidFill>
                <a:latin typeface="Anton"/>
                <a:ea typeface="Anton"/>
                <a:cs typeface="Anton"/>
                <a:sym typeface="Anton"/>
              </a:rPr>
              <a:t>CON EL PODER DE SU EJEMPLO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EDF3DC26-783D-398B-D20D-613E663ECC2E}"/>
              </a:ext>
            </a:extLst>
          </p:cNvPr>
          <p:cNvSpPr txBox="1"/>
          <p:nvPr/>
        </p:nvSpPr>
        <p:spPr>
          <a:xfrm>
            <a:off x="4175738" y="2400300"/>
            <a:ext cx="39626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6600" dirty="0">
                <a:solidFill>
                  <a:srgbClr val="FDB960"/>
                </a:solidFill>
              </a:rPr>
              <a:t>‘</a:t>
            </a:r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72862" cy="9819974"/>
          </a:xfrm>
          <a:custGeom>
            <a:avLst/>
            <a:gdLst/>
            <a:ahLst/>
            <a:cxnLst/>
            <a:rect l="l" t="t" r="r" b="b"/>
            <a:pathLst>
              <a:path w="18272862" h="9819974">
                <a:moveTo>
                  <a:pt x="0" y="0"/>
                </a:moveTo>
                <a:lnTo>
                  <a:pt x="18272862" y="0"/>
                </a:lnTo>
                <a:lnTo>
                  <a:pt x="18272862" y="9819974"/>
                </a:lnTo>
                <a:lnTo>
                  <a:pt x="0" y="981997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43999"/>
            </a:blip>
            <a:stretch>
              <a:fillRect t="-14313" b="-14313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 flipH="1">
            <a:off x="-15138" y="467026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4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/>
          <p:cNvSpPr txBox="1"/>
          <p:nvPr/>
        </p:nvSpPr>
        <p:spPr>
          <a:xfrm>
            <a:off x="931653" y="3022960"/>
            <a:ext cx="7297947" cy="4535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125"/>
              </a:lnSpc>
            </a:pP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“Maestro,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hemos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estado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trabajando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toda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la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noche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no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hemos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pescado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nada;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pero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porque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tú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lo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mandas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echaré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las redes”.</a:t>
            </a:r>
          </a:p>
          <a:p>
            <a:pPr algn="l">
              <a:lnSpc>
                <a:spcPts val="5125"/>
              </a:lnSpc>
            </a:pPr>
            <a:endParaRPr lang="en-US" sz="3818" spc="19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l">
              <a:lnSpc>
                <a:spcPts val="5125"/>
              </a:lnSpc>
            </a:pP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Lucas 5:5</a:t>
            </a:r>
          </a:p>
        </p:txBody>
      </p:sp>
      <p:sp>
        <p:nvSpPr>
          <p:cNvPr id="6" name="AutoShape 6"/>
          <p:cNvSpPr/>
          <p:nvPr/>
        </p:nvSpPr>
        <p:spPr>
          <a:xfrm>
            <a:off x="931653" y="6667500"/>
            <a:ext cx="437638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8" name="Freeform 8"/>
          <p:cNvSpPr/>
          <p:nvPr/>
        </p:nvSpPr>
        <p:spPr>
          <a:xfrm>
            <a:off x="6839531" y="1774482"/>
            <a:ext cx="11448469" cy="8045492"/>
          </a:xfrm>
          <a:custGeom>
            <a:avLst/>
            <a:gdLst/>
            <a:ahLst/>
            <a:cxnLst/>
            <a:rect l="l" t="t" r="r" b="b"/>
            <a:pathLst>
              <a:path w="11448469" h="8045492">
                <a:moveTo>
                  <a:pt x="0" y="0"/>
                </a:moveTo>
                <a:lnTo>
                  <a:pt x="11448469" y="0"/>
                </a:lnTo>
                <a:lnTo>
                  <a:pt x="11448469" y="8045492"/>
                </a:lnTo>
                <a:lnTo>
                  <a:pt x="0" y="804549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51000"/>
            </a:blip>
            <a:stretch>
              <a:fillRect t="-14864" r="-16776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E4C35897-70D7-6599-2E68-D0162FE2C644}"/>
              </a:ext>
            </a:extLst>
          </p:cNvPr>
          <p:cNvSpPr txBox="1"/>
          <p:nvPr/>
        </p:nvSpPr>
        <p:spPr>
          <a:xfrm>
            <a:off x="914400" y="571500"/>
            <a:ext cx="4343400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buNone/>
              <a:defRPr sz="4000">
                <a:solidFill>
                  <a:srgbClr val="000000"/>
                </a:solidFill>
                <a:effectLst/>
                <a:latin typeface="Montserrat" pitchFamily="2" charset="77"/>
              </a:defRPr>
            </a:lvl1pPr>
          </a:lstStyle>
          <a:p>
            <a:r>
              <a:rPr lang="en-US" sz="2000" dirty="0">
                <a:sym typeface="Anton"/>
              </a:rPr>
              <a:t>EL MAESTRO QUE ENSEÑABA CON EL PODER DE SU EJEMPLO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AutoShape 3"/>
          <p:cNvSpPr/>
          <p:nvPr/>
        </p:nvSpPr>
        <p:spPr>
          <a:xfrm>
            <a:off x="1028700" y="1784877"/>
            <a:ext cx="437638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6079002" y="0"/>
            <a:ext cx="12208998" cy="9811425"/>
          </a:xfrm>
          <a:custGeom>
            <a:avLst/>
            <a:gdLst/>
            <a:ahLst/>
            <a:cxnLst/>
            <a:rect l="l" t="t" r="r" b="b"/>
            <a:pathLst>
              <a:path w="12208998" h="9811425">
                <a:moveTo>
                  <a:pt x="0" y="0"/>
                </a:moveTo>
                <a:lnTo>
                  <a:pt x="12208998" y="0"/>
                </a:lnTo>
                <a:lnTo>
                  <a:pt x="12208998" y="9811425"/>
                </a:lnTo>
                <a:lnTo>
                  <a:pt x="0" y="981142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5000"/>
            </a:blip>
            <a:stretch>
              <a:fillRect l="-49791" t="-12488" r="-13419" b="-352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11299409" y="1426129"/>
            <a:ext cx="4321562" cy="8385296"/>
          </a:xfrm>
          <a:custGeom>
            <a:avLst/>
            <a:gdLst/>
            <a:ahLst/>
            <a:cxnLst/>
            <a:rect l="l" t="t" r="r" b="b"/>
            <a:pathLst>
              <a:path w="4321562" h="8385296">
                <a:moveTo>
                  <a:pt x="0" y="0"/>
                </a:moveTo>
                <a:lnTo>
                  <a:pt x="4321562" y="0"/>
                </a:lnTo>
                <a:lnTo>
                  <a:pt x="4321562" y="8385296"/>
                </a:lnTo>
                <a:lnTo>
                  <a:pt x="0" y="838529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344376" t="-39320" r="-151103" b="-35992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6" name="Group 6"/>
          <p:cNvGrpSpPr/>
          <p:nvPr/>
        </p:nvGrpSpPr>
        <p:grpSpPr>
          <a:xfrm>
            <a:off x="6059952" y="0"/>
            <a:ext cx="8507700" cy="9811425"/>
            <a:chOff x="0" y="0"/>
            <a:chExt cx="2240711" cy="2584079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240711" cy="2584079"/>
            </a:xfrm>
            <a:custGeom>
              <a:avLst/>
              <a:gdLst/>
              <a:ahLst/>
              <a:cxnLst/>
              <a:rect l="l" t="t" r="r" b="b"/>
              <a:pathLst>
                <a:path w="2240711" h="2584079">
                  <a:moveTo>
                    <a:pt x="0" y="0"/>
                  </a:moveTo>
                  <a:lnTo>
                    <a:pt x="2240711" y="0"/>
                  </a:lnTo>
                  <a:lnTo>
                    <a:pt x="2240711" y="2584079"/>
                  </a:lnTo>
                  <a:lnTo>
                    <a:pt x="0" y="2584079"/>
                  </a:lnTo>
                  <a:close/>
                </a:path>
              </a:pathLst>
            </a:custGeom>
            <a:gradFill rotWithShape="1">
              <a:gsLst>
                <a:gs pos="0">
                  <a:srgbClr val="ECF0F3">
                    <a:alpha val="100000"/>
                  </a:srgbClr>
                </a:gs>
                <a:gs pos="50000">
                  <a:srgbClr val="E3E8ED">
                    <a:alpha val="61000"/>
                  </a:srgbClr>
                </a:gs>
                <a:gs pos="100000">
                  <a:srgbClr val="E3E8ED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pt-BR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66675"/>
              <a:ext cx="2240711" cy="265075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1268773" y="3140319"/>
            <a:ext cx="8977317" cy="32776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311"/>
              </a:lnSpc>
            </a:pP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Pedro, un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pescador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experto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se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rindió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ante la palabra de un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carpintero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  <a:p>
            <a:pPr algn="l">
              <a:lnSpc>
                <a:spcPts val="4311"/>
              </a:lnSpc>
            </a:pP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¿Por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qué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?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Porque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Jesús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había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algo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más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conocimiento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técnico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:</a:t>
            </a:r>
          </a:p>
          <a:p>
            <a:pPr algn="l">
              <a:lnSpc>
                <a:spcPts val="4311"/>
              </a:lnSpc>
            </a:pP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había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autoridad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espiritual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pureza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vida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una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conexión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evidente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con Dios.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F9E77F4F-227C-9C8D-949F-9F5996DD3583}"/>
              </a:ext>
            </a:extLst>
          </p:cNvPr>
          <p:cNvSpPr txBox="1"/>
          <p:nvPr/>
        </p:nvSpPr>
        <p:spPr>
          <a:xfrm>
            <a:off x="914400" y="571500"/>
            <a:ext cx="4343400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buNone/>
              <a:defRPr sz="4000">
                <a:solidFill>
                  <a:srgbClr val="000000"/>
                </a:solidFill>
                <a:effectLst/>
                <a:latin typeface="Montserrat" pitchFamily="2" charset="77"/>
              </a:defRPr>
            </a:lvl1pPr>
          </a:lstStyle>
          <a:p>
            <a:r>
              <a:rPr lang="en-US" sz="2000" dirty="0">
                <a:sym typeface="Anton"/>
              </a:rPr>
              <a:t>EL MAESTRO QUE ENSEÑABA CON EL PODER DE SU EJEMPLO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6F1489-59DB-E386-155D-AD5FC2700B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7DBE4DD6-1C7E-AF98-6D2B-65A2DCE7F829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id="{28704639-F490-EB7F-1F75-8E274BCF8DB2}"/>
              </a:ext>
            </a:extLst>
          </p:cNvPr>
          <p:cNvSpPr/>
          <p:nvPr/>
        </p:nvSpPr>
        <p:spPr>
          <a:xfrm>
            <a:off x="1028700" y="1784877"/>
            <a:ext cx="437638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B0886E3D-9635-4441-008F-26155F3D7DEF}"/>
              </a:ext>
            </a:extLst>
          </p:cNvPr>
          <p:cNvSpPr/>
          <p:nvPr/>
        </p:nvSpPr>
        <p:spPr>
          <a:xfrm>
            <a:off x="6079002" y="0"/>
            <a:ext cx="12208998" cy="9811425"/>
          </a:xfrm>
          <a:custGeom>
            <a:avLst/>
            <a:gdLst/>
            <a:ahLst/>
            <a:cxnLst/>
            <a:rect l="l" t="t" r="r" b="b"/>
            <a:pathLst>
              <a:path w="12208998" h="9811425">
                <a:moveTo>
                  <a:pt x="0" y="0"/>
                </a:moveTo>
                <a:lnTo>
                  <a:pt x="12208998" y="0"/>
                </a:lnTo>
                <a:lnTo>
                  <a:pt x="12208998" y="9811425"/>
                </a:lnTo>
                <a:lnTo>
                  <a:pt x="0" y="981142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5000"/>
            </a:blip>
            <a:stretch>
              <a:fillRect l="-49791" t="-12488" r="-13419" b="-352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DDA3BC10-9EDB-9A27-EC72-201C53747F8C}"/>
              </a:ext>
            </a:extLst>
          </p:cNvPr>
          <p:cNvSpPr/>
          <p:nvPr/>
        </p:nvSpPr>
        <p:spPr>
          <a:xfrm>
            <a:off x="11299409" y="1426129"/>
            <a:ext cx="4321562" cy="8385296"/>
          </a:xfrm>
          <a:custGeom>
            <a:avLst/>
            <a:gdLst/>
            <a:ahLst/>
            <a:cxnLst/>
            <a:rect l="l" t="t" r="r" b="b"/>
            <a:pathLst>
              <a:path w="4321562" h="8385296">
                <a:moveTo>
                  <a:pt x="0" y="0"/>
                </a:moveTo>
                <a:lnTo>
                  <a:pt x="4321562" y="0"/>
                </a:lnTo>
                <a:lnTo>
                  <a:pt x="4321562" y="8385296"/>
                </a:lnTo>
                <a:lnTo>
                  <a:pt x="0" y="838529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344376" t="-39320" r="-151103" b="-35992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3FDA77AE-4142-386F-072A-7D4087F5DB88}"/>
              </a:ext>
            </a:extLst>
          </p:cNvPr>
          <p:cNvGrpSpPr/>
          <p:nvPr/>
        </p:nvGrpSpPr>
        <p:grpSpPr>
          <a:xfrm>
            <a:off x="6059952" y="0"/>
            <a:ext cx="8507700" cy="9811425"/>
            <a:chOff x="0" y="0"/>
            <a:chExt cx="2240711" cy="2584079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CA463E42-7F22-07BE-868F-D7F4BEF769B3}"/>
                </a:ext>
              </a:extLst>
            </p:cNvPr>
            <p:cNvSpPr/>
            <p:nvPr/>
          </p:nvSpPr>
          <p:spPr>
            <a:xfrm>
              <a:off x="0" y="0"/>
              <a:ext cx="2240711" cy="2584079"/>
            </a:xfrm>
            <a:custGeom>
              <a:avLst/>
              <a:gdLst/>
              <a:ahLst/>
              <a:cxnLst/>
              <a:rect l="l" t="t" r="r" b="b"/>
              <a:pathLst>
                <a:path w="2240711" h="2584079">
                  <a:moveTo>
                    <a:pt x="0" y="0"/>
                  </a:moveTo>
                  <a:lnTo>
                    <a:pt x="2240711" y="0"/>
                  </a:lnTo>
                  <a:lnTo>
                    <a:pt x="2240711" y="2584079"/>
                  </a:lnTo>
                  <a:lnTo>
                    <a:pt x="0" y="2584079"/>
                  </a:lnTo>
                  <a:close/>
                </a:path>
              </a:pathLst>
            </a:custGeom>
            <a:gradFill rotWithShape="1">
              <a:gsLst>
                <a:gs pos="0">
                  <a:srgbClr val="ECF0F3">
                    <a:alpha val="100000"/>
                  </a:srgbClr>
                </a:gs>
                <a:gs pos="50000">
                  <a:srgbClr val="E3E8ED">
                    <a:alpha val="61000"/>
                  </a:srgbClr>
                </a:gs>
                <a:gs pos="100000">
                  <a:srgbClr val="E3E8ED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pt-BR"/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A0D00A79-1288-D14E-AD59-78E4CEDB66D7}"/>
                </a:ext>
              </a:extLst>
            </p:cNvPr>
            <p:cNvSpPr txBox="1"/>
            <p:nvPr/>
          </p:nvSpPr>
          <p:spPr>
            <a:xfrm>
              <a:off x="0" y="-66675"/>
              <a:ext cx="2240711" cy="265075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0" name="TextBox 10">
            <a:extLst>
              <a:ext uri="{FF2B5EF4-FFF2-40B4-BE49-F238E27FC236}">
                <a16:creationId xmlns:a16="http://schemas.microsoft.com/office/drawing/2014/main" id="{0CACA1B5-284B-FB51-FC46-7467D8AFA53F}"/>
              </a:ext>
            </a:extLst>
          </p:cNvPr>
          <p:cNvSpPr txBox="1"/>
          <p:nvPr/>
        </p:nvSpPr>
        <p:spPr>
          <a:xfrm>
            <a:off x="914400" y="3140319"/>
            <a:ext cx="7665186" cy="32776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311"/>
              </a:lnSpc>
            </a:pP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presencia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mirada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forma de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hablar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actuar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revelaban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estaba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frente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alguien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divino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El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verdadero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maestro no solo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informa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sino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transforma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lo que es, no solo </a:t>
            </a:r>
            <a:r>
              <a:rPr lang="en-US" sz="3373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</a:t>
            </a:r>
            <a:r>
              <a:rPr lang="en-US" sz="3373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lo que dice.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14FE8346-CBCB-3B0C-547C-04DCD590A7F7}"/>
              </a:ext>
            </a:extLst>
          </p:cNvPr>
          <p:cNvSpPr txBox="1"/>
          <p:nvPr/>
        </p:nvSpPr>
        <p:spPr>
          <a:xfrm>
            <a:off x="914400" y="571500"/>
            <a:ext cx="4343400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buNone/>
              <a:defRPr sz="4000">
                <a:solidFill>
                  <a:srgbClr val="000000"/>
                </a:solidFill>
                <a:effectLst/>
                <a:latin typeface="Montserrat" pitchFamily="2" charset="77"/>
              </a:defRPr>
            </a:lvl1pPr>
          </a:lstStyle>
          <a:p>
            <a:r>
              <a:rPr lang="en-US" sz="2000" dirty="0">
                <a:sym typeface="Anton"/>
              </a:rPr>
              <a:t>EL MAESTRO QUE ENSEÑABA CON EL PODER DE SU EJEMPLO</a:t>
            </a:r>
          </a:p>
        </p:txBody>
      </p:sp>
    </p:spTree>
    <p:extLst>
      <p:ext uri="{BB962C8B-B14F-4D97-AF65-F5344CB8AC3E}">
        <p14:creationId xmlns:p14="http://schemas.microsoft.com/office/powerpoint/2010/main" val="2902583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0708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0" y="0"/>
                </a:moveTo>
                <a:lnTo>
                  <a:pt x="18207080" y="0"/>
                </a:lnTo>
                <a:lnTo>
                  <a:pt x="182070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 flipH="1">
            <a:off x="-80920" y="0"/>
            <a:ext cx="18368920" cy="9847187"/>
          </a:xfrm>
          <a:custGeom>
            <a:avLst/>
            <a:gdLst/>
            <a:ahLst/>
            <a:cxnLst/>
            <a:rect l="l" t="t" r="r" b="b"/>
            <a:pathLst>
              <a:path w="18368920" h="9847187">
                <a:moveTo>
                  <a:pt x="18368920" y="0"/>
                </a:moveTo>
                <a:lnTo>
                  <a:pt x="0" y="0"/>
                </a:lnTo>
                <a:lnTo>
                  <a:pt x="0" y="9847187"/>
                </a:lnTo>
                <a:lnTo>
                  <a:pt x="18368920" y="9847187"/>
                </a:lnTo>
                <a:lnTo>
                  <a:pt x="18368920" y="0"/>
                </a:lnTo>
                <a:close/>
              </a:path>
            </a:pathLst>
          </a:custGeom>
          <a:blipFill>
            <a:blip r:embed="rId4">
              <a:alphaModFix amt="7999"/>
            </a:blip>
            <a:stretch>
              <a:fillRect t="-1820" b="-264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 flipH="1">
            <a:off x="0" y="0"/>
            <a:ext cx="18448834" cy="9847187"/>
          </a:xfrm>
          <a:custGeom>
            <a:avLst/>
            <a:gdLst/>
            <a:ahLst/>
            <a:cxnLst/>
            <a:rect l="l" t="t" r="r" b="b"/>
            <a:pathLst>
              <a:path w="18448834" h="9847187">
                <a:moveTo>
                  <a:pt x="18448834" y="0"/>
                </a:moveTo>
                <a:lnTo>
                  <a:pt x="0" y="0"/>
                </a:lnTo>
                <a:lnTo>
                  <a:pt x="0" y="9847187"/>
                </a:lnTo>
                <a:lnTo>
                  <a:pt x="18448834" y="9847187"/>
                </a:lnTo>
                <a:lnTo>
                  <a:pt x="18448834" y="0"/>
                </a:lnTo>
                <a:close/>
              </a:path>
            </a:pathLst>
          </a:custGeom>
          <a:blipFill>
            <a:blip r:embed="rId5">
              <a:alphaModFix amt="17000"/>
            </a:blip>
            <a:stretch>
              <a:fillRect l="-4643" t="-27150" r="-25298" b="-9788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1172863" y="3290327"/>
            <a:ext cx="8449547" cy="28414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80"/>
              </a:lnSpc>
            </a:pP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Jesús no era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reconocido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Maestro solo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sus palabras,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sino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carácter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En Lucas 5,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enseñanza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no se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limitó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instrucciones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sobre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pesca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;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presencia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revelaba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poder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santidad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 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25760" y="1134511"/>
            <a:ext cx="13699840" cy="10213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478"/>
              </a:lnSpc>
            </a:pPr>
            <a:r>
              <a:rPr lang="en-US" sz="6056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1. UN CARÁCTER QUE REVELABA LA DIVINIDAD</a:t>
            </a:r>
          </a:p>
        </p:txBody>
      </p:sp>
      <p:sp>
        <p:nvSpPr>
          <p:cNvPr id="8" name="Freeform 8"/>
          <p:cNvSpPr/>
          <p:nvPr/>
        </p:nvSpPr>
        <p:spPr>
          <a:xfrm flipH="1">
            <a:off x="10175609" y="483012"/>
            <a:ext cx="8112391" cy="9803988"/>
          </a:xfrm>
          <a:custGeom>
            <a:avLst/>
            <a:gdLst/>
            <a:ahLst/>
            <a:cxnLst/>
            <a:rect l="l" t="t" r="r" b="b"/>
            <a:pathLst>
              <a:path w="8112391" h="9803988">
                <a:moveTo>
                  <a:pt x="8112391" y="0"/>
                </a:moveTo>
                <a:lnTo>
                  <a:pt x="0" y="0"/>
                </a:lnTo>
                <a:lnTo>
                  <a:pt x="0" y="9803988"/>
                </a:lnTo>
                <a:lnTo>
                  <a:pt x="8112391" y="9803988"/>
                </a:lnTo>
                <a:lnTo>
                  <a:pt x="8112391" y="0"/>
                </a:lnTo>
                <a:close/>
              </a:path>
            </a:pathLst>
          </a:custGeom>
          <a:blipFill>
            <a:blip r:embed="rId6"/>
            <a:stretch>
              <a:fillRect l="-93946" t="-6864" r="-35650"/>
            </a:stretch>
          </a:blipFill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597ED2-0504-1FD6-C543-319D172D8B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FE457455-0E16-20EB-A17E-87A9A61D3E01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AB85B18D-A054-688D-33B0-FE809315C5AD}"/>
              </a:ext>
            </a:extLst>
          </p:cNvPr>
          <p:cNvSpPr/>
          <p:nvPr/>
        </p:nvSpPr>
        <p:spPr>
          <a:xfrm>
            <a:off x="0" y="0"/>
            <a:ext cx="1820708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0" y="0"/>
                </a:moveTo>
                <a:lnTo>
                  <a:pt x="18207080" y="0"/>
                </a:lnTo>
                <a:lnTo>
                  <a:pt x="182070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9F264B1D-8F6C-D442-7516-0465071DBAE2}"/>
              </a:ext>
            </a:extLst>
          </p:cNvPr>
          <p:cNvSpPr/>
          <p:nvPr/>
        </p:nvSpPr>
        <p:spPr>
          <a:xfrm flipH="1">
            <a:off x="-80920" y="0"/>
            <a:ext cx="18368920" cy="9847187"/>
          </a:xfrm>
          <a:custGeom>
            <a:avLst/>
            <a:gdLst/>
            <a:ahLst/>
            <a:cxnLst/>
            <a:rect l="l" t="t" r="r" b="b"/>
            <a:pathLst>
              <a:path w="18368920" h="9847187">
                <a:moveTo>
                  <a:pt x="18368920" y="0"/>
                </a:moveTo>
                <a:lnTo>
                  <a:pt x="0" y="0"/>
                </a:lnTo>
                <a:lnTo>
                  <a:pt x="0" y="9847187"/>
                </a:lnTo>
                <a:lnTo>
                  <a:pt x="18368920" y="9847187"/>
                </a:lnTo>
                <a:lnTo>
                  <a:pt x="18368920" y="0"/>
                </a:lnTo>
                <a:close/>
              </a:path>
            </a:pathLst>
          </a:custGeom>
          <a:blipFill>
            <a:blip r:embed="rId4">
              <a:alphaModFix amt="7999"/>
            </a:blip>
            <a:stretch>
              <a:fillRect t="-1820" b="-264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D6E49BEA-978C-40F3-C070-78EBD3E54F4F}"/>
              </a:ext>
            </a:extLst>
          </p:cNvPr>
          <p:cNvSpPr/>
          <p:nvPr/>
        </p:nvSpPr>
        <p:spPr>
          <a:xfrm flipH="1">
            <a:off x="0" y="25908"/>
            <a:ext cx="18448834" cy="9847187"/>
          </a:xfrm>
          <a:custGeom>
            <a:avLst/>
            <a:gdLst/>
            <a:ahLst/>
            <a:cxnLst/>
            <a:rect l="l" t="t" r="r" b="b"/>
            <a:pathLst>
              <a:path w="18448834" h="9847187">
                <a:moveTo>
                  <a:pt x="18448834" y="0"/>
                </a:moveTo>
                <a:lnTo>
                  <a:pt x="0" y="0"/>
                </a:lnTo>
                <a:lnTo>
                  <a:pt x="0" y="9847187"/>
                </a:lnTo>
                <a:lnTo>
                  <a:pt x="18448834" y="9847187"/>
                </a:lnTo>
                <a:lnTo>
                  <a:pt x="18448834" y="0"/>
                </a:lnTo>
                <a:close/>
              </a:path>
            </a:pathLst>
          </a:custGeom>
          <a:blipFill>
            <a:blip r:embed="rId5">
              <a:alphaModFix amt="17000"/>
            </a:blip>
            <a:stretch>
              <a:fillRect l="-4643" t="-27150" r="-25298" b="-9788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2ADCAAF0-639A-439F-E90C-E5B65D5802B1}"/>
              </a:ext>
            </a:extLst>
          </p:cNvPr>
          <p:cNvSpPr txBox="1"/>
          <p:nvPr/>
        </p:nvSpPr>
        <p:spPr>
          <a:xfrm>
            <a:off x="1600200" y="3675723"/>
            <a:ext cx="7222840" cy="39956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80"/>
              </a:lnSpc>
            </a:pP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La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reacción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Pedro -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caer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rodillas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confesar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pecado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-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muestra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Jesús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impactaba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desde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lo profundo de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ser, no solo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desde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mensaje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La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vida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del maestro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debe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ser un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reflejo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aquel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3F27AA39-9FD0-545D-05D4-AA99F38266D8}"/>
              </a:ext>
            </a:extLst>
          </p:cNvPr>
          <p:cNvSpPr/>
          <p:nvPr/>
        </p:nvSpPr>
        <p:spPr>
          <a:xfrm flipH="1">
            <a:off x="10175609" y="483012"/>
            <a:ext cx="8112391" cy="9803988"/>
          </a:xfrm>
          <a:custGeom>
            <a:avLst/>
            <a:gdLst/>
            <a:ahLst/>
            <a:cxnLst/>
            <a:rect l="l" t="t" r="r" b="b"/>
            <a:pathLst>
              <a:path w="8112391" h="9803988">
                <a:moveTo>
                  <a:pt x="8112391" y="0"/>
                </a:moveTo>
                <a:lnTo>
                  <a:pt x="0" y="0"/>
                </a:lnTo>
                <a:lnTo>
                  <a:pt x="0" y="9803988"/>
                </a:lnTo>
                <a:lnTo>
                  <a:pt x="8112391" y="9803988"/>
                </a:lnTo>
                <a:lnTo>
                  <a:pt x="8112391" y="0"/>
                </a:lnTo>
                <a:close/>
              </a:path>
            </a:pathLst>
          </a:custGeom>
          <a:blipFill>
            <a:blip r:embed="rId6"/>
            <a:stretch>
              <a:fillRect l="-93946" t="-6864" r="-35650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C6D0906A-9451-4361-B517-F01972569C4F}"/>
              </a:ext>
            </a:extLst>
          </p:cNvPr>
          <p:cNvSpPr txBox="1"/>
          <p:nvPr/>
        </p:nvSpPr>
        <p:spPr>
          <a:xfrm>
            <a:off x="625760" y="1134511"/>
            <a:ext cx="13699840" cy="10213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478"/>
              </a:lnSpc>
            </a:pPr>
            <a:r>
              <a:rPr lang="en-US" sz="6056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1. UN CARÁCTER QUE REVELABA LA DIVINIDAD</a:t>
            </a:r>
          </a:p>
        </p:txBody>
      </p:sp>
    </p:spTree>
    <p:extLst>
      <p:ext uri="{BB962C8B-B14F-4D97-AF65-F5344CB8AC3E}">
        <p14:creationId xmlns:p14="http://schemas.microsoft.com/office/powerpoint/2010/main" val="3840652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4572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18207080" y="0"/>
                </a:moveTo>
                <a:lnTo>
                  <a:pt x="0" y="0"/>
                </a:lnTo>
                <a:lnTo>
                  <a:pt x="0" y="10287000"/>
                </a:lnTo>
                <a:lnTo>
                  <a:pt x="18207080" y="10287000"/>
                </a:lnTo>
                <a:lnTo>
                  <a:pt x="1820708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TextBox 4"/>
          <p:cNvSpPr txBox="1"/>
          <p:nvPr/>
        </p:nvSpPr>
        <p:spPr>
          <a:xfrm>
            <a:off x="1024323" y="3225928"/>
            <a:ext cx="8500677" cy="39955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77"/>
              </a:lnSpc>
            </a:pP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Pedro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obedeció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aunque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humanamente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no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tenía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sentido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¿Por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qué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?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Porque</a:t>
            </a:r>
            <a:endParaRPr lang="en-US" sz="3166" spc="44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>
              <a:lnSpc>
                <a:spcPts val="4477"/>
              </a:lnSpc>
            </a:pP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confiaba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quien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hablaba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Así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también,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alumnos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obedecen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aplican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enseñanza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cuando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maestro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coherencia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y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una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relación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viva con Dios.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733211" y="914400"/>
            <a:ext cx="10239589" cy="9864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231"/>
              </a:lnSpc>
            </a:pPr>
            <a:r>
              <a:rPr lang="en-US" sz="587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2. UNA VIDA QUE INSPIRA OBEDIENCIA</a:t>
            </a:r>
          </a:p>
        </p:txBody>
      </p:sp>
      <p:sp>
        <p:nvSpPr>
          <p:cNvPr id="6" name="Freeform 6"/>
          <p:cNvSpPr/>
          <p:nvPr/>
        </p:nvSpPr>
        <p:spPr>
          <a:xfrm flipH="1">
            <a:off x="10175609" y="483012"/>
            <a:ext cx="8112391" cy="9803988"/>
          </a:xfrm>
          <a:custGeom>
            <a:avLst/>
            <a:gdLst/>
            <a:ahLst/>
            <a:cxnLst/>
            <a:rect l="l" t="t" r="r" b="b"/>
            <a:pathLst>
              <a:path w="8112391" h="9803988">
                <a:moveTo>
                  <a:pt x="8112391" y="0"/>
                </a:moveTo>
                <a:lnTo>
                  <a:pt x="0" y="0"/>
                </a:lnTo>
                <a:lnTo>
                  <a:pt x="0" y="9803988"/>
                </a:lnTo>
                <a:lnTo>
                  <a:pt x="8112391" y="9803988"/>
                </a:lnTo>
                <a:lnTo>
                  <a:pt x="8112391" y="0"/>
                </a:lnTo>
                <a:close/>
              </a:path>
            </a:pathLst>
          </a:custGeom>
          <a:blipFill>
            <a:blip r:embed="rId4"/>
            <a:stretch>
              <a:fillRect l="-93946" t="-6864" r="-35650"/>
            </a:stretch>
          </a:blipFill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DBD203-969A-7A1E-FC5B-7D305AB2B8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3042937E-ABF6-5B0B-A152-8D060FAE1E42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89DCA0D5-B06B-97A8-458C-2E042E5B1CA7}"/>
              </a:ext>
            </a:extLst>
          </p:cNvPr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18207080" y="0"/>
                </a:moveTo>
                <a:lnTo>
                  <a:pt x="0" y="0"/>
                </a:lnTo>
                <a:lnTo>
                  <a:pt x="0" y="10287000"/>
                </a:lnTo>
                <a:lnTo>
                  <a:pt x="18207080" y="10287000"/>
                </a:lnTo>
                <a:lnTo>
                  <a:pt x="1820708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77C9F71A-F23D-7D80-0EC6-EBC88345E66B}"/>
              </a:ext>
            </a:extLst>
          </p:cNvPr>
          <p:cNvSpPr txBox="1"/>
          <p:nvPr/>
        </p:nvSpPr>
        <p:spPr>
          <a:xfrm>
            <a:off x="1127872" y="3467100"/>
            <a:ext cx="8653077" cy="284141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77"/>
              </a:lnSpc>
            </a:pP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necesitamos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ser perfectos,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pero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sí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auténticos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Cuando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nuestras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acciones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respaldan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nuestras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palabras, la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enseñanza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deja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ser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teoría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para</a:t>
            </a:r>
          </a:p>
          <a:p>
            <a:pPr>
              <a:lnSpc>
                <a:spcPts val="4477"/>
              </a:lnSpc>
            </a:pP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convertirse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autoridad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espiritual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vivida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922123B0-49E2-0806-2DF7-CF530CAB0CC4}"/>
              </a:ext>
            </a:extLst>
          </p:cNvPr>
          <p:cNvSpPr txBox="1"/>
          <p:nvPr/>
        </p:nvSpPr>
        <p:spPr>
          <a:xfrm>
            <a:off x="733211" y="914400"/>
            <a:ext cx="10239589" cy="9864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231"/>
              </a:lnSpc>
            </a:pPr>
            <a:r>
              <a:rPr lang="en-US" sz="587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2. UNA VIDA QUE INSPIRA OBEDIENCIA</a:t>
            </a: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C4C6B524-128E-8C8C-C23A-F277F216A272}"/>
              </a:ext>
            </a:extLst>
          </p:cNvPr>
          <p:cNvSpPr/>
          <p:nvPr/>
        </p:nvSpPr>
        <p:spPr>
          <a:xfrm flipH="1">
            <a:off x="10175609" y="483012"/>
            <a:ext cx="8112391" cy="9803988"/>
          </a:xfrm>
          <a:custGeom>
            <a:avLst/>
            <a:gdLst/>
            <a:ahLst/>
            <a:cxnLst/>
            <a:rect l="l" t="t" r="r" b="b"/>
            <a:pathLst>
              <a:path w="8112391" h="9803988">
                <a:moveTo>
                  <a:pt x="8112391" y="0"/>
                </a:moveTo>
                <a:lnTo>
                  <a:pt x="0" y="0"/>
                </a:lnTo>
                <a:lnTo>
                  <a:pt x="0" y="9803988"/>
                </a:lnTo>
                <a:lnTo>
                  <a:pt x="8112391" y="9803988"/>
                </a:lnTo>
                <a:lnTo>
                  <a:pt x="8112391" y="0"/>
                </a:lnTo>
                <a:close/>
              </a:path>
            </a:pathLst>
          </a:custGeom>
          <a:blipFill>
            <a:blip r:embed="rId4"/>
            <a:stretch>
              <a:fillRect l="-93946" t="-6864" r="-35650"/>
            </a:stretch>
          </a:blipFill>
        </p:spPr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19954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536</Words>
  <Application>Microsoft Macintosh PowerPoint</Application>
  <PresentationFormat>Personalizar</PresentationFormat>
  <Paragraphs>45</Paragraphs>
  <Slides>12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12</vt:i4>
      </vt:variant>
    </vt:vector>
  </HeadingPairs>
  <TitlesOfParts>
    <vt:vector size="19" baseType="lpstr">
      <vt:lpstr>Calibri</vt:lpstr>
      <vt:lpstr>Anton</vt:lpstr>
      <vt:lpstr>Poppins</vt:lpstr>
      <vt:lpstr>Montserrat</vt:lpstr>
      <vt:lpstr>Arial</vt:lpstr>
      <vt:lpstr>Brittany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Tema 3 - 3 trim </dc:title>
  <cp:lastModifiedBy>Sana Littke</cp:lastModifiedBy>
  <cp:revision>7</cp:revision>
  <dcterms:created xsi:type="dcterms:W3CDTF">2006-08-16T00:00:00Z</dcterms:created>
  <dcterms:modified xsi:type="dcterms:W3CDTF">2025-06-10T19:06:39Z</dcterms:modified>
  <dc:identifier>DAGpED8Wr88</dc:identifier>
</cp:coreProperties>
</file>