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4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</p:sldIdLst>
  <p:sldSz cx="18288000" cy="10287000"/>
  <p:notesSz cx="6858000" cy="9144000"/>
  <p:embeddedFontLst>
    <p:embeddedFont>
      <p:font typeface="Anton" pitchFamily="2" charset="77"/>
      <p:regular r:id="rId11"/>
    </p:embeddedFont>
    <p:embeddedFont>
      <p:font typeface="Brittany" pitchFamily="2" charset="0"/>
      <p:regular r:id="rId12"/>
    </p:embeddedFont>
    <p:embeddedFont>
      <p:font typeface="Montserrat" pitchFamily="2" charset="77"/>
      <p:regular r:id="rId13"/>
      <p:bold r:id="rId14"/>
      <p:italic r:id="rId15"/>
      <p:boldItalic r:id="rId16"/>
    </p:embeddedFont>
    <p:embeddedFont>
      <p:font typeface="Poppins" pitchFamily="2" charset="77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960"/>
    <a:srgbClr val="DDE3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610" autoAdjust="0"/>
  </p:normalViewPr>
  <p:slideViewPr>
    <p:cSldViewPr>
      <p:cViewPr varScale="1">
        <p:scale>
          <a:sx n="74" d="100"/>
          <a:sy n="74" d="100"/>
        </p:scale>
        <p:origin x="408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301547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14547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295400" y="2865722"/>
            <a:ext cx="11669348" cy="14313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1935"/>
              </a:lnSpc>
              <a:spcBef>
                <a:spcPct val="0"/>
              </a:spcBef>
            </a:pPr>
            <a:r>
              <a:rPr lang="en-US" sz="8000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EL MAESTRO QUE ENSEÑABA 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76848" y="673945"/>
            <a:ext cx="5217769" cy="21800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 dirty="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Jesús,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295400" y="4297076"/>
            <a:ext cx="7764497" cy="2841377"/>
            <a:chOff x="0" y="-323850"/>
            <a:chExt cx="10352664" cy="3788502"/>
          </a:xfrm>
        </p:grpSpPr>
        <p:sp>
          <p:nvSpPr>
            <p:cNvPr id="9" name="TextBox 9"/>
            <p:cNvSpPr txBox="1"/>
            <p:nvPr/>
          </p:nvSpPr>
          <p:spPr>
            <a:xfrm>
              <a:off x="2682342" y="113801"/>
              <a:ext cx="7670322" cy="276050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5352"/>
                </a:lnSpc>
              </a:pPr>
              <a:r>
                <a:rPr lang="en-US" sz="3600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TEMAS SUGERENTES</a:t>
              </a:r>
            </a:p>
            <a:p>
              <a:pPr algn="l">
                <a:lnSpc>
                  <a:spcPts val="5352"/>
                </a:lnSpc>
              </a:pPr>
              <a:r>
                <a:rPr lang="en-US" sz="3600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PARA LA CLASE DE MAESTROS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23850"/>
              <a:ext cx="2402959" cy="37885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77"/>
                </a:lnSpc>
                <a:spcBef>
                  <a:spcPct val="0"/>
                </a:spcBef>
              </a:pPr>
              <a:r>
                <a:rPr lang="en-US" sz="17197" dirty="0">
                  <a:solidFill>
                    <a:srgbClr val="EBEFF2"/>
                  </a:solidFill>
                  <a:latin typeface="Anton"/>
                  <a:ea typeface="Anton"/>
                  <a:cs typeface="Anton"/>
                  <a:sym typeface="Anton"/>
                </a:rPr>
                <a:t>13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3019130" y="7496165"/>
            <a:ext cx="3932288" cy="1450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TEMA 12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A529FB9B-3D1C-B9A7-9BA5-81A88EE3CF00}"/>
              </a:ext>
            </a:extLst>
          </p:cNvPr>
          <p:cNvSpPr txBox="1"/>
          <p:nvPr/>
        </p:nvSpPr>
        <p:spPr>
          <a:xfrm>
            <a:off x="3256058" y="1177046"/>
            <a:ext cx="39626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600" dirty="0">
                <a:solidFill>
                  <a:srgbClr val="FDB960"/>
                </a:solidFill>
              </a:rPr>
              <a:t>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2000"/>
            </a:blip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8" name="TextBox 8"/>
          <p:cNvSpPr txBox="1"/>
          <p:nvPr/>
        </p:nvSpPr>
        <p:spPr>
          <a:xfrm>
            <a:off x="1866218" y="2020710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B51EA4C-3BF1-3463-48AE-AB8C0912682E}"/>
              </a:ext>
            </a:extLst>
          </p:cNvPr>
          <p:cNvSpPr txBox="1"/>
          <p:nvPr/>
        </p:nvSpPr>
        <p:spPr>
          <a:xfrm>
            <a:off x="2042444" y="4419484"/>
            <a:ext cx="10448742" cy="2860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 dirty="0">
                <a:solidFill>
                  <a:srgbClr val="EBEFF2"/>
                </a:solidFill>
                <a:latin typeface="Anton"/>
                <a:ea typeface="Anton"/>
                <a:cs typeface="Anton"/>
                <a:sym typeface="Anton"/>
              </a:rPr>
              <a:t>EL MAESTRO QUE ENSEÑABA </a:t>
            </a:r>
          </a:p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 dirty="0">
                <a:solidFill>
                  <a:srgbClr val="FDB960"/>
                </a:solidFill>
                <a:latin typeface="Anton"/>
                <a:ea typeface="Anton"/>
                <a:cs typeface="Anton"/>
                <a:sym typeface="Anton"/>
              </a:rPr>
              <a:t>CON </a:t>
            </a:r>
            <a:r>
              <a:rPr lang="en-US" sz="7939" dirty="0">
                <a:solidFill>
                  <a:srgbClr val="FDB960"/>
                </a:solidFill>
                <a:latin typeface="Anton"/>
                <a:ea typeface="Anton"/>
                <a:cs typeface="Anton"/>
                <a:sym typeface="Anton"/>
              </a:rPr>
              <a:t>VISIÓN DE COSECHA</a:t>
            </a:r>
            <a:endParaRPr lang="en-US" sz="7939" u="none" strike="noStrike" dirty="0">
              <a:solidFill>
                <a:srgbClr val="FDB960"/>
              </a:solidFill>
              <a:latin typeface="Anton"/>
              <a:ea typeface="Anton"/>
              <a:cs typeface="Anton"/>
              <a:sym typeface="Anton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69E5F833-792A-92EE-8D21-224FC0028626}"/>
              </a:ext>
            </a:extLst>
          </p:cNvPr>
          <p:cNvSpPr txBox="1"/>
          <p:nvPr/>
        </p:nvSpPr>
        <p:spPr>
          <a:xfrm>
            <a:off x="4078840" y="2503152"/>
            <a:ext cx="39626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600" dirty="0">
                <a:solidFill>
                  <a:srgbClr val="FDB960"/>
                </a:solidFill>
              </a:rPr>
              <a:t>‘</a:t>
            </a: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5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7F7AED54-D858-964E-7B87-E89FB1934DFF}"/>
              </a:ext>
            </a:extLst>
          </p:cNvPr>
          <p:cNvSpPr/>
          <p:nvPr/>
        </p:nvSpPr>
        <p:spPr>
          <a:xfrm>
            <a:off x="0" y="16625"/>
            <a:ext cx="5647982" cy="9822238"/>
          </a:xfrm>
          <a:prstGeom prst="rect">
            <a:avLst/>
          </a:prstGeom>
          <a:solidFill>
            <a:srgbClr val="DDE3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extBox 8"/>
          <p:cNvSpPr txBox="1"/>
          <p:nvPr/>
        </p:nvSpPr>
        <p:spPr>
          <a:xfrm>
            <a:off x="5647982" y="-253157"/>
            <a:ext cx="7441471" cy="10105757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3396"/>
              </a:lnSpc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1028798" y="5569396"/>
            <a:ext cx="3685960" cy="1905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4DEEA14B-81CE-43D5-1455-64B10FC30BC6}"/>
              </a:ext>
            </a:extLst>
          </p:cNvPr>
          <p:cNvGrpSpPr/>
          <p:nvPr/>
        </p:nvGrpSpPr>
        <p:grpSpPr>
          <a:xfrm>
            <a:off x="5647982" y="0"/>
            <a:ext cx="12640018" cy="9822238"/>
            <a:chOff x="5647982" y="0"/>
            <a:chExt cx="12640018" cy="9822238"/>
          </a:xfrm>
        </p:grpSpPr>
        <p:sp>
          <p:nvSpPr>
            <p:cNvPr id="4" name="Freeform 4"/>
            <p:cNvSpPr/>
            <p:nvPr/>
          </p:nvSpPr>
          <p:spPr>
            <a:xfrm flipH="1">
              <a:off x="5647982" y="0"/>
              <a:ext cx="12640018" cy="9822238"/>
            </a:xfrm>
            <a:custGeom>
              <a:avLst/>
              <a:gdLst/>
              <a:ahLst/>
              <a:cxnLst/>
              <a:rect l="l" t="t" r="r" b="b"/>
              <a:pathLst>
                <a:path w="12640018" h="9822238">
                  <a:moveTo>
                    <a:pt x="12640018" y="0"/>
                  </a:moveTo>
                  <a:lnTo>
                    <a:pt x="0" y="0"/>
                  </a:lnTo>
                  <a:lnTo>
                    <a:pt x="0" y="9822238"/>
                  </a:lnTo>
                  <a:lnTo>
                    <a:pt x="12640018" y="9822238"/>
                  </a:lnTo>
                  <a:lnTo>
                    <a:pt x="12640018" y="0"/>
                  </a:lnTo>
                  <a:close/>
                </a:path>
              </a:pathLst>
            </a:custGeom>
            <a:blipFill>
              <a:blip r:embed="rId3"/>
              <a:stretch>
                <a:fillRect l="-13545" r="-64410"/>
              </a:stretch>
            </a:blipFill>
          </p:spPr>
          <p:txBody>
            <a:bodyPr/>
            <a:lstStyle/>
            <a:p>
              <a:endParaRPr lang="pt-BR" dirty="0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0CF108EE-A817-C420-666C-BEAD79E06A35}"/>
                </a:ext>
              </a:extLst>
            </p:cNvPr>
            <p:cNvSpPr/>
            <p:nvPr/>
          </p:nvSpPr>
          <p:spPr>
            <a:xfrm>
              <a:off x="5647982" y="0"/>
              <a:ext cx="7441471" cy="9822238"/>
            </a:xfrm>
            <a:custGeom>
              <a:avLst/>
              <a:gdLst/>
              <a:ahLst/>
              <a:cxnLst/>
              <a:rect l="l" t="t" r="r" b="b"/>
              <a:pathLst>
                <a:path w="1959894" h="2594924">
                  <a:moveTo>
                    <a:pt x="0" y="0"/>
                  </a:moveTo>
                  <a:lnTo>
                    <a:pt x="1959894" y="0"/>
                  </a:lnTo>
                  <a:lnTo>
                    <a:pt x="1959894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DDE3E9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 dirty="0"/>
            </a:p>
          </p:txBody>
        </p:sp>
      </p:grpSp>
      <p:sp>
        <p:nvSpPr>
          <p:cNvPr id="14" name="TextBox 5">
            <a:extLst>
              <a:ext uri="{FF2B5EF4-FFF2-40B4-BE49-F238E27FC236}">
                <a16:creationId xmlns:a16="http://schemas.microsoft.com/office/drawing/2014/main" id="{BE8227B2-5020-5B95-D073-7C8500854070}"/>
              </a:ext>
            </a:extLst>
          </p:cNvPr>
          <p:cNvSpPr txBox="1"/>
          <p:nvPr/>
        </p:nvSpPr>
        <p:spPr>
          <a:xfrm>
            <a:off x="1028700" y="564596"/>
            <a:ext cx="5800020" cy="856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 MAESTRO QUE ENSEÑABA 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CON VISIÓN DE COSECHA</a:t>
            </a:r>
          </a:p>
        </p:txBody>
      </p:sp>
      <p:sp>
        <p:nvSpPr>
          <p:cNvPr id="15" name="TextBox 9">
            <a:extLst>
              <a:ext uri="{FF2B5EF4-FFF2-40B4-BE49-F238E27FC236}">
                <a16:creationId xmlns:a16="http://schemas.microsoft.com/office/drawing/2014/main" id="{77887909-7FC6-2E12-D16C-8F9F8E230296}"/>
              </a:ext>
            </a:extLst>
          </p:cNvPr>
          <p:cNvSpPr txBox="1"/>
          <p:nvPr/>
        </p:nvSpPr>
        <p:spPr>
          <a:xfrm>
            <a:off x="1028700" y="3180734"/>
            <a:ext cx="7441471" cy="32276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125"/>
              </a:lnSpc>
            </a:pP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"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Alzad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vuestros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ojos y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mirad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campos,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porque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ya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están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blancos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la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siega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”. </a:t>
            </a:r>
          </a:p>
          <a:p>
            <a:pPr algn="l">
              <a:lnSpc>
                <a:spcPts val="5125"/>
              </a:lnSpc>
            </a:pPr>
            <a:endParaRPr lang="en-US" sz="3818" spc="1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5125"/>
              </a:lnSpc>
            </a:pP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Juan 4:35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9005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AutoShape 4"/>
          <p:cNvSpPr/>
          <p:nvPr/>
        </p:nvSpPr>
        <p:spPr>
          <a:xfrm>
            <a:off x="1028700" y="1784877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028700" y="564596"/>
            <a:ext cx="4229100" cy="861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 MESTRE QUE ENSINAVA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 VISÃO DE COLHEITA</a:t>
            </a:r>
          </a:p>
        </p:txBody>
      </p: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C8DAD5DF-14F7-213F-62D8-9C505CF4BDC6}"/>
              </a:ext>
            </a:extLst>
          </p:cNvPr>
          <p:cNvGrpSpPr/>
          <p:nvPr/>
        </p:nvGrpSpPr>
        <p:grpSpPr>
          <a:xfrm>
            <a:off x="0" y="-419100"/>
            <a:ext cx="18288000" cy="10286999"/>
            <a:chOff x="0" y="-24570"/>
            <a:chExt cx="18288000" cy="9863433"/>
          </a:xfrm>
        </p:grpSpPr>
        <p:sp>
          <p:nvSpPr>
            <p:cNvPr id="5" name="Freeform 5"/>
            <p:cNvSpPr/>
            <p:nvPr/>
          </p:nvSpPr>
          <p:spPr>
            <a:xfrm flipH="1">
              <a:off x="6716478" y="24570"/>
              <a:ext cx="11571522" cy="9803460"/>
            </a:xfrm>
            <a:custGeom>
              <a:avLst/>
              <a:gdLst/>
              <a:ahLst/>
              <a:cxnLst/>
              <a:rect l="l" t="t" r="r" b="b"/>
              <a:pathLst>
                <a:path w="11571522" h="9803460">
                  <a:moveTo>
                    <a:pt x="11571522" y="0"/>
                  </a:moveTo>
                  <a:lnTo>
                    <a:pt x="0" y="0"/>
                  </a:lnTo>
                  <a:lnTo>
                    <a:pt x="0" y="9803460"/>
                  </a:lnTo>
                  <a:lnTo>
                    <a:pt x="11571522" y="9803460"/>
                  </a:lnTo>
                  <a:lnTo>
                    <a:pt x="11571522" y="0"/>
                  </a:lnTo>
                  <a:close/>
                </a:path>
              </a:pathLst>
            </a:custGeom>
            <a:blipFill>
              <a:blip r:embed="rId3"/>
              <a:stretch>
                <a:fillRect l="-27080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17944A1A-0E67-A99E-F621-02FADB769DE6}"/>
                </a:ext>
              </a:extLst>
            </p:cNvPr>
            <p:cNvSpPr/>
            <p:nvPr/>
          </p:nvSpPr>
          <p:spPr>
            <a:xfrm>
              <a:off x="0" y="16625"/>
              <a:ext cx="6697428" cy="9822238"/>
            </a:xfrm>
            <a:prstGeom prst="rect">
              <a:avLst/>
            </a:prstGeom>
            <a:solidFill>
              <a:srgbClr val="DDE3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grpSp>
          <p:nvGrpSpPr>
            <p:cNvPr id="7" name="Group 7"/>
            <p:cNvGrpSpPr/>
            <p:nvPr/>
          </p:nvGrpSpPr>
          <p:grpSpPr>
            <a:xfrm>
              <a:off x="6697428" y="-24570"/>
              <a:ext cx="7441471" cy="9852600"/>
              <a:chOff x="0" y="0"/>
              <a:chExt cx="1959894" cy="2594924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959894" cy="2594924"/>
              </a:xfrm>
              <a:custGeom>
                <a:avLst/>
                <a:gdLst/>
                <a:ahLst/>
                <a:cxnLst/>
                <a:rect l="l" t="t" r="r" b="b"/>
                <a:pathLst>
                  <a:path w="1959894" h="2594924">
                    <a:moveTo>
                      <a:pt x="0" y="0"/>
                    </a:moveTo>
                    <a:lnTo>
                      <a:pt x="1959894" y="0"/>
                    </a:lnTo>
                    <a:lnTo>
                      <a:pt x="1959894" y="2594924"/>
                    </a:lnTo>
                    <a:lnTo>
                      <a:pt x="0" y="259492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AE1E7">
                      <a:alpha val="100000"/>
                    </a:srgbClr>
                  </a:gs>
                  <a:gs pos="50000">
                    <a:srgbClr val="D7E0E5">
                      <a:alpha val="82000"/>
                    </a:srgbClr>
                  </a:gs>
                  <a:gs pos="100000">
                    <a:srgbClr val="D7E0E5">
                      <a:alpha val="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0" y="-66675"/>
                <a:ext cx="1959894" cy="266159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96"/>
                  </a:lnSpc>
                </a:pPr>
                <a:endParaRPr/>
              </a:p>
            </p:txBody>
          </p:sp>
        </p:grpSp>
      </p:grpSp>
      <p:sp>
        <p:nvSpPr>
          <p:cNvPr id="10" name="TextBox 10"/>
          <p:cNvSpPr txBox="1"/>
          <p:nvPr/>
        </p:nvSpPr>
        <p:spPr>
          <a:xfrm>
            <a:off x="1018530" y="2350058"/>
            <a:ext cx="8735070" cy="27143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4311"/>
              </a:lnSpc>
              <a:defRPr sz="3373" spc="3">
                <a:solidFill>
                  <a:srgbClr val="000000"/>
                </a:solidFill>
                <a:latin typeface="Montserrat"/>
                <a:ea typeface="Montserrat"/>
                <a:cs typeface="Montserrat"/>
              </a:defRPr>
            </a:lvl1pPr>
          </a:lstStyle>
          <a:p>
            <a:r>
              <a:rPr lang="pt-BR" sz="3000" dirty="0" err="1"/>
              <a:t>Jesús</a:t>
            </a:r>
            <a:r>
              <a:rPr lang="pt-BR" sz="3000" dirty="0"/>
              <a:t> </a:t>
            </a:r>
            <a:r>
              <a:rPr lang="pt-BR" sz="3000" dirty="0" err="1"/>
              <a:t>veía</a:t>
            </a:r>
            <a:r>
              <a:rPr lang="pt-BR" sz="3000" dirty="0"/>
              <a:t> </a:t>
            </a:r>
            <a:r>
              <a:rPr lang="pt-BR" sz="3000" dirty="0" err="1"/>
              <a:t>lo</a:t>
            </a:r>
            <a:r>
              <a:rPr lang="pt-BR" sz="3000" dirty="0"/>
              <a:t> que </a:t>
            </a:r>
            <a:r>
              <a:rPr lang="pt-BR" sz="3000" dirty="0" err="1"/>
              <a:t>otros</a:t>
            </a:r>
            <a:r>
              <a:rPr lang="pt-BR" sz="3000" dirty="0"/>
              <a:t> no </a:t>
            </a:r>
            <a:r>
              <a:rPr lang="pt-BR" sz="3000" dirty="0" err="1"/>
              <a:t>veían</a:t>
            </a:r>
            <a:r>
              <a:rPr lang="pt-BR" sz="3000" dirty="0"/>
              <a:t>. </a:t>
            </a:r>
            <a:r>
              <a:rPr lang="pt-BR" sz="3000" dirty="0" err="1"/>
              <a:t>Mientras</a:t>
            </a:r>
            <a:r>
              <a:rPr lang="pt-BR" sz="3000" dirty="0"/>
              <a:t> sus discípulos </a:t>
            </a:r>
            <a:r>
              <a:rPr lang="pt-BR" sz="3000" dirty="0" err="1"/>
              <a:t>pensaban</a:t>
            </a:r>
            <a:r>
              <a:rPr lang="pt-BR" sz="3000" dirty="0"/>
              <a:t> em comida, </a:t>
            </a:r>
            <a:r>
              <a:rPr lang="pt-BR" sz="3000" dirty="0" err="1"/>
              <a:t>Él</a:t>
            </a:r>
            <a:r>
              <a:rPr lang="pt-BR" sz="3000" dirty="0"/>
              <a:t> </a:t>
            </a:r>
            <a:r>
              <a:rPr lang="pt-BR" sz="3000" dirty="0" err="1"/>
              <a:t>veía</a:t>
            </a:r>
            <a:r>
              <a:rPr lang="pt-BR" sz="3000" dirty="0"/>
              <a:t> </a:t>
            </a:r>
            <a:r>
              <a:rPr lang="pt-BR" sz="3000" dirty="0" err="1"/>
              <a:t>un</a:t>
            </a:r>
            <a:r>
              <a:rPr lang="pt-BR" sz="3000" dirty="0"/>
              <a:t> campo </a:t>
            </a:r>
            <a:r>
              <a:rPr lang="pt-BR" sz="3000" dirty="0" err="1"/>
              <a:t>misionero</a:t>
            </a:r>
            <a:r>
              <a:rPr lang="pt-BR" sz="3000" dirty="0"/>
              <a:t> </a:t>
            </a:r>
            <a:r>
              <a:rPr lang="pt-BR" sz="3000" dirty="0" err="1"/>
              <a:t>en</a:t>
            </a:r>
            <a:r>
              <a:rPr lang="pt-BR" sz="3000" dirty="0"/>
              <a:t> una aldeã samaritana. Donde </a:t>
            </a:r>
            <a:r>
              <a:rPr lang="pt-BR" sz="3000" dirty="0" err="1"/>
              <a:t>otros</a:t>
            </a:r>
            <a:r>
              <a:rPr lang="pt-BR" sz="3000" dirty="0"/>
              <a:t> </a:t>
            </a:r>
            <a:r>
              <a:rPr lang="pt-BR" sz="3000" dirty="0" err="1"/>
              <a:t>veían</a:t>
            </a:r>
            <a:r>
              <a:rPr lang="pt-BR" sz="3000" dirty="0"/>
              <a:t> </a:t>
            </a:r>
            <a:r>
              <a:rPr lang="pt-BR" sz="3000" dirty="0" err="1"/>
              <a:t>prejuicios</a:t>
            </a:r>
            <a:r>
              <a:rPr lang="pt-BR" sz="3000" dirty="0"/>
              <a:t>, </a:t>
            </a:r>
            <a:r>
              <a:rPr lang="pt-BR" sz="3000" dirty="0" err="1"/>
              <a:t>Él</a:t>
            </a:r>
            <a:r>
              <a:rPr lang="pt-BR" sz="3000" dirty="0"/>
              <a:t> </a:t>
            </a:r>
            <a:r>
              <a:rPr lang="pt-BR" sz="3000" dirty="0" err="1"/>
              <a:t>veía</a:t>
            </a:r>
            <a:r>
              <a:rPr lang="pt-BR" sz="3000" dirty="0"/>
              <a:t> </a:t>
            </a:r>
            <a:r>
              <a:rPr lang="pt-BR" sz="3000" b="1" dirty="0"/>
              <a:t>potencial eterno.</a:t>
            </a:r>
          </a:p>
        </p:txBody>
      </p:sp>
      <p:sp>
        <p:nvSpPr>
          <p:cNvPr id="20" name="TextBox 10">
            <a:extLst>
              <a:ext uri="{FF2B5EF4-FFF2-40B4-BE49-F238E27FC236}">
                <a16:creationId xmlns:a16="http://schemas.microsoft.com/office/drawing/2014/main" id="{E559479B-860C-D281-3E57-D4226D4184FC}"/>
              </a:ext>
            </a:extLst>
          </p:cNvPr>
          <p:cNvSpPr txBox="1"/>
          <p:nvPr/>
        </p:nvSpPr>
        <p:spPr>
          <a:xfrm>
            <a:off x="914400" y="6327360"/>
            <a:ext cx="9144000" cy="27080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311"/>
              </a:lnSpc>
            </a:pPr>
            <a:r>
              <a:rPr lang="en-US" sz="30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Enseñar</a:t>
            </a:r>
            <a:r>
              <a:rPr lang="en-US" sz="30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0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Jesús es </a:t>
            </a:r>
            <a:r>
              <a:rPr lang="en-US" sz="30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aprender</a:t>
            </a:r>
            <a:r>
              <a:rPr lang="en-US" sz="30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0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mirar</a:t>
            </a:r>
            <a:r>
              <a:rPr lang="en-US" sz="30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0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</a:t>
            </a:r>
            <a:r>
              <a:rPr lang="en-US" sz="30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alumno</a:t>
            </a:r>
            <a:r>
              <a:rPr lang="en-US" sz="30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000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000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</a:t>
            </a:r>
            <a:r>
              <a:rPr lang="en-US" sz="3000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lista</a:t>
            </a:r>
            <a:r>
              <a:rPr lang="en-US" sz="3000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ser </a:t>
            </a:r>
            <a:r>
              <a:rPr lang="en-US" sz="3000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alcanzada</a:t>
            </a:r>
            <a:r>
              <a:rPr lang="en-US" sz="30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000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transformada</a:t>
            </a:r>
            <a:r>
              <a:rPr lang="en-US" sz="3000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000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enviada</a:t>
            </a:r>
            <a:r>
              <a:rPr lang="en-US" sz="30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Cada </a:t>
            </a:r>
            <a:r>
              <a:rPr lang="en-US" sz="30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sábado</a:t>
            </a:r>
            <a:r>
              <a:rPr lang="en-US" sz="30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no es solo </a:t>
            </a:r>
            <a:r>
              <a:rPr lang="en-US" sz="30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0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clase</a:t>
            </a:r>
            <a:r>
              <a:rPr lang="en-US" sz="30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000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 </a:t>
            </a:r>
            <a:r>
              <a:rPr lang="en-US" sz="3000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000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cosecha</a:t>
            </a:r>
            <a:r>
              <a:rPr lang="en-US" sz="3000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000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está</a:t>
            </a:r>
            <a:r>
              <a:rPr lang="en-US" sz="3000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000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comenzar</a:t>
            </a:r>
            <a:r>
              <a:rPr lang="en-US" sz="30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19BBDF47-7D83-D058-1B0B-BDD1753DD062}"/>
              </a:ext>
            </a:extLst>
          </p:cNvPr>
          <p:cNvSpPr txBox="1"/>
          <p:nvPr/>
        </p:nvSpPr>
        <p:spPr>
          <a:xfrm>
            <a:off x="1028700" y="564596"/>
            <a:ext cx="5800020" cy="856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 MAESTRO QUE ENSEÑABA 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CON VISIÓN DE COSECHA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308770" cy="10287000"/>
          </a:xfrm>
          <a:custGeom>
            <a:avLst/>
            <a:gdLst/>
            <a:ahLst/>
            <a:cxnLst/>
            <a:rect l="l" t="t" r="r" b="b"/>
            <a:pathLst>
              <a:path w="18308770" h="10287000">
                <a:moveTo>
                  <a:pt x="0" y="0"/>
                </a:moveTo>
                <a:lnTo>
                  <a:pt x="18308770" y="0"/>
                </a:lnTo>
                <a:lnTo>
                  <a:pt x="1830877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79" b="-27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 flipH="1">
            <a:off x="6257104" y="-71363"/>
            <a:ext cx="12030896" cy="9895388"/>
          </a:xfrm>
          <a:custGeom>
            <a:avLst/>
            <a:gdLst/>
            <a:ahLst/>
            <a:cxnLst/>
            <a:rect l="l" t="t" r="r" b="b"/>
            <a:pathLst>
              <a:path w="12030896" h="9895388">
                <a:moveTo>
                  <a:pt x="12030896" y="0"/>
                </a:moveTo>
                <a:lnTo>
                  <a:pt x="0" y="0"/>
                </a:lnTo>
                <a:lnTo>
                  <a:pt x="0" y="9895388"/>
                </a:lnTo>
                <a:lnTo>
                  <a:pt x="12030896" y="9895388"/>
                </a:lnTo>
                <a:lnTo>
                  <a:pt x="12030896" y="0"/>
                </a:lnTo>
                <a:close/>
              </a:path>
            </a:pathLst>
          </a:custGeom>
          <a:blipFill>
            <a:blip r:embed="rId4"/>
            <a:stretch>
              <a:fillRect l="-23374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/>
          <p:cNvGrpSpPr/>
          <p:nvPr/>
        </p:nvGrpSpPr>
        <p:grpSpPr>
          <a:xfrm>
            <a:off x="6257104" y="-38100"/>
            <a:ext cx="7441471" cy="9852600"/>
            <a:chOff x="0" y="0"/>
            <a:chExt cx="1959894" cy="25949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59894" cy="2594924"/>
            </a:xfrm>
            <a:custGeom>
              <a:avLst/>
              <a:gdLst/>
              <a:ahLst/>
              <a:cxnLst/>
              <a:rect l="l" t="t" r="r" b="b"/>
              <a:pathLst>
                <a:path w="1959894" h="2594924">
                  <a:moveTo>
                    <a:pt x="0" y="0"/>
                  </a:moveTo>
                  <a:lnTo>
                    <a:pt x="1959894" y="0"/>
                  </a:lnTo>
                  <a:lnTo>
                    <a:pt x="1959894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C4CED8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1959894" cy="26615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337179" y="3418532"/>
            <a:ext cx="7534748" cy="51498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Mientras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discípulos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distraían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lo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inmediato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Jesús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levantaba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</a:t>
            </a:r>
          </a:p>
          <a:p>
            <a:pPr>
              <a:lnSpc>
                <a:spcPts val="4480"/>
              </a:lnSpc>
            </a:pP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vista.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Sabía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rostro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había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historia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y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historia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oportunidad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Reino. 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 maestro,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necesitas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levantar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mirada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No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estás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frente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simples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asistentes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sino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frente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almas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eternas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0770" y="741729"/>
            <a:ext cx="11979926" cy="21410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307575" lvl="1" indent="-653788" algn="l">
              <a:lnSpc>
                <a:spcPts val="8478"/>
              </a:lnSpc>
              <a:buAutoNum type="arabicPeriod"/>
            </a:pPr>
            <a:r>
              <a:rPr lang="en-US" sz="6056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JESÚS MIRABA CON VISIÓN ESPIRITUAL, NO SUPERFICIAL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88B15C69-57ED-9868-6249-3AFC377800CB}"/>
              </a:ext>
            </a:extLst>
          </p:cNvPr>
          <p:cNvGrpSpPr/>
          <p:nvPr/>
        </p:nvGrpSpPr>
        <p:grpSpPr>
          <a:xfrm>
            <a:off x="0" y="-5694"/>
            <a:ext cx="18286615" cy="9861182"/>
            <a:chOff x="0" y="-5694"/>
            <a:chExt cx="18286615" cy="9861182"/>
          </a:xfrm>
        </p:grpSpPr>
        <p:sp>
          <p:nvSpPr>
            <p:cNvPr id="4" name="Freeform 4"/>
            <p:cNvSpPr/>
            <p:nvPr/>
          </p:nvSpPr>
          <p:spPr>
            <a:xfrm>
              <a:off x="5421880" y="24668"/>
              <a:ext cx="12864735" cy="9830820"/>
            </a:xfrm>
            <a:custGeom>
              <a:avLst/>
              <a:gdLst/>
              <a:ahLst/>
              <a:cxnLst/>
              <a:rect l="l" t="t" r="r" b="b"/>
              <a:pathLst>
                <a:path w="12864735" h="9830820">
                  <a:moveTo>
                    <a:pt x="0" y="0"/>
                  </a:moveTo>
                  <a:lnTo>
                    <a:pt x="12864735" y="0"/>
                  </a:lnTo>
                  <a:lnTo>
                    <a:pt x="12864735" y="9830820"/>
                  </a:lnTo>
                  <a:lnTo>
                    <a:pt x="0" y="983082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5743" r="-34470"/>
              </a:stretch>
            </a:blipFill>
          </p:spPr>
          <p:txBody>
            <a:bodyPr/>
            <a:lstStyle/>
            <a:p>
              <a:endParaRPr lang="pt-BR"/>
            </a:p>
          </p:txBody>
        </p:sp>
        <p:grpSp>
          <p:nvGrpSpPr>
            <p:cNvPr id="5" name="Group 5"/>
            <p:cNvGrpSpPr/>
            <p:nvPr/>
          </p:nvGrpSpPr>
          <p:grpSpPr>
            <a:xfrm>
              <a:off x="5423264" y="-5694"/>
              <a:ext cx="7441471" cy="9852600"/>
              <a:chOff x="0" y="0"/>
              <a:chExt cx="1959894" cy="2594924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1959894" cy="2594924"/>
              </a:xfrm>
              <a:custGeom>
                <a:avLst/>
                <a:gdLst/>
                <a:ahLst/>
                <a:cxnLst/>
                <a:rect l="l" t="t" r="r" b="b"/>
                <a:pathLst>
                  <a:path w="1959894" h="2594924">
                    <a:moveTo>
                      <a:pt x="0" y="0"/>
                    </a:moveTo>
                    <a:lnTo>
                      <a:pt x="1959894" y="0"/>
                    </a:lnTo>
                    <a:lnTo>
                      <a:pt x="1959894" y="2594924"/>
                    </a:lnTo>
                    <a:lnTo>
                      <a:pt x="0" y="259492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E4E9">
                      <a:alpha val="100000"/>
                    </a:srgbClr>
                  </a:gs>
                  <a:gs pos="50000">
                    <a:srgbClr val="D7E0E5">
                      <a:alpha val="82000"/>
                    </a:srgbClr>
                  </a:gs>
                  <a:gs pos="100000">
                    <a:srgbClr val="D7E0E5">
                      <a:alpha val="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7" name="TextBox 7"/>
              <p:cNvSpPr txBox="1"/>
              <p:nvPr/>
            </p:nvSpPr>
            <p:spPr>
              <a:xfrm>
                <a:off x="0" y="-66675"/>
                <a:ext cx="1959894" cy="266159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96"/>
                  </a:lnSpc>
                </a:pPr>
                <a:endParaRPr/>
              </a:p>
            </p:txBody>
          </p:sp>
        </p:grp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EA44FFCA-DE97-F4AE-EB11-81E389230FC8}"/>
                </a:ext>
              </a:extLst>
            </p:cNvPr>
            <p:cNvSpPr/>
            <p:nvPr/>
          </p:nvSpPr>
          <p:spPr>
            <a:xfrm>
              <a:off x="0" y="16625"/>
              <a:ext cx="5647982" cy="9822238"/>
            </a:xfrm>
            <a:prstGeom prst="rect">
              <a:avLst/>
            </a:prstGeom>
            <a:solidFill>
              <a:srgbClr val="DDE3E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4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8" name="TextBox 8"/>
          <p:cNvSpPr txBox="1"/>
          <p:nvPr/>
        </p:nvSpPr>
        <p:spPr>
          <a:xfrm>
            <a:off x="1143000" y="3267995"/>
            <a:ext cx="7848600" cy="45726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mujer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samaritana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transformada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conversación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llevó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todo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pueblo a Jesús.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Así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también, 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 solo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alumno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tocado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Dios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puede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impactar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muchas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Tu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clase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no es un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grupo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oyentes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es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comunidad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potencial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misionero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sembrar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eternidad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88667" y="1122358"/>
            <a:ext cx="14340927" cy="986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CADA CLASE ES UN CAMPO DE MISIÓN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88000" cy="9807713"/>
          </a:xfrm>
          <a:custGeom>
            <a:avLst/>
            <a:gdLst/>
            <a:ahLst/>
            <a:cxnLst/>
            <a:rect l="l" t="t" r="r" b="b"/>
            <a:pathLst>
              <a:path w="18288000" h="9807713">
                <a:moveTo>
                  <a:pt x="0" y="0"/>
                </a:moveTo>
                <a:lnTo>
                  <a:pt x="18288000" y="0"/>
                </a:lnTo>
                <a:lnTo>
                  <a:pt x="18288000" y="9807713"/>
                </a:lnTo>
                <a:lnTo>
                  <a:pt x="0" y="980771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494" b="-2858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6697428" y="0"/>
            <a:ext cx="11590572" cy="9807713"/>
          </a:xfrm>
          <a:custGeom>
            <a:avLst/>
            <a:gdLst/>
            <a:ahLst/>
            <a:cxnLst/>
            <a:rect l="l" t="t" r="r" b="b"/>
            <a:pathLst>
              <a:path w="11590572" h="9807713">
                <a:moveTo>
                  <a:pt x="0" y="0"/>
                </a:moveTo>
                <a:lnTo>
                  <a:pt x="11590572" y="0"/>
                </a:lnTo>
                <a:lnTo>
                  <a:pt x="11590572" y="9807713"/>
                </a:lnTo>
                <a:lnTo>
                  <a:pt x="0" y="980771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9162" r="-18599" b="-689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/>
          <p:cNvGrpSpPr/>
          <p:nvPr/>
        </p:nvGrpSpPr>
        <p:grpSpPr>
          <a:xfrm>
            <a:off x="6566266" y="-35225"/>
            <a:ext cx="7441471" cy="9852600"/>
            <a:chOff x="0" y="0"/>
            <a:chExt cx="1959894" cy="25949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59894" cy="2594924"/>
            </a:xfrm>
            <a:custGeom>
              <a:avLst/>
              <a:gdLst/>
              <a:ahLst/>
              <a:cxnLst/>
              <a:rect l="l" t="t" r="r" b="b"/>
              <a:pathLst>
                <a:path w="1959894" h="2594924">
                  <a:moveTo>
                    <a:pt x="0" y="0"/>
                  </a:moveTo>
                  <a:lnTo>
                    <a:pt x="1959894" y="0"/>
                  </a:lnTo>
                  <a:lnTo>
                    <a:pt x="1959894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C4CED8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1959894" cy="26615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295400" y="3866794"/>
            <a:ext cx="6858000" cy="39955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Jesús no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esperaba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condiciones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perfectas para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actuar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sembraba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todo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lugar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con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Tú también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puedes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pasión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sabiendo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lo que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siembras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clase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Dios lo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hará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florecer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tiempo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33211" y="914400"/>
            <a:ext cx="10544389" cy="20379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EL MAESTRO DE ESCUELA SABÁTICA</a:t>
            </a:r>
          </a:p>
          <a:p>
            <a:pPr algn="l"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ES UN SEMBRADOR INCANSABLE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84FCA0-19F4-2AAE-B8EC-0C60AA30A9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980C7471-2753-7CB4-CE39-160EAB629B76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2E8FB516-5EF3-5935-3D7D-C90236607AEC}"/>
              </a:ext>
            </a:extLst>
          </p:cNvPr>
          <p:cNvSpPr/>
          <p:nvPr/>
        </p:nvSpPr>
        <p:spPr>
          <a:xfrm>
            <a:off x="0" y="0"/>
            <a:ext cx="18288000" cy="9807713"/>
          </a:xfrm>
          <a:custGeom>
            <a:avLst/>
            <a:gdLst/>
            <a:ahLst/>
            <a:cxnLst/>
            <a:rect l="l" t="t" r="r" b="b"/>
            <a:pathLst>
              <a:path w="18288000" h="9807713">
                <a:moveTo>
                  <a:pt x="0" y="0"/>
                </a:moveTo>
                <a:lnTo>
                  <a:pt x="18288000" y="0"/>
                </a:lnTo>
                <a:lnTo>
                  <a:pt x="18288000" y="9807713"/>
                </a:lnTo>
                <a:lnTo>
                  <a:pt x="0" y="980771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494" b="-2858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13441F4B-A33F-6446-4C4F-AB5D69A228D2}"/>
              </a:ext>
            </a:extLst>
          </p:cNvPr>
          <p:cNvSpPr/>
          <p:nvPr/>
        </p:nvSpPr>
        <p:spPr>
          <a:xfrm>
            <a:off x="6697428" y="0"/>
            <a:ext cx="11590572" cy="9807713"/>
          </a:xfrm>
          <a:custGeom>
            <a:avLst/>
            <a:gdLst/>
            <a:ahLst/>
            <a:cxnLst/>
            <a:rect l="l" t="t" r="r" b="b"/>
            <a:pathLst>
              <a:path w="11590572" h="9807713">
                <a:moveTo>
                  <a:pt x="0" y="0"/>
                </a:moveTo>
                <a:lnTo>
                  <a:pt x="11590572" y="0"/>
                </a:lnTo>
                <a:lnTo>
                  <a:pt x="11590572" y="9807713"/>
                </a:lnTo>
                <a:lnTo>
                  <a:pt x="0" y="980771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9162" r="-18599" b="-689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7F7059C3-406C-8CFE-777A-DF9001F4C713}"/>
              </a:ext>
            </a:extLst>
          </p:cNvPr>
          <p:cNvGrpSpPr/>
          <p:nvPr/>
        </p:nvGrpSpPr>
        <p:grpSpPr>
          <a:xfrm>
            <a:off x="6573983" y="-44887"/>
            <a:ext cx="7441471" cy="9852600"/>
            <a:chOff x="0" y="0"/>
            <a:chExt cx="1959894" cy="2594924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6E608A97-3ADA-4791-166A-F4AAB729EA64}"/>
                </a:ext>
              </a:extLst>
            </p:cNvPr>
            <p:cNvSpPr/>
            <p:nvPr/>
          </p:nvSpPr>
          <p:spPr>
            <a:xfrm>
              <a:off x="0" y="0"/>
              <a:ext cx="1959894" cy="2594924"/>
            </a:xfrm>
            <a:custGeom>
              <a:avLst/>
              <a:gdLst/>
              <a:ahLst/>
              <a:cxnLst/>
              <a:rect l="l" t="t" r="r" b="b"/>
              <a:pathLst>
                <a:path w="1959894" h="2594924">
                  <a:moveTo>
                    <a:pt x="0" y="0"/>
                  </a:moveTo>
                  <a:lnTo>
                    <a:pt x="1959894" y="0"/>
                  </a:lnTo>
                  <a:lnTo>
                    <a:pt x="1959894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C4CED8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724C5EF7-152B-0729-A75C-107E52CCD8B0}"/>
                </a:ext>
              </a:extLst>
            </p:cNvPr>
            <p:cNvSpPr txBox="1"/>
            <p:nvPr/>
          </p:nvSpPr>
          <p:spPr>
            <a:xfrm>
              <a:off x="0" y="-66675"/>
              <a:ext cx="1959894" cy="26615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TextBox 8">
            <a:extLst>
              <a:ext uri="{FF2B5EF4-FFF2-40B4-BE49-F238E27FC236}">
                <a16:creationId xmlns:a16="http://schemas.microsoft.com/office/drawing/2014/main" id="{CB18B2CF-DDBB-FBCB-A534-D691CCFF53B2}"/>
              </a:ext>
            </a:extLst>
          </p:cNvPr>
          <p:cNvSpPr txBox="1"/>
          <p:nvPr/>
        </p:nvSpPr>
        <p:spPr>
          <a:xfrm>
            <a:off x="1447800" y="3916107"/>
            <a:ext cx="6781800" cy="34185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La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cosecha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viene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pero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alguien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tiene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sembrar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fe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lágrimas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Elena G. de White dice: “El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objeto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obra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la Escuela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Sabática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debe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ser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cosechar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almas”. (COES, p. 67)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4BCCDFB9-FDB0-19E7-F57C-E2DAD8C74AD0}"/>
              </a:ext>
            </a:extLst>
          </p:cNvPr>
          <p:cNvSpPr txBox="1"/>
          <p:nvPr/>
        </p:nvSpPr>
        <p:spPr>
          <a:xfrm>
            <a:off x="733211" y="914400"/>
            <a:ext cx="10544389" cy="20379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EL MAESTRO DE ESCUELA SABÁTICA</a:t>
            </a:r>
          </a:p>
          <a:p>
            <a:pPr algn="l"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ES UN SEMBRADOR INCANSABLE</a:t>
            </a:r>
          </a:p>
        </p:txBody>
      </p:sp>
    </p:spTree>
    <p:extLst>
      <p:ext uri="{BB962C8B-B14F-4D97-AF65-F5344CB8AC3E}">
        <p14:creationId xmlns:p14="http://schemas.microsoft.com/office/powerpoint/2010/main" val="1993387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4" name="Group 4"/>
          <p:cNvGrpSpPr/>
          <p:nvPr/>
        </p:nvGrpSpPr>
        <p:grpSpPr>
          <a:xfrm>
            <a:off x="4440091" y="3234615"/>
            <a:ext cx="1941463" cy="1941463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7884899" y="3147563"/>
            <a:ext cx="1941463" cy="1941463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1641011" y="3147563"/>
            <a:ext cx="1941463" cy="1941463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3" name="AutoShape 13"/>
          <p:cNvSpPr/>
          <p:nvPr/>
        </p:nvSpPr>
        <p:spPr>
          <a:xfrm flipH="1" flipV="1">
            <a:off x="3478824" y="4885813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4" name="AutoShape 14"/>
          <p:cNvSpPr/>
          <p:nvPr/>
        </p:nvSpPr>
        <p:spPr>
          <a:xfrm flipH="1" flipV="1">
            <a:off x="7006391" y="4869428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5" name="AutoShape 15"/>
          <p:cNvSpPr/>
          <p:nvPr/>
        </p:nvSpPr>
        <p:spPr>
          <a:xfrm flipH="1" flipV="1">
            <a:off x="10647731" y="4891613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16" name="Group 16"/>
          <p:cNvGrpSpPr/>
          <p:nvPr/>
        </p:nvGrpSpPr>
        <p:grpSpPr>
          <a:xfrm>
            <a:off x="1076549" y="3218326"/>
            <a:ext cx="1941463" cy="1941463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6699607" y="1137944"/>
            <a:ext cx="1268857" cy="1109673"/>
          </a:xfrm>
          <a:custGeom>
            <a:avLst/>
            <a:gdLst/>
            <a:ahLst/>
            <a:cxnLst/>
            <a:rect l="l" t="t" r="r" b="b"/>
            <a:pathLst>
              <a:path w="1268857" h="1109673">
                <a:moveTo>
                  <a:pt x="0" y="0"/>
                </a:moveTo>
                <a:lnTo>
                  <a:pt x="1268856" y="0"/>
                </a:lnTo>
                <a:lnTo>
                  <a:pt x="1268856" y="1109673"/>
                </a:lnTo>
                <a:lnTo>
                  <a:pt x="0" y="11096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0" name="Freeform 20"/>
          <p:cNvSpPr/>
          <p:nvPr/>
        </p:nvSpPr>
        <p:spPr>
          <a:xfrm>
            <a:off x="16276133" y="874189"/>
            <a:ext cx="2069549" cy="1373428"/>
          </a:xfrm>
          <a:custGeom>
            <a:avLst/>
            <a:gdLst/>
            <a:ahLst/>
            <a:cxnLst/>
            <a:rect l="l" t="t" r="r" b="b"/>
            <a:pathLst>
              <a:path w="2069549" h="1373428">
                <a:moveTo>
                  <a:pt x="0" y="0"/>
                </a:moveTo>
                <a:lnTo>
                  <a:pt x="2069550" y="0"/>
                </a:lnTo>
                <a:lnTo>
                  <a:pt x="2069550" y="1373428"/>
                </a:lnTo>
                <a:lnTo>
                  <a:pt x="0" y="13734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1" name="TextBox 21"/>
          <p:cNvSpPr txBox="1"/>
          <p:nvPr/>
        </p:nvSpPr>
        <p:spPr>
          <a:xfrm>
            <a:off x="165299" y="5494866"/>
            <a:ext cx="3190041" cy="3502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861"/>
              </a:lnSpc>
              <a:spcBef>
                <a:spcPct val="0"/>
              </a:spcBef>
            </a:pP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Ora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cada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semana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diciendo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: “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Señor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muéstrame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la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cosecha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</a:t>
            </a:r>
            <a:endParaRPr lang="en-US" sz="3300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lvl="0" algn="ctr">
              <a:lnSpc>
                <a:spcPts val="3861"/>
              </a:lnSpc>
              <a:spcBef>
                <a:spcPct val="0"/>
              </a:spcBef>
            </a:pP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mi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clase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”.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8246666" y="857250"/>
            <a:ext cx="5488402" cy="15495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u="none" strike="noStrike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PRÁCTICAS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3652954" y="5593760"/>
            <a:ext cx="3172463" cy="3416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828"/>
              </a:lnSpc>
            </a:pP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Mira a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cada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alumno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con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esperanza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 no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por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lo que es,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sino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por</a:t>
            </a:r>
            <a:endParaRPr lang="en-US" sz="3300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lvl="0" algn="ctr">
              <a:lnSpc>
                <a:spcPts val="3828"/>
              </a:lnSpc>
            </a:pP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lo que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puede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ser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Cristo.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6987341" y="5525192"/>
            <a:ext cx="3660390" cy="24416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828"/>
              </a:lnSpc>
              <a:spcBef>
                <a:spcPct val="0"/>
              </a:spcBef>
            </a:pP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Nunca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subestimes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poder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de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una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lección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bien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sembrada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0810960" y="5391689"/>
            <a:ext cx="3808429" cy="29290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828"/>
              </a:lnSpc>
              <a:spcBef>
                <a:spcPct val="0"/>
              </a:spcBef>
            </a:pP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Anima a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tus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alumnos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compartir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lo que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aprenden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 ¡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Ellos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también son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sembradores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!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793345" y="3369816"/>
            <a:ext cx="348855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5107079" y="3386106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8581147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2343894" y="3337238"/>
            <a:ext cx="537418" cy="15670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4</a:t>
            </a:r>
          </a:p>
        </p:txBody>
      </p:sp>
      <p:sp>
        <p:nvSpPr>
          <p:cNvPr id="30" name="AutoShape 30"/>
          <p:cNvSpPr/>
          <p:nvPr/>
        </p:nvSpPr>
        <p:spPr>
          <a:xfrm flipH="1" flipV="1">
            <a:off x="14763573" y="4891517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31" name="Group 31"/>
          <p:cNvGrpSpPr/>
          <p:nvPr/>
        </p:nvGrpSpPr>
        <p:grpSpPr>
          <a:xfrm>
            <a:off x="15305402" y="3202037"/>
            <a:ext cx="1941463" cy="1941463"/>
            <a:chOff x="0" y="0"/>
            <a:chExt cx="812800" cy="8128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34" name="TextBox 34"/>
          <p:cNvSpPr txBox="1"/>
          <p:nvPr/>
        </p:nvSpPr>
        <p:spPr>
          <a:xfrm>
            <a:off x="16006564" y="3391712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5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4925492" y="5395880"/>
            <a:ext cx="3103837" cy="300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861"/>
              </a:lnSpc>
            </a:pPr>
            <a:r>
              <a:rPr lang="en-US" sz="3300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Recuerda</a:t>
            </a:r>
            <a:r>
              <a:rPr lang="en-US" sz="3300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: Tu aula es </a:t>
            </a:r>
            <a:r>
              <a:rPr lang="en-US" sz="3300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tu</a:t>
            </a:r>
            <a:r>
              <a:rPr lang="en-US" sz="3300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campo, y Jesús </a:t>
            </a:r>
            <a:r>
              <a:rPr lang="en-US" sz="3300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ya</a:t>
            </a:r>
            <a:r>
              <a:rPr lang="en-US" sz="3300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ha </a:t>
            </a:r>
            <a:r>
              <a:rPr lang="en-US" sz="3300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preparado</a:t>
            </a:r>
            <a:r>
              <a:rPr lang="en-US" sz="3300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</a:p>
          <a:p>
            <a:pPr lvl="0" algn="ctr">
              <a:lnSpc>
                <a:spcPts val="3861"/>
              </a:lnSpc>
            </a:pPr>
            <a:r>
              <a:rPr lang="en-US" sz="3300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la tierra.</a:t>
            </a:r>
          </a:p>
        </p:txBody>
      </p:sp>
      <p:sp>
        <p:nvSpPr>
          <p:cNvPr id="37" name="TextBox 5">
            <a:extLst>
              <a:ext uri="{FF2B5EF4-FFF2-40B4-BE49-F238E27FC236}">
                <a16:creationId xmlns:a16="http://schemas.microsoft.com/office/drawing/2014/main" id="{6CF5346A-4863-6B0D-90F6-4FD1B429DB7B}"/>
              </a:ext>
            </a:extLst>
          </p:cNvPr>
          <p:cNvSpPr txBox="1"/>
          <p:nvPr/>
        </p:nvSpPr>
        <p:spPr>
          <a:xfrm>
            <a:off x="793724" y="1272781"/>
            <a:ext cx="5800020" cy="856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 MAESTRO QUE ENSEÑABA </a:t>
            </a:r>
          </a:p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CON VISIÓN DE COSECHA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4" grpId="0"/>
      <p:bldP spid="3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471</Words>
  <Application>Microsoft Macintosh PowerPoint</Application>
  <PresentationFormat>Personalizar</PresentationFormat>
  <Paragraphs>49</Paragraphs>
  <Slides>9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9</vt:i4>
      </vt:variant>
    </vt:vector>
  </HeadingPairs>
  <TitlesOfParts>
    <vt:vector size="16" baseType="lpstr">
      <vt:lpstr>Calibri</vt:lpstr>
      <vt:lpstr>Anton</vt:lpstr>
      <vt:lpstr>Poppins</vt:lpstr>
      <vt:lpstr>Montserrat</vt:lpstr>
      <vt:lpstr>Arial</vt:lpstr>
      <vt:lpstr>Brittany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Tema 12 - 3 trim </dc:title>
  <cp:lastModifiedBy>Sana Littke</cp:lastModifiedBy>
  <cp:revision>5</cp:revision>
  <dcterms:created xsi:type="dcterms:W3CDTF">2006-08-16T00:00:00Z</dcterms:created>
  <dcterms:modified xsi:type="dcterms:W3CDTF">2025-06-10T18:57:49Z</dcterms:modified>
  <dc:identifier>DAGpJVUr3bE</dc:identifier>
</cp:coreProperties>
</file>