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6" r:id="rId9"/>
    <p:sldId id="262" r:id="rId10"/>
    <p:sldId id="267" r:id="rId11"/>
    <p:sldId id="263" r:id="rId12"/>
  </p:sldIdLst>
  <p:sldSz cx="18288000" cy="10287000"/>
  <p:notesSz cx="6858000" cy="9144000"/>
  <p:embeddedFontLst>
    <p:embeddedFont>
      <p:font typeface="Anton" pitchFamily="2" charset="0"/>
      <p:regular r:id="rId13"/>
    </p:embeddedFont>
    <p:embeddedFont>
      <p:font typeface="Brittany" panose="020B0604020202020204" charset="0"/>
      <p:regular r:id="rId14"/>
    </p:embeddedFont>
    <p:embeddedFont>
      <p:font typeface="Montserrat" panose="020F0502020204030204" pitchFamily="2" charset="0"/>
      <p:regular r:id="rId15"/>
      <p:bold r:id="rId16"/>
      <p:italic r:id="rId17"/>
      <p:boldItalic r:id="rId18"/>
    </p:embeddedFont>
    <p:embeddedFont>
      <p:font typeface="Poppins" panose="020B0502040204020203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9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58" autoAdjust="0"/>
  </p:normalViewPr>
  <p:slideViewPr>
    <p:cSldViewPr>
      <p:cViewPr varScale="1">
        <p:scale>
          <a:sx n="70" d="100"/>
          <a:sy n="70" d="100"/>
        </p:scale>
        <p:origin x="77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14547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295400" y="2865722"/>
            <a:ext cx="11669348" cy="14313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1935"/>
              </a:lnSpc>
              <a:spcBef>
                <a:spcPct val="0"/>
              </a:spcBef>
            </a:pPr>
            <a:r>
              <a:rPr lang="en-US" sz="8000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798244" y="4118299"/>
            <a:ext cx="7764497" cy="2841377"/>
            <a:chOff x="0" y="-323850"/>
            <a:chExt cx="10352664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682342" y="113801"/>
              <a:ext cx="7670322" cy="276050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TEMAS SUGERENTES</a:t>
              </a:r>
            </a:p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PARA LA CLASE DE MAESTROS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 dirty="0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925712" y="7807970"/>
            <a:ext cx="2819400" cy="1450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DA31E1-0766-6058-CFA2-2E88C409EE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471348D1-F5AA-EB13-9B1F-B04020385472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6D3FB81A-99D2-FB0C-EA73-D5161F758059}"/>
              </a:ext>
            </a:extLst>
          </p:cNvPr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97107DF-46C6-9700-A9A9-33EAD517383C}"/>
              </a:ext>
            </a:extLst>
          </p:cNvPr>
          <p:cNvSpPr/>
          <p:nvPr/>
        </p:nvSpPr>
        <p:spPr>
          <a:xfrm>
            <a:off x="10956122" y="0"/>
            <a:ext cx="7627367" cy="10287000"/>
          </a:xfrm>
          <a:custGeom>
            <a:avLst/>
            <a:gdLst/>
            <a:ahLst/>
            <a:cxnLst/>
            <a:rect l="l" t="t" r="r" b="b"/>
            <a:pathLst>
              <a:path w="7627367" h="10287000">
                <a:moveTo>
                  <a:pt x="0" y="0"/>
                </a:moveTo>
                <a:lnTo>
                  <a:pt x="7627367" y="0"/>
                </a:lnTo>
                <a:lnTo>
                  <a:pt x="762736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5229" t="-3578" r="-1920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FBBC6319-BE11-10C7-A8AB-3954DDDD4F9F}"/>
              </a:ext>
            </a:extLst>
          </p:cNvPr>
          <p:cNvSpPr txBox="1"/>
          <p:nvPr/>
        </p:nvSpPr>
        <p:spPr>
          <a:xfrm>
            <a:off x="1583515" y="4075763"/>
            <a:ext cx="7789092" cy="34185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Además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maestro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acompaña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crecimiento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espiritual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sus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un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discipulador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orando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ellos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guiándolos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modelando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lo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sus palabras.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8EA9305B-C416-DC1C-07BE-E766ACDB02F4}"/>
              </a:ext>
            </a:extLst>
          </p:cNvPr>
          <p:cNvSpPr txBox="1"/>
          <p:nvPr/>
        </p:nvSpPr>
        <p:spPr>
          <a:xfrm>
            <a:off x="733211" y="914400"/>
            <a:ext cx="10771762" cy="9864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231"/>
              </a:lnSpc>
            </a:pPr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MAESTROS DE ESCUELA SABÁTICA: 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D6E635C3-D2A3-EA53-2456-D05E0F727C68}"/>
              </a:ext>
            </a:extLst>
          </p:cNvPr>
          <p:cNvSpPr txBox="1"/>
          <p:nvPr/>
        </p:nvSpPr>
        <p:spPr>
          <a:xfrm>
            <a:off x="1369656" y="1900824"/>
            <a:ext cx="9290977" cy="6177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981"/>
              </a:lnSpc>
              <a:spcBef>
                <a:spcPct val="0"/>
              </a:spcBef>
            </a:pPr>
            <a:r>
              <a:rPr lang="en-US" sz="3558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UNA EXTENSIÓN DEL MINISTERIO DE CRISTO</a:t>
            </a:r>
          </a:p>
        </p:txBody>
      </p:sp>
    </p:spTree>
    <p:extLst>
      <p:ext uri="{BB962C8B-B14F-4D97-AF65-F5344CB8AC3E}">
        <p14:creationId xmlns:p14="http://schemas.microsoft.com/office/powerpoint/2010/main" val="226660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2" name="Freeform 12"/>
          <p:cNvSpPr/>
          <p:nvPr/>
        </p:nvSpPr>
        <p:spPr>
          <a:xfrm>
            <a:off x="-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 dirty="0"/>
          </a:p>
        </p:txBody>
      </p:sp>
      <p:grpSp>
        <p:nvGrpSpPr>
          <p:cNvPr id="3" name="Group 3"/>
          <p:cNvGrpSpPr/>
          <p:nvPr/>
        </p:nvGrpSpPr>
        <p:grpSpPr>
          <a:xfrm>
            <a:off x="5378188" y="3202037"/>
            <a:ext cx="1941463" cy="1941463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0108996" y="3147563"/>
            <a:ext cx="1941463" cy="1941463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4839803" y="3093089"/>
            <a:ext cx="1941463" cy="1941463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4027926" y="4782278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8698495" y="4782472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3768038" y="4782375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28700" y="3202037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358445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5540965" y="8515976"/>
            <a:ext cx="2941368" cy="1951999"/>
          </a:xfrm>
          <a:custGeom>
            <a:avLst/>
            <a:gdLst/>
            <a:ahLst/>
            <a:cxnLst/>
            <a:rect l="l" t="t" r="r" b="b"/>
            <a:pathLst>
              <a:path w="2941368" h="1951999">
                <a:moveTo>
                  <a:pt x="0" y="0"/>
                </a:moveTo>
                <a:lnTo>
                  <a:pt x="2941368" y="0"/>
                </a:lnTo>
                <a:lnTo>
                  <a:pt x="2941368" y="1951999"/>
                </a:lnTo>
                <a:lnTo>
                  <a:pt x="0" y="195199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3" name="TextBox 23"/>
          <p:cNvSpPr txBox="1"/>
          <p:nvPr/>
        </p:nvSpPr>
        <p:spPr>
          <a:xfrm>
            <a:off x="4408919" y="5395621"/>
            <a:ext cx="3580109" cy="31204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Estudia la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lección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como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si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Jesús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mismo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te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la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estuviera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explicando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77729" y="5333859"/>
            <a:ext cx="3241768" cy="31204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Ora antes de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cada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clase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para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enseñar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con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espíritu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de Jesús.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7905504" y="857250"/>
            <a:ext cx="4419852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PRÁCTICAS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9079836" y="5395621"/>
            <a:ext cx="4316727" cy="2492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Mira a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cada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alumno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como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un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discípulo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formación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045176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4565699" y="5333859"/>
            <a:ext cx="3028811" cy="24920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Sé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un testimonio vivo de lo que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enseñas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45496" y="3353527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0805245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5540965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8BD780BF-121F-32C4-4B3D-E90DF540EB06}"/>
              </a:ext>
            </a:extLst>
          </p:cNvPr>
          <p:cNvSpPr txBox="1"/>
          <p:nvPr/>
        </p:nvSpPr>
        <p:spPr>
          <a:xfrm>
            <a:off x="1736843" y="1422591"/>
            <a:ext cx="434340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buNone/>
              <a:defRPr sz="4000">
                <a:solidFill>
                  <a:srgbClr val="000000"/>
                </a:solidFill>
                <a:effectLst/>
                <a:latin typeface="Montserrat" pitchFamily="2" charset="77"/>
              </a:defRPr>
            </a:lvl1pPr>
          </a:lstStyle>
          <a:p>
            <a:pPr algn="r"/>
            <a:r>
              <a:rPr lang="en-US" sz="2000" dirty="0">
                <a:sym typeface="Anton"/>
              </a:rPr>
              <a:t>EL MAESTRO QUE ENSEÑABA CON EXCELENCIA CELESTIAL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1" grpId="0"/>
      <p:bldP spid="24" grpId="0"/>
      <p:bldP spid="27" grpId="0"/>
      <p:bldP spid="25" grpId="0"/>
      <p:bldP spid="26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11144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2042444" y="4419484"/>
            <a:ext cx="10448742" cy="2860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FDB960"/>
                </a:solidFill>
                <a:latin typeface="Anton"/>
                <a:ea typeface="Anton"/>
                <a:cs typeface="Anton"/>
                <a:sym typeface="Anton"/>
              </a:rPr>
              <a:t>CON EXCELENCIA CELESTIAL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0999"/>
            </a:blip>
            <a:stretch>
              <a:fillRect t="-14955" r="-24617" b="-32739"/>
            </a:stretch>
          </a:blipFill>
        </p:spPr>
        <p:txBody>
          <a:bodyPr/>
          <a:lstStyle/>
          <a:p>
            <a:endParaRPr lang="pt-BR" dirty="0"/>
          </a:p>
        </p:txBody>
      </p:sp>
      <p:sp>
        <p:nvSpPr>
          <p:cNvPr id="4" name="Freeform 4"/>
          <p:cNvSpPr/>
          <p:nvPr/>
        </p:nvSpPr>
        <p:spPr>
          <a:xfrm>
            <a:off x="8302095" y="-352090"/>
            <a:ext cx="11247276" cy="10991180"/>
          </a:xfrm>
          <a:custGeom>
            <a:avLst/>
            <a:gdLst/>
            <a:ahLst/>
            <a:cxnLst/>
            <a:rect l="l" t="t" r="r" b="b"/>
            <a:pathLst>
              <a:path w="11247276" h="10991180">
                <a:moveTo>
                  <a:pt x="0" y="0"/>
                </a:moveTo>
                <a:lnTo>
                  <a:pt x="11247277" y="0"/>
                </a:lnTo>
                <a:lnTo>
                  <a:pt x="11247277" y="10991180"/>
                </a:lnTo>
                <a:lnTo>
                  <a:pt x="0" y="109911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3729" t="-10865" r="-28692" b="-2714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154692" y="3162300"/>
            <a:ext cx="8752773" cy="4308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buNone/>
            </a:pPr>
            <a:r>
              <a:rPr lang="pt-BR" sz="4000" dirty="0">
                <a:solidFill>
                  <a:srgbClr val="000000"/>
                </a:solidFill>
                <a:effectLst/>
                <a:latin typeface="Montserrat" pitchFamily="2" charset="77"/>
              </a:rPr>
              <a:t>“</a:t>
            </a:r>
            <a:r>
              <a:rPr lang="pt-BR" sz="4000" dirty="0" err="1">
                <a:solidFill>
                  <a:srgbClr val="000000"/>
                </a:solidFill>
                <a:effectLst/>
                <a:latin typeface="Montserrat" pitchFamily="2" charset="77"/>
              </a:rPr>
              <a:t>Recorría</a:t>
            </a:r>
            <a:r>
              <a:rPr lang="pt-BR" sz="4000" dirty="0">
                <a:solidFill>
                  <a:srgbClr val="000000"/>
                </a:solidFill>
                <a:effectLst/>
                <a:latin typeface="Montserrat" pitchFamily="2" charset="77"/>
              </a:rPr>
              <a:t> </a:t>
            </a:r>
            <a:r>
              <a:rPr lang="pt-BR" sz="4000" dirty="0" err="1">
                <a:solidFill>
                  <a:srgbClr val="000000"/>
                </a:solidFill>
                <a:effectLst/>
                <a:latin typeface="Montserrat" pitchFamily="2" charset="77"/>
              </a:rPr>
              <a:t>Jesús</a:t>
            </a:r>
            <a:r>
              <a:rPr lang="pt-BR" sz="4000" dirty="0">
                <a:solidFill>
                  <a:srgbClr val="000000"/>
                </a:solidFill>
                <a:effectLst/>
                <a:latin typeface="Montserrat" pitchFamily="2" charset="77"/>
              </a:rPr>
              <a:t> toda </a:t>
            </a:r>
            <a:r>
              <a:rPr lang="pt-BR" sz="4000" dirty="0" err="1">
                <a:solidFill>
                  <a:srgbClr val="000000"/>
                </a:solidFill>
                <a:effectLst/>
                <a:latin typeface="Montserrat" pitchFamily="2" charset="77"/>
              </a:rPr>
              <a:t>Galilea</a:t>
            </a:r>
            <a:r>
              <a:rPr lang="pt-BR" sz="4000" dirty="0">
                <a:solidFill>
                  <a:srgbClr val="000000"/>
                </a:solidFill>
                <a:effectLst/>
                <a:latin typeface="Montserrat" pitchFamily="2" charset="77"/>
              </a:rPr>
              <a:t>, </a:t>
            </a:r>
            <a:r>
              <a:rPr lang="pt-BR" sz="4000" dirty="0" err="1">
                <a:solidFill>
                  <a:srgbClr val="000000"/>
                </a:solidFill>
                <a:effectLst/>
                <a:latin typeface="Montserrat" pitchFamily="2" charset="77"/>
              </a:rPr>
              <a:t>enseñando</a:t>
            </a:r>
            <a:r>
              <a:rPr lang="pt-BR" sz="4000" dirty="0">
                <a:solidFill>
                  <a:srgbClr val="000000"/>
                </a:solidFill>
                <a:effectLst/>
                <a:latin typeface="Montserrat" pitchFamily="2" charset="77"/>
              </a:rPr>
              <a:t> </a:t>
            </a:r>
            <a:r>
              <a:rPr lang="pt-BR" sz="4000" dirty="0" err="1">
                <a:solidFill>
                  <a:srgbClr val="000000"/>
                </a:solidFill>
                <a:effectLst/>
                <a:latin typeface="Montserrat" pitchFamily="2" charset="77"/>
              </a:rPr>
              <a:t>en</a:t>
            </a:r>
            <a:r>
              <a:rPr lang="pt-BR" sz="4000" dirty="0">
                <a:solidFill>
                  <a:srgbClr val="000000"/>
                </a:solidFill>
                <a:effectLst/>
                <a:latin typeface="Montserrat" pitchFamily="2" charset="77"/>
              </a:rPr>
              <a:t> </a:t>
            </a:r>
            <a:r>
              <a:rPr lang="pt-BR" sz="4000" dirty="0" err="1">
                <a:solidFill>
                  <a:srgbClr val="000000"/>
                </a:solidFill>
                <a:effectLst/>
                <a:latin typeface="Montserrat" pitchFamily="2" charset="77"/>
              </a:rPr>
              <a:t>las</a:t>
            </a:r>
            <a:r>
              <a:rPr lang="pt-BR" sz="4000" dirty="0">
                <a:solidFill>
                  <a:srgbClr val="000000"/>
                </a:solidFill>
                <a:effectLst/>
                <a:latin typeface="Montserrat" pitchFamily="2" charset="77"/>
              </a:rPr>
              <a:t> sinagogas de</a:t>
            </a:r>
          </a:p>
          <a:p>
            <a:pPr>
              <a:buNone/>
            </a:pPr>
            <a:r>
              <a:rPr lang="pt-BR" sz="4000" dirty="0" err="1">
                <a:solidFill>
                  <a:srgbClr val="000000"/>
                </a:solidFill>
                <a:effectLst/>
                <a:latin typeface="Montserrat" pitchFamily="2" charset="77"/>
              </a:rPr>
              <a:t>ellos</a:t>
            </a:r>
            <a:r>
              <a:rPr lang="pt-BR" sz="4000" dirty="0">
                <a:solidFill>
                  <a:srgbClr val="000000"/>
                </a:solidFill>
                <a:effectLst/>
                <a:latin typeface="Montserrat" pitchFamily="2" charset="77"/>
              </a:rPr>
              <a:t>, predicando </a:t>
            </a:r>
            <a:r>
              <a:rPr lang="pt-BR" sz="4000" dirty="0" err="1">
                <a:solidFill>
                  <a:srgbClr val="000000"/>
                </a:solidFill>
                <a:effectLst/>
                <a:latin typeface="Montserrat" pitchFamily="2" charset="77"/>
              </a:rPr>
              <a:t>el</a:t>
            </a:r>
            <a:r>
              <a:rPr lang="pt-BR" sz="4000" dirty="0">
                <a:solidFill>
                  <a:srgbClr val="000000"/>
                </a:solidFill>
                <a:effectLst/>
                <a:latin typeface="Montserrat" pitchFamily="2" charset="77"/>
              </a:rPr>
              <a:t> </a:t>
            </a:r>
            <a:r>
              <a:rPr lang="pt-BR" sz="4000" dirty="0" err="1">
                <a:solidFill>
                  <a:srgbClr val="000000"/>
                </a:solidFill>
                <a:effectLst/>
                <a:latin typeface="Montserrat" pitchFamily="2" charset="77"/>
              </a:rPr>
              <a:t>evangelio</a:t>
            </a:r>
            <a:r>
              <a:rPr lang="pt-BR" sz="4000" dirty="0">
                <a:solidFill>
                  <a:srgbClr val="000000"/>
                </a:solidFill>
                <a:effectLst/>
                <a:latin typeface="Montserrat" pitchFamily="2" charset="77"/>
              </a:rPr>
              <a:t> </a:t>
            </a:r>
            <a:r>
              <a:rPr lang="pt-BR" sz="4000" dirty="0" err="1">
                <a:solidFill>
                  <a:srgbClr val="000000"/>
                </a:solidFill>
                <a:effectLst/>
                <a:latin typeface="Montserrat" pitchFamily="2" charset="77"/>
              </a:rPr>
              <a:t>del</a:t>
            </a:r>
            <a:r>
              <a:rPr lang="pt-BR" sz="4000" dirty="0">
                <a:solidFill>
                  <a:srgbClr val="000000"/>
                </a:solidFill>
                <a:effectLst/>
                <a:latin typeface="Montserrat" pitchFamily="2" charset="77"/>
              </a:rPr>
              <a:t> Reino </a:t>
            </a:r>
            <a:r>
              <a:rPr lang="pt-BR" sz="4000" dirty="0" err="1">
                <a:solidFill>
                  <a:srgbClr val="000000"/>
                </a:solidFill>
                <a:effectLst/>
                <a:latin typeface="Montserrat" pitchFamily="2" charset="77"/>
              </a:rPr>
              <a:t>y</a:t>
            </a:r>
            <a:r>
              <a:rPr lang="pt-BR" sz="4000" dirty="0">
                <a:solidFill>
                  <a:srgbClr val="000000"/>
                </a:solidFill>
                <a:effectLst/>
                <a:latin typeface="Montserrat" pitchFamily="2" charset="77"/>
              </a:rPr>
              <a:t> sanando toda enferme-</a:t>
            </a:r>
          </a:p>
          <a:p>
            <a:r>
              <a:rPr lang="pt-BR" sz="4000" dirty="0" err="1">
                <a:solidFill>
                  <a:srgbClr val="000000"/>
                </a:solidFill>
                <a:effectLst/>
                <a:latin typeface="Montserrat" pitchFamily="2" charset="77"/>
              </a:rPr>
              <a:t>dad</a:t>
            </a:r>
            <a:r>
              <a:rPr lang="pt-BR" sz="4000" dirty="0">
                <a:solidFill>
                  <a:srgbClr val="000000"/>
                </a:solidFill>
                <a:effectLst/>
                <a:latin typeface="Montserrat" pitchFamily="2" charset="77"/>
              </a:rPr>
              <a:t> </a:t>
            </a:r>
            <a:r>
              <a:rPr lang="pt-BR" sz="4000" dirty="0" err="1">
                <a:solidFill>
                  <a:srgbClr val="000000"/>
                </a:solidFill>
                <a:effectLst/>
                <a:latin typeface="Montserrat" pitchFamily="2" charset="77"/>
              </a:rPr>
              <a:t>y</a:t>
            </a:r>
            <a:r>
              <a:rPr lang="pt-BR" sz="4000" dirty="0">
                <a:solidFill>
                  <a:srgbClr val="000000"/>
                </a:solidFill>
                <a:effectLst/>
                <a:latin typeface="Montserrat" pitchFamily="2" charset="77"/>
              </a:rPr>
              <a:t> toda </a:t>
            </a:r>
            <a:r>
              <a:rPr lang="pt-BR" sz="4000" dirty="0" err="1">
                <a:solidFill>
                  <a:srgbClr val="000000"/>
                </a:solidFill>
                <a:effectLst/>
                <a:latin typeface="Montserrat" pitchFamily="2" charset="77"/>
              </a:rPr>
              <a:t>dolencia</a:t>
            </a:r>
            <a:r>
              <a:rPr lang="pt-BR" sz="4000" dirty="0">
                <a:solidFill>
                  <a:srgbClr val="000000"/>
                </a:solidFill>
                <a:effectLst/>
                <a:latin typeface="Montserrat" pitchFamily="2" charset="77"/>
              </a:rPr>
              <a:t> </a:t>
            </a:r>
            <a:r>
              <a:rPr lang="pt-BR" sz="4000" dirty="0" err="1">
                <a:solidFill>
                  <a:srgbClr val="000000"/>
                </a:solidFill>
                <a:effectLst/>
                <a:latin typeface="Montserrat" pitchFamily="2" charset="77"/>
              </a:rPr>
              <a:t>en</a:t>
            </a:r>
            <a:r>
              <a:rPr lang="pt-BR" sz="4000" dirty="0">
                <a:solidFill>
                  <a:srgbClr val="000000"/>
                </a:solidFill>
                <a:effectLst/>
                <a:latin typeface="Montserrat" pitchFamily="2" charset="77"/>
              </a:rPr>
              <a:t> </a:t>
            </a:r>
            <a:r>
              <a:rPr lang="pt-BR" sz="4000" dirty="0" err="1">
                <a:solidFill>
                  <a:srgbClr val="000000"/>
                </a:solidFill>
                <a:effectLst/>
                <a:latin typeface="Montserrat" pitchFamily="2" charset="77"/>
              </a:rPr>
              <a:t>el</a:t>
            </a:r>
            <a:r>
              <a:rPr lang="pt-BR" sz="4000" dirty="0">
                <a:solidFill>
                  <a:srgbClr val="000000"/>
                </a:solidFill>
                <a:effectLst/>
                <a:latin typeface="Montserrat" pitchFamily="2" charset="77"/>
              </a:rPr>
              <a:t> </a:t>
            </a:r>
            <a:r>
              <a:rPr lang="pt-BR" sz="4000" dirty="0" err="1">
                <a:solidFill>
                  <a:srgbClr val="000000"/>
                </a:solidFill>
                <a:effectLst/>
                <a:latin typeface="Montserrat" pitchFamily="2" charset="77"/>
              </a:rPr>
              <a:t>pueblo</a:t>
            </a:r>
            <a:r>
              <a:rPr lang="pt-BR" sz="4000" dirty="0">
                <a:solidFill>
                  <a:srgbClr val="000000"/>
                </a:solidFill>
                <a:effectLst/>
                <a:latin typeface="Montserrat" pitchFamily="2" charset="77"/>
              </a:rPr>
              <a:t>”.</a:t>
            </a:r>
          </a:p>
          <a:p>
            <a:endParaRPr lang="pt-BR" sz="4000" dirty="0">
              <a:solidFill>
                <a:srgbClr val="000000"/>
              </a:solidFill>
              <a:latin typeface="Montserrat" pitchFamily="2" charset="77"/>
            </a:endParaRPr>
          </a:p>
          <a:p>
            <a:r>
              <a:rPr lang="pt-BR" sz="4000" dirty="0">
                <a:solidFill>
                  <a:srgbClr val="000000"/>
                </a:solidFill>
                <a:effectLst/>
                <a:latin typeface="Montserrat" pitchFamily="2" charset="77"/>
              </a:rPr>
              <a:t>Mateo 4:23</a:t>
            </a:r>
          </a:p>
        </p:txBody>
      </p:sp>
      <p:sp>
        <p:nvSpPr>
          <p:cNvPr id="6" name="AutoShape 6"/>
          <p:cNvSpPr/>
          <p:nvPr/>
        </p:nvSpPr>
        <p:spPr>
          <a:xfrm>
            <a:off x="1186557" y="6458976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E1D8821-96CD-CC29-12B3-9224D1750CC7}"/>
              </a:ext>
            </a:extLst>
          </p:cNvPr>
          <p:cNvSpPr txBox="1"/>
          <p:nvPr/>
        </p:nvSpPr>
        <p:spPr>
          <a:xfrm>
            <a:off x="914400" y="571500"/>
            <a:ext cx="434340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buNone/>
              <a:defRPr sz="4000">
                <a:solidFill>
                  <a:srgbClr val="000000"/>
                </a:solidFill>
                <a:effectLst/>
                <a:latin typeface="Montserrat" pitchFamily="2" charset="77"/>
              </a:defRPr>
            </a:lvl1pPr>
          </a:lstStyle>
          <a:p>
            <a:r>
              <a:rPr lang="en-US" sz="2000" dirty="0">
                <a:sym typeface="Anton"/>
              </a:rPr>
              <a:t>EL MAESTRO QUE ENSEÑABA CON EXCELENCIA CELESTIAL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0999"/>
            </a:blip>
            <a:stretch>
              <a:fillRect t="-14955" r="-24617" b="-3273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8302095" y="-352090"/>
            <a:ext cx="11247276" cy="10991180"/>
          </a:xfrm>
          <a:custGeom>
            <a:avLst/>
            <a:gdLst/>
            <a:ahLst/>
            <a:cxnLst/>
            <a:rect l="l" t="t" r="r" b="b"/>
            <a:pathLst>
              <a:path w="11247276" h="10991180">
                <a:moveTo>
                  <a:pt x="0" y="0"/>
                </a:moveTo>
                <a:lnTo>
                  <a:pt x="11247277" y="0"/>
                </a:lnTo>
                <a:lnTo>
                  <a:pt x="11247277" y="10991180"/>
                </a:lnTo>
                <a:lnTo>
                  <a:pt x="0" y="109911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3729" t="-10865" r="-28692" b="-2714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AutoShape 6"/>
          <p:cNvSpPr/>
          <p:nvPr/>
        </p:nvSpPr>
        <p:spPr>
          <a:xfrm>
            <a:off x="807244" y="1485900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8" name="TextBox 8"/>
          <p:cNvSpPr txBox="1"/>
          <p:nvPr/>
        </p:nvSpPr>
        <p:spPr>
          <a:xfrm>
            <a:off x="807244" y="3327505"/>
            <a:ext cx="9195685" cy="27084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buNone/>
            </a:pPr>
            <a:r>
              <a:rPr lang="pt-BR" sz="4400" dirty="0">
                <a:solidFill>
                  <a:srgbClr val="000000"/>
                </a:solidFill>
                <a:effectLst/>
                <a:latin typeface="Montserrat" pitchFamily="2" charset="77"/>
              </a:rPr>
              <a:t>l </a:t>
            </a:r>
            <a:r>
              <a:rPr lang="pt-BR" sz="4400" dirty="0" err="1">
                <a:solidFill>
                  <a:srgbClr val="000000"/>
                </a:solidFill>
                <a:effectLst/>
                <a:latin typeface="Montserrat" pitchFamily="2" charset="77"/>
              </a:rPr>
              <a:t>ministerio</a:t>
            </a:r>
            <a:r>
              <a:rPr lang="pt-BR" sz="4400" dirty="0">
                <a:solidFill>
                  <a:srgbClr val="000000"/>
                </a:solidFill>
                <a:effectLst/>
                <a:latin typeface="Montserrat" pitchFamily="2" charset="77"/>
              </a:rPr>
              <a:t> de </a:t>
            </a:r>
            <a:r>
              <a:rPr lang="pt-BR" sz="4400" dirty="0" err="1">
                <a:solidFill>
                  <a:srgbClr val="000000"/>
                </a:solidFill>
                <a:effectLst/>
                <a:latin typeface="Montserrat" pitchFamily="2" charset="77"/>
              </a:rPr>
              <a:t>Jesús</a:t>
            </a:r>
            <a:r>
              <a:rPr lang="pt-BR" sz="4400" dirty="0">
                <a:solidFill>
                  <a:srgbClr val="000000"/>
                </a:solidFill>
                <a:effectLst/>
                <a:latin typeface="Montserrat" pitchFamily="2" charset="77"/>
              </a:rPr>
              <a:t> </a:t>
            </a:r>
            <a:r>
              <a:rPr lang="pt-BR" sz="4400" dirty="0" err="1">
                <a:solidFill>
                  <a:srgbClr val="000000"/>
                </a:solidFill>
                <a:effectLst/>
                <a:latin typeface="Montserrat" pitchFamily="2" charset="77"/>
              </a:rPr>
              <a:t>consistía</a:t>
            </a:r>
            <a:r>
              <a:rPr lang="pt-BR" sz="4400" dirty="0">
                <a:solidFill>
                  <a:srgbClr val="000000"/>
                </a:solidFill>
                <a:effectLst/>
                <a:latin typeface="Montserrat" pitchFamily="2" charset="77"/>
              </a:rPr>
              <a:t> </a:t>
            </a:r>
            <a:r>
              <a:rPr lang="pt-BR" sz="4400" dirty="0" err="1">
                <a:solidFill>
                  <a:srgbClr val="000000"/>
                </a:solidFill>
                <a:effectLst/>
                <a:latin typeface="Montserrat" pitchFamily="2" charset="77"/>
              </a:rPr>
              <a:t>en</a:t>
            </a:r>
            <a:r>
              <a:rPr lang="pt-BR" sz="4400" dirty="0">
                <a:solidFill>
                  <a:srgbClr val="000000"/>
                </a:solidFill>
                <a:effectLst/>
                <a:latin typeface="Montserrat" pitchFamily="2" charset="77"/>
              </a:rPr>
              <a:t> </a:t>
            </a:r>
            <a:r>
              <a:rPr lang="pt-BR" sz="4400" dirty="0" err="1">
                <a:solidFill>
                  <a:srgbClr val="000000"/>
                </a:solidFill>
                <a:effectLst/>
                <a:latin typeface="Montserrat" pitchFamily="2" charset="77"/>
              </a:rPr>
              <a:t>enseñar</a:t>
            </a:r>
            <a:r>
              <a:rPr lang="pt-BR" sz="4400" dirty="0">
                <a:solidFill>
                  <a:srgbClr val="000000"/>
                </a:solidFill>
                <a:effectLst/>
                <a:latin typeface="Montserrat" pitchFamily="2" charset="77"/>
              </a:rPr>
              <a:t>, sanar, </a:t>
            </a:r>
            <a:r>
              <a:rPr lang="pt-BR" sz="4400" dirty="0" err="1">
                <a:solidFill>
                  <a:srgbClr val="000000"/>
                </a:solidFill>
                <a:effectLst/>
                <a:latin typeface="Montserrat" pitchFamily="2" charset="77"/>
              </a:rPr>
              <a:t>y</a:t>
            </a:r>
            <a:r>
              <a:rPr lang="pt-BR" sz="4400" dirty="0">
                <a:solidFill>
                  <a:srgbClr val="000000"/>
                </a:solidFill>
                <a:effectLst/>
                <a:latin typeface="Montserrat" pitchFamily="2" charset="77"/>
              </a:rPr>
              <a:t> proclamar </a:t>
            </a:r>
            <a:r>
              <a:rPr lang="pt-BR" sz="4400" dirty="0" err="1">
                <a:solidFill>
                  <a:srgbClr val="000000"/>
                </a:solidFill>
                <a:effectLst/>
                <a:latin typeface="Montserrat" pitchFamily="2" charset="77"/>
              </a:rPr>
              <a:t>el</a:t>
            </a:r>
            <a:r>
              <a:rPr lang="pt-BR" sz="4400" dirty="0">
                <a:solidFill>
                  <a:srgbClr val="000000"/>
                </a:solidFill>
                <a:effectLst/>
                <a:latin typeface="Montserrat" pitchFamily="2" charset="77"/>
              </a:rPr>
              <a:t> </a:t>
            </a:r>
            <a:r>
              <a:rPr lang="pt-BR" sz="4400" dirty="0" err="1">
                <a:solidFill>
                  <a:srgbClr val="000000"/>
                </a:solidFill>
                <a:effectLst/>
                <a:latin typeface="Montserrat" pitchFamily="2" charset="77"/>
              </a:rPr>
              <a:t>evangelio</a:t>
            </a:r>
            <a:r>
              <a:rPr lang="pt-BR" sz="4400" dirty="0">
                <a:solidFill>
                  <a:srgbClr val="000000"/>
                </a:solidFill>
                <a:effectLst/>
                <a:latin typeface="Montserrat" pitchFamily="2" charset="77"/>
              </a:rPr>
              <a:t>. </a:t>
            </a:r>
            <a:r>
              <a:rPr lang="pt-BR" sz="4400" dirty="0" err="1">
                <a:solidFill>
                  <a:srgbClr val="000000"/>
                </a:solidFill>
                <a:effectLst/>
                <a:latin typeface="Montserrat" pitchFamily="2" charset="77"/>
              </a:rPr>
              <a:t>Sin</a:t>
            </a:r>
            <a:r>
              <a:rPr lang="pt-BR" sz="4400" dirty="0">
                <a:solidFill>
                  <a:srgbClr val="000000"/>
                </a:solidFill>
                <a:effectLst/>
                <a:latin typeface="Montserrat" pitchFamily="2" charset="77"/>
              </a:rPr>
              <a:t> embargo, </a:t>
            </a:r>
            <a:r>
              <a:rPr lang="pt-BR" sz="4400" dirty="0" err="1">
                <a:solidFill>
                  <a:srgbClr val="000000"/>
                </a:solidFill>
                <a:effectLst/>
                <a:latin typeface="Montserrat" pitchFamily="2" charset="77"/>
              </a:rPr>
              <a:t>la</a:t>
            </a:r>
            <a:r>
              <a:rPr lang="pt-BR" sz="4400" dirty="0">
                <a:solidFill>
                  <a:srgbClr val="000000"/>
                </a:solidFill>
                <a:effectLst/>
                <a:latin typeface="Montserrat" pitchFamily="2" charset="77"/>
              </a:rPr>
              <a:t> que más destaca, es </a:t>
            </a:r>
            <a:r>
              <a:rPr lang="pt-BR" sz="4400" dirty="0" err="1">
                <a:solidFill>
                  <a:srgbClr val="000000"/>
                </a:solidFill>
                <a:effectLst/>
                <a:latin typeface="Montserrat" pitchFamily="2" charset="77"/>
              </a:rPr>
              <a:t>la</a:t>
            </a:r>
            <a:r>
              <a:rPr lang="pt-BR" sz="4400" dirty="0">
                <a:solidFill>
                  <a:srgbClr val="000000"/>
                </a:solidFill>
                <a:effectLst/>
                <a:latin typeface="Montserrat" pitchFamily="2" charset="77"/>
              </a:rPr>
              <a:t> </a:t>
            </a:r>
            <a:r>
              <a:rPr lang="pt-BR" sz="4400" dirty="0" err="1">
                <a:solidFill>
                  <a:srgbClr val="000000"/>
                </a:solidFill>
                <a:effectLst/>
                <a:latin typeface="Montserrat" pitchFamily="2" charset="77"/>
              </a:rPr>
              <a:t>enseñanza</a:t>
            </a:r>
            <a:r>
              <a:rPr lang="pt-BR" sz="4400" dirty="0">
                <a:solidFill>
                  <a:srgbClr val="000000"/>
                </a:solidFill>
                <a:effectLst/>
                <a:latin typeface="Montserrat" pitchFamily="2" charset="77"/>
              </a:rPr>
              <a:t>.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9D4447F-F1E2-89D6-455F-0A936960C110}"/>
              </a:ext>
            </a:extLst>
          </p:cNvPr>
          <p:cNvSpPr txBox="1"/>
          <p:nvPr/>
        </p:nvSpPr>
        <p:spPr>
          <a:xfrm>
            <a:off x="914400" y="571500"/>
            <a:ext cx="434340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buNone/>
              <a:defRPr sz="4000">
                <a:solidFill>
                  <a:srgbClr val="000000"/>
                </a:solidFill>
                <a:effectLst/>
                <a:latin typeface="Montserrat" pitchFamily="2" charset="77"/>
              </a:defRPr>
            </a:lvl1pPr>
          </a:lstStyle>
          <a:p>
            <a:r>
              <a:rPr lang="en-US" sz="2000" dirty="0">
                <a:sym typeface="Anton"/>
              </a:rPr>
              <a:t>EL MAESTRO QUE ENSEÑABA CON EXCELENCIA CELESTIAL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8288000" cy="9847187"/>
          </a:xfrm>
          <a:custGeom>
            <a:avLst/>
            <a:gdLst/>
            <a:ahLst/>
            <a:cxnLst/>
            <a:rect l="l" t="t" r="r" b="b"/>
            <a:pathLst>
              <a:path w="18288000" h="9847187">
                <a:moveTo>
                  <a:pt x="0" y="0"/>
                </a:moveTo>
                <a:lnTo>
                  <a:pt x="18288000" y="0"/>
                </a:lnTo>
                <a:lnTo>
                  <a:pt x="18288000" y="9847187"/>
                </a:lnTo>
                <a:lnTo>
                  <a:pt x="0" y="98471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591" b="-2410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143000" y="3929755"/>
            <a:ext cx="9894560" cy="28414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Jesús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fue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reconocido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principalmente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Maestro. Sus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discípulos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sus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enemigos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incluso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Él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mismo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afirmaron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(Jn 13:13). En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NT se le llama 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“Maestro”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más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45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veces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y “Rabino”, que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significa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mismo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aparece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otras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14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</p:txBody>
      </p:sp>
      <p:sp>
        <p:nvSpPr>
          <p:cNvPr id="6" name="Freeform 6"/>
          <p:cNvSpPr/>
          <p:nvPr/>
        </p:nvSpPr>
        <p:spPr>
          <a:xfrm flipH="1">
            <a:off x="10821516" y="0"/>
            <a:ext cx="7466484" cy="10287000"/>
          </a:xfrm>
          <a:custGeom>
            <a:avLst/>
            <a:gdLst/>
            <a:ahLst/>
            <a:cxnLst/>
            <a:rect l="l" t="t" r="r" b="b"/>
            <a:pathLst>
              <a:path w="7466484" h="10287000">
                <a:moveTo>
                  <a:pt x="7466484" y="0"/>
                </a:moveTo>
                <a:lnTo>
                  <a:pt x="0" y="0"/>
                </a:lnTo>
                <a:lnTo>
                  <a:pt x="0" y="10287000"/>
                </a:lnTo>
                <a:lnTo>
                  <a:pt x="7466484" y="10287000"/>
                </a:lnTo>
                <a:lnTo>
                  <a:pt x="7466484" y="0"/>
                </a:lnTo>
                <a:close/>
              </a:path>
            </a:pathLst>
          </a:custGeom>
          <a:blipFill>
            <a:blip r:embed="rId5"/>
            <a:stretch>
              <a:fillRect l="-131429" t="-11724" r="-296599" b="-102897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80920" y="1463577"/>
            <a:ext cx="10956640" cy="10213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307575" lvl="1" indent="-653788" algn="l">
              <a:lnSpc>
                <a:spcPts val="8478"/>
              </a:lnSpc>
              <a:buAutoNum type="arabicPeriod"/>
            </a:pPr>
            <a:r>
              <a:rPr lang="en-US" sz="6056" spc="-19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JESÚS, EL MAESTRO POR EXCELENCIA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B68CA6-B2F2-37F0-5B7F-A0ADAE722B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241EA89-6206-B9A8-E910-5AA459AFB096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5B77DEB-E8F9-9A73-A9A1-1A05BF5F2ED5}"/>
              </a:ext>
            </a:extLst>
          </p:cNvPr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D3EAD0B7-60CF-5EA0-6122-E8EB1B41CB9C}"/>
              </a:ext>
            </a:extLst>
          </p:cNvPr>
          <p:cNvSpPr/>
          <p:nvPr/>
        </p:nvSpPr>
        <p:spPr>
          <a:xfrm>
            <a:off x="-40460" y="29787"/>
            <a:ext cx="18288000" cy="9847187"/>
          </a:xfrm>
          <a:custGeom>
            <a:avLst/>
            <a:gdLst/>
            <a:ahLst/>
            <a:cxnLst/>
            <a:rect l="l" t="t" r="r" b="b"/>
            <a:pathLst>
              <a:path w="18288000" h="9847187">
                <a:moveTo>
                  <a:pt x="0" y="0"/>
                </a:moveTo>
                <a:lnTo>
                  <a:pt x="18288000" y="0"/>
                </a:lnTo>
                <a:lnTo>
                  <a:pt x="18288000" y="9847187"/>
                </a:lnTo>
                <a:lnTo>
                  <a:pt x="0" y="98471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591" b="-2410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DE313FD1-657A-AE1D-4B24-D0353F4005D6}"/>
              </a:ext>
            </a:extLst>
          </p:cNvPr>
          <p:cNvSpPr txBox="1"/>
          <p:nvPr/>
        </p:nvSpPr>
        <p:spPr>
          <a:xfrm>
            <a:off x="1143000" y="4076700"/>
            <a:ext cx="9678516" cy="28414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muestra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fue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actividad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secundaria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un pilar de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ministerio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Jesús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enseñaba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autoridad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</a:p>
          <a:p>
            <a:pPr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(Mt 7:29),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compasión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propósito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alcanzando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tanto la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mente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corazón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8A4A9B92-1B7B-9B9E-ADB2-1981EA46B384}"/>
              </a:ext>
            </a:extLst>
          </p:cNvPr>
          <p:cNvSpPr/>
          <p:nvPr/>
        </p:nvSpPr>
        <p:spPr>
          <a:xfrm flipH="1">
            <a:off x="10821516" y="0"/>
            <a:ext cx="7466484" cy="10287000"/>
          </a:xfrm>
          <a:custGeom>
            <a:avLst/>
            <a:gdLst/>
            <a:ahLst/>
            <a:cxnLst/>
            <a:rect l="l" t="t" r="r" b="b"/>
            <a:pathLst>
              <a:path w="7466484" h="10287000">
                <a:moveTo>
                  <a:pt x="7466484" y="0"/>
                </a:moveTo>
                <a:lnTo>
                  <a:pt x="0" y="0"/>
                </a:lnTo>
                <a:lnTo>
                  <a:pt x="0" y="10287000"/>
                </a:lnTo>
                <a:lnTo>
                  <a:pt x="7466484" y="10287000"/>
                </a:lnTo>
                <a:lnTo>
                  <a:pt x="7466484" y="0"/>
                </a:lnTo>
                <a:close/>
              </a:path>
            </a:pathLst>
          </a:custGeom>
          <a:blipFill>
            <a:blip r:embed="rId5"/>
            <a:stretch>
              <a:fillRect l="-131429" t="-11724" r="-296599" b="-102897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B409789A-C251-C75C-9233-94E9BBC58402}"/>
              </a:ext>
            </a:extLst>
          </p:cNvPr>
          <p:cNvSpPr txBox="1"/>
          <p:nvPr/>
        </p:nvSpPr>
        <p:spPr>
          <a:xfrm>
            <a:off x="80920" y="1463577"/>
            <a:ext cx="10956640" cy="10213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307575" lvl="1" indent="-653788" algn="l">
              <a:lnSpc>
                <a:spcPts val="8478"/>
              </a:lnSpc>
              <a:buAutoNum type="arabicPeriod"/>
            </a:pPr>
            <a:r>
              <a:rPr lang="en-US" sz="6056" spc="-19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JESÚS, EL MAESTRO POR EXCELENCIA</a:t>
            </a:r>
          </a:p>
        </p:txBody>
      </p:sp>
    </p:spTree>
    <p:extLst>
      <p:ext uri="{BB962C8B-B14F-4D97-AF65-F5344CB8AC3E}">
        <p14:creationId xmlns:p14="http://schemas.microsoft.com/office/powerpoint/2010/main" val="356801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10515600" y="-21475"/>
            <a:ext cx="7772400" cy="10308476"/>
          </a:xfrm>
          <a:custGeom>
            <a:avLst/>
            <a:gdLst/>
            <a:ahLst/>
            <a:cxnLst/>
            <a:rect l="l" t="t" r="r" b="b"/>
            <a:pathLst>
              <a:path w="12390866" h="11775468">
                <a:moveTo>
                  <a:pt x="0" y="0"/>
                </a:moveTo>
                <a:lnTo>
                  <a:pt x="12390866" y="0"/>
                </a:lnTo>
                <a:lnTo>
                  <a:pt x="12390866" y="11775469"/>
                </a:lnTo>
                <a:lnTo>
                  <a:pt x="0" y="117754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4767" t="-1" r="-96148" b="-1958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676400" y="3009900"/>
            <a:ext cx="7848600" cy="51497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enseñanza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Jesús no solo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transmitía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conocimiento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;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-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hablaba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porque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conocía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necesidades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más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profundas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persona y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usaba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Escrituras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sanar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corazo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-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corregir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errores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restaurar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esperanza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En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lugar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teoría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ofrecía</a:t>
            </a:r>
            <a:endParaRPr lang="en-US" sz="3166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>
              <a:lnSpc>
                <a:spcPts val="4477"/>
              </a:lnSpc>
            </a:pP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respuestas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33211" y="914400"/>
            <a:ext cx="15573589" cy="9864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231"/>
              </a:lnSpc>
            </a:pPr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LA ENSEÑANZA COMO HERRAMIENTA DE TRANSFORMACIÓN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F0098-5E8F-A07F-9BCB-C799F92CA7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5CCBA7FB-5B7D-E42F-5D38-C6F5BF2A1F84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EA798085-9F3A-090D-A23B-32D08FBCFAC8}"/>
              </a:ext>
            </a:extLst>
          </p:cNvPr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238B0DD-05EC-A2A7-7EE2-ABB3016E5174}"/>
              </a:ext>
            </a:extLst>
          </p:cNvPr>
          <p:cNvSpPr/>
          <p:nvPr/>
        </p:nvSpPr>
        <p:spPr>
          <a:xfrm>
            <a:off x="10515600" y="-21475"/>
            <a:ext cx="7772400" cy="10308476"/>
          </a:xfrm>
          <a:custGeom>
            <a:avLst/>
            <a:gdLst/>
            <a:ahLst/>
            <a:cxnLst/>
            <a:rect l="l" t="t" r="r" b="b"/>
            <a:pathLst>
              <a:path w="12390866" h="11775468">
                <a:moveTo>
                  <a:pt x="0" y="0"/>
                </a:moveTo>
                <a:lnTo>
                  <a:pt x="12390866" y="0"/>
                </a:lnTo>
                <a:lnTo>
                  <a:pt x="12390866" y="11775469"/>
                </a:lnTo>
                <a:lnTo>
                  <a:pt x="0" y="117754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4767" t="-1" r="-96148" b="-1958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9155074E-66BD-E4A7-5312-992A82C1FF89}"/>
              </a:ext>
            </a:extLst>
          </p:cNvPr>
          <p:cNvSpPr txBox="1"/>
          <p:nvPr/>
        </p:nvSpPr>
        <p:spPr>
          <a:xfrm>
            <a:off x="1524000" y="3771900"/>
            <a:ext cx="9601200" cy="34185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Así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también,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maestro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sabático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debe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no solo para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informar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Cada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oportunidad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vean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Jesús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respuesta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sus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luchas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y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encuentren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Biblia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dirección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consuelo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diaria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FE0316B2-F946-6FDC-D535-4C890B62C660}"/>
              </a:ext>
            </a:extLst>
          </p:cNvPr>
          <p:cNvSpPr txBox="1"/>
          <p:nvPr/>
        </p:nvSpPr>
        <p:spPr>
          <a:xfrm>
            <a:off x="733211" y="914400"/>
            <a:ext cx="15573589" cy="9864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231"/>
              </a:lnSpc>
            </a:pPr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LA ENSEÑANZA COMO HERRAMIENTA DE TRANSFORMACIÓN</a:t>
            </a:r>
          </a:p>
        </p:txBody>
      </p:sp>
    </p:spTree>
    <p:extLst>
      <p:ext uri="{BB962C8B-B14F-4D97-AF65-F5344CB8AC3E}">
        <p14:creationId xmlns:p14="http://schemas.microsoft.com/office/powerpoint/2010/main" val="58240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10956122" y="0"/>
            <a:ext cx="7627367" cy="10287000"/>
          </a:xfrm>
          <a:custGeom>
            <a:avLst/>
            <a:gdLst/>
            <a:ahLst/>
            <a:cxnLst/>
            <a:rect l="l" t="t" r="r" b="b"/>
            <a:pathLst>
              <a:path w="7627367" h="10287000">
                <a:moveTo>
                  <a:pt x="0" y="0"/>
                </a:moveTo>
                <a:lnTo>
                  <a:pt x="7627367" y="0"/>
                </a:lnTo>
                <a:lnTo>
                  <a:pt x="762736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5229" t="-3578" r="-1920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664377" y="3513649"/>
            <a:ext cx="7627368" cy="39955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Cuando un maestro de Escuela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Sabática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pone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frente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representando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Cristo. Su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rol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es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menor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continuando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obra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del Maestro.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humildad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pasión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amor es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reflejar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carácter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Jesús.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33211" y="914400"/>
            <a:ext cx="10771762" cy="9864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231"/>
              </a:lnSpc>
            </a:pPr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MAESTROS DE ESCUELA SABÁTICA: 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369656" y="1900824"/>
            <a:ext cx="9290977" cy="6177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981"/>
              </a:lnSpc>
              <a:spcBef>
                <a:spcPct val="0"/>
              </a:spcBef>
            </a:pPr>
            <a:r>
              <a:rPr lang="en-US" sz="3558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UNA EXTENSIÓN DEL MINISTERIO DE CRISTO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471</Words>
  <Application>Microsoft Office PowerPoint</Application>
  <PresentationFormat>Personalizar</PresentationFormat>
  <Paragraphs>43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8" baseType="lpstr">
      <vt:lpstr>Anton</vt:lpstr>
      <vt:lpstr>Brittany</vt:lpstr>
      <vt:lpstr>Arial</vt:lpstr>
      <vt:lpstr>Montserrat</vt:lpstr>
      <vt:lpstr>Calibri</vt:lpstr>
      <vt:lpstr>Poppins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1 - 3 trim </dc:title>
  <cp:lastModifiedBy>DSA - Letícia Pereira de Melo Borges</cp:lastModifiedBy>
  <cp:revision>8</cp:revision>
  <dcterms:created xsi:type="dcterms:W3CDTF">2006-08-16T00:00:00Z</dcterms:created>
  <dcterms:modified xsi:type="dcterms:W3CDTF">2025-06-23T12:32:57Z</dcterms:modified>
  <dc:identifier>DAGo2HIbFE8</dc:identifier>
</cp:coreProperties>
</file>