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67" r:id="rId2"/>
    <p:sldId id="257" r:id="rId3"/>
    <p:sldId id="258" r:id="rId4"/>
    <p:sldId id="259" r:id="rId5"/>
    <p:sldId id="264" r:id="rId6"/>
    <p:sldId id="260" r:id="rId7"/>
    <p:sldId id="265" r:id="rId8"/>
    <p:sldId id="261" r:id="rId9"/>
    <p:sldId id="266" r:id="rId10"/>
    <p:sldId id="262" r:id="rId11"/>
    <p:sldId id="263" r:id="rId12"/>
  </p:sldIdLst>
  <p:sldSz cx="18288000" cy="10287000"/>
  <p:notesSz cx="6858000" cy="9144000"/>
  <p:embeddedFontLst>
    <p:embeddedFont>
      <p:font typeface="Anton" pitchFamily="2" charset="77"/>
      <p:regular r:id="rId13"/>
    </p:embeddedFont>
    <p:embeddedFont>
      <p:font typeface="Brittany" pitchFamily="2" charset="0"/>
      <p:regular r:id="rId14"/>
    </p:embeddedFont>
    <p:embeddedFont>
      <p:font typeface="Montserrat" pitchFamily="2" charset="77"/>
      <p:regular r:id="rId15"/>
      <p:bold r:id="rId16"/>
      <p:italic r:id="rId17"/>
      <p:boldItalic r:id="rId18"/>
    </p:embeddedFont>
    <p:embeddedFont>
      <p:font typeface="Poppins" pitchFamily="2" charset="77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 autoAdjust="0"/>
    <p:restoredTop sz="94610" autoAdjust="0"/>
  </p:normalViewPr>
  <p:slideViewPr>
    <p:cSldViewPr>
      <p:cViewPr varScale="1">
        <p:scale>
          <a:sx n="74" d="100"/>
          <a:sy n="74" d="100"/>
        </p:scale>
        <p:origin x="408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4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2949692" y="4948692"/>
            <a:ext cx="10287000" cy="389616"/>
          </a:xfrm>
          <a:custGeom>
            <a:avLst/>
            <a:gdLst/>
            <a:ahLst/>
            <a:cxnLst/>
            <a:rect l="l" t="t" r="r" b="b"/>
            <a:pathLst>
              <a:path w="10287000" h="389616">
                <a:moveTo>
                  <a:pt x="0" y="0"/>
                </a:moveTo>
                <a:lnTo>
                  <a:pt x="10287000" y="0"/>
                </a:lnTo>
                <a:lnTo>
                  <a:pt x="10287000" y="389616"/>
                </a:lnTo>
                <a:lnTo>
                  <a:pt x="0" y="3896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6921" t="-2184829" r="-269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7898384" cy="10789416"/>
          </a:xfrm>
          <a:custGeom>
            <a:avLst/>
            <a:gdLst/>
            <a:ahLst/>
            <a:cxnLst/>
            <a:rect l="l" t="t" r="r" b="b"/>
            <a:pathLst>
              <a:path w="17898384" h="10789416">
                <a:moveTo>
                  <a:pt x="0" y="0"/>
                </a:moveTo>
                <a:lnTo>
                  <a:pt x="17898384" y="0"/>
                </a:lnTo>
                <a:lnTo>
                  <a:pt x="17898384" y="10789416"/>
                </a:lnTo>
                <a:lnTo>
                  <a:pt x="0" y="1078941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188" t="-7740" b="-96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14547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1295400" y="2865722"/>
            <a:ext cx="11669348" cy="14313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1935"/>
              </a:lnSpc>
              <a:spcBef>
                <a:spcPct val="0"/>
              </a:spcBef>
            </a:pPr>
            <a:r>
              <a:rPr lang="en-US" sz="8000" dirty="0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EL MAESTRO QUE ENSEÑABA 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876848" y="673945"/>
            <a:ext cx="5217769" cy="2072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996"/>
              </a:lnSpc>
              <a:spcBef>
                <a:spcPct val="0"/>
              </a:spcBef>
            </a:pPr>
            <a:r>
              <a:rPr lang="en-US" sz="12140">
                <a:solidFill>
                  <a:srgbClr val="FDB860"/>
                </a:solidFill>
                <a:latin typeface="Brittany"/>
                <a:ea typeface="Brittany"/>
                <a:cs typeface="Brittany"/>
                <a:sym typeface="Brittany"/>
              </a:rPr>
              <a:t>Jesus,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295400" y="4297076"/>
            <a:ext cx="7764497" cy="2841377"/>
            <a:chOff x="0" y="-323850"/>
            <a:chExt cx="10352664" cy="3788502"/>
          </a:xfrm>
        </p:grpSpPr>
        <p:sp>
          <p:nvSpPr>
            <p:cNvPr id="9" name="TextBox 9"/>
            <p:cNvSpPr txBox="1"/>
            <p:nvPr/>
          </p:nvSpPr>
          <p:spPr>
            <a:xfrm>
              <a:off x="2682342" y="113801"/>
              <a:ext cx="7670322" cy="276050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5352"/>
                </a:lnSpc>
              </a:pPr>
              <a:r>
                <a:rPr lang="en-US" sz="3600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TEMAS SUGERENTES</a:t>
              </a:r>
            </a:p>
            <a:p>
              <a:pPr algn="l">
                <a:lnSpc>
                  <a:spcPts val="5352"/>
                </a:lnSpc>
              </a:pPr>
              <a:r>
                <a:rPr lang="en-US" sz="3600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PARA LA CLASE DE MAESTROS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323850"/>
              <a:ext cx="2402959" cy="37885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4077"/>
                </a:lnSpc>
                <a:spcBef>
                  <a:spcPct val="0"/>
                </a:spcBef>
              </a:pPr>
              <a:r>
                <a:rPr lang="en-US" sz="17197" dirty="0">
                  <a:solidFill>
                    <a:srgbClr val="EBEFF2"/>
                  </a:solidFill>
                  <a:latin typeface="Anton"/>
                  <a:ea typeface="Anton"/>
                  <a:cs typeface="Anton"/>
                  <a:sym typeface="Anton"/>
                </a:rPr>
                <a:t>13</a:t>
              </a:r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2667000" y="7502754"/>
            <a:ext cx="4770488" cy="14313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935"/>
              </a:lnSpc>
              <a:spcBef>
                <a:spcPct val="0"/>
              </a:spcBef>
            </a:pPr>
            <a:r>
              <a:rPr lang="en-US" sz="8525" dirty="0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TEMA 5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96D3EDAF-8B0E-833B-B479-FB3976AFC9F6}"/>
              </a:ext>
            </a:extLst>
          </p:cNvPr>
          <p:cNvSpPr txBox="1"/>
          <p:nvPr/>
        </p:nvSpPr>
        <p:spPr>
          <a:xfrm>
            <a:off x="3200400" y="1104900"/>
            <a:ext cx="39626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6600" dirty="0">
                <a:solidFill>
                  <a:srgbClr val="FDB960"/>
                </a:solidFill>
              </a:rPr>
              <a:t>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197494" cy="12131663"/>
          </a:xfrm>
          <a:custGeom>
            <a:avLst/>
            <a:gdLst/>
            <a:ahLst/>
            <a:cxnLst/>
            <a:rect l="l" t="t" r="r" b="b"/>
            <a:pathLst>
              <a:path w="18197494" h="12131663">
                <a:moveTo>
                  <a:pt x="0" y="0"/>
                </a:moveTo>
                <a:lnTo>
                  <a:pt x="18197494" y="0"/>
                </a:lnTo>
                <a:lnTo>
                  <a:pt x="18197494" y="12131663"/>
                </a:lnTo>
                <a:lnTo>
                  <a:pt x="0" y="1213166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0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18197494" cy="10287000"/>
          </a:xfrm>
          <a:custGeom>
            <a:avLst/>
            <a:gdLst/>
            <a:ahLst/>
            <a:cxnLst/>
            <a:rect l="l" t="t" r="r" b="b"/>
            <a:pathLst>
              <a:path w="18197494" h="10287000">
                <a:moveTo>
                  <a:pt x="0" y="0"/>
                </a:moveTo>
                <a:lnTo>
                  <a:pt x="18197494" y="0"/>
                </a:lnTo>
                <a:lnTo>
                  <a:pt x="1819749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b="-1793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1371600" y="3543300"/>
            <a:ext cx="9790412" cy="39955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77"/>
              </a:lnSpc>
            </a:pP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Aunque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existen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métodos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pedagógicos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útiles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lo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más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importante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es que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recursos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estén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al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servicio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del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mensaje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y no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sustituyan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poder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del Espíritu.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Recuerda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la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verdadera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transformación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comienza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cuando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lo</a:t>
            </a:r>
          </a:p>
          <a:p>
            <a:pPr>
              <a:lnSpc>
                <a:spcPts val="4477"/>
              </a:lnSpc>
            </a:pP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que vives. El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contenido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toca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mente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;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ejemplo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toca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corazón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733211" y="914400"/>
            <a:ext cx="10696789" cy="20379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231"/>
              </a:lnSpc>
            </a:pPr>
            <a:r>
              <a:rPr lang="en-US" sz="5879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3. APLICAR TÉCNICAS SIN PERDER LA</a:t>
            </a:r>
          </a:p>
          <a:p>
            <a:pPr>
              <a:lnSpc>
                <a:spcPts val="8231"/>
              </a:lnSpc>
            </a:pPr>
            <a:r>
              <a:rPr lang="en-US" sz="5879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    CONEXIÓN ESPIRITUAL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420395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 dirty="0"/>
          </a:p>
        </p:txBody>
      </p:sp>
      <p:grpSp>
        <p:nvGrpSpPr>
          <p:cNvPr id="4" name="Group 4"/>
          <p:cNvGrpSpPr/>
          <p:nvPr/>
        </p:nvGrpSpPr>
        <p:grpSpPr>
          <a:xfrm>
            <a:off x="5378188" y="3202037"/>
            <a:ext cx="1941463" cy="1941463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0108996" y="3147563"/>
            <a:ext cx="1941463" cy="1941463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4525804" y="3147563"/>
            <a:ext cx="1941463" cy="1941463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3" name="AutoShape 13"/>
          <p:cNvSpPr/>
          <p:nvPr/>
        </p:nvSpPr>
        <p:spPr>
          <a:xfrm flipH="1" flipV="1">
            <a:off x="4316092" y="4836946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4" name="AutoShape 14"/>
          <p:cNvSpPr/>
          <p:nvPr/>
        </p:nvSpPr>
        <p:spPr>
          <a:xfrm flipH="1" flipV="1">
            <a:off x="8698495" y="4782472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5" name="AutoShape 15"/>
          <p:cNvSpPr/>
          <p:nvPr/>
        </p:nvSpPr>
        <p:spPr>
          <a:xfrm flipH="1" flipV="1">
            <a:off x="13278035" y="4745194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grpSp>
        <p:nvGrpSpPr>
          <p:cNvPr id="16" name="Group 16"/>
          <p:cNvGrpSpPr/>
          <p:nvPr/>
        </p:nvGrpSpPr>
        <p:grpSpPr>
          <a:xfrm>
            <a:off x="1028700" y="3202037"/>
            <a:ext cx="1941463" cy="1941463"/>
            <a:chOff x="0" y="0"/>
            <a:chExt cx="812800" cy="8128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9" name="Freeform 19"/>
          <p:cNvSpPr/>
          <p:nvPr/>
        </p:nvSpPr>
        <p:spPr>
          <a:xfrm>
            <a:off x="6358445" y="1137944"/>
            <a:ext cx="1268857" cy="1109673"/>
          </a:xfrm>
          <a:custGeom>
            <a:avLst/>
            <a:gdLst/>
            <a:ahLst/>
            <a:cxnLst/>
            <a:rect l="l" t="t" r="r" b="b"/>
            <a:pathLst>
              <a:path w="1268857" h="1109673">
                <a:moveTo>
                  <a:pt x="0" y="0"/>
                </a:moveTo>
                <a:lnTo>
                  <a:pt x="1268856" y="0"/>
                </a:lnTo>
                <a:lnTo>
                  <a:pt x="1268856" y="1109673"/>
                </a:lnTo>
                <a:lnTo>
                  <a:pt x="0" y="110967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0" name="Freeform 20"/>
          <p:cNvSpPr/>
          <p:nvPr/>
        </p:nvSpPr>
        <p:spPr>
          <a:xfrm>
            <a:off x="15925800" y="9077103"/>
            <a:ext cx="2486432" cy="1664079"/>
          </a:xfrm>
          <a:custGeom>
            <a:avLst/>
            <a:gdLst/>
            <a:ahLst/>
            <a:cxnLst/>
            <a:rect l="l" t="t" r="r" b="b"/>
            <a:pathLst>
              <a:path w="2941368" h="1951999">
                <a:moveTo>
                  <a:pt x="0" y="0"/>
                </a:moveTo>
                <a:lnTo>
                  <a:pt x="2941368" y="0"/>
                </a:lnTo>
                <a:lnTo>
                  <a:pt x="2941368" y="1951999"/>
                </a:lnTo>
                <a:lnTo>
                  <a:pt x="0" y="195199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1" name="TextBox 21"/>
          <p:cNvSpPr txBox="1"/>
          <p:nvPr/>
        </p:nvSpPr>
        <p:spPr>
          <a:xfrm>
            <a:off x="149793" y="5366420"/>
            <a:ext cx="4147254" cy="51850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513"/>
              </a:lnSpc>
            </a:pPr>
            <a:r>
              <a:rPr lang="en-US" sz="3526" spc="88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Aparta</a:t>
            </a:r>
            <a:r>
              <a:rPr lang="en-US" sz="3526" spc="88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526" spc="88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tiempo</a:t>
            </a:r>
            <a:r>
              <a:rPr lang="en-US" sz="3526" spc="88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526" spc="88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cada</a:t>
            </a:r>
            <a:r>
              <a:rPr lang="en-US" sz="3526" spc="88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día para </a:t>
            </a:r>
            <a:r>
              <a:rPr lang="en-US" sz="3526" spc="88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aprender</a:t>
            </a:r>
            <a:r>
              <a:rPr lang="en-US" sz="3526" spc="88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526" spc="88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en</a:t>
            </a:r>
            <a:r>
              <a:rPr lang="en-US" sz="3526" spc="88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la Escuela de Cristo</a:t>
            </a:r>
          </a:p>
          <a:p>
            <a:pPr algn="ctr">
              <a:lnSpc>
                <a:spcPts val="4513"/>
              </a:lnSpc>
            </a:pPr>
            <a:r>
              <a:rPr lang="en-US" sz="3526" spc="88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mediante</a:t>
            </a:r>
            <a:r>
              <a:rPr lang="en-US" sz="3526" spc="88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la </a:t>
            </a:r>
            <a:r>
              <a:rPr lang="en-US" sz="3526" spc="88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oración</a:t>
            </a:r>
            <a:r>
              <a:rPr lang="en-US" sz="3526" spc="88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y </a:t>
            </a:r>
            <a:r>
              <a:rPr lang="en-US" sz="3526" spc="88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el</a:t>
            </a:r>
            <a:r>
              <a:rPr lang="en-US" sz="3526" spc="88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526" spc="88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estudio</a:t>
            </a:r>
            <a:r>
              <a:rPr lang="en-US" sz="3526" spc="88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de la Biblia.</a:t>
            </a:r>
          </a:p>
          <a:p>
            <a:pPr algn="ctr">
              <a:lnSpc>
                <a:spcPts val="4513"/>
              </a:lnSpc>
            </a:pPr>
            <a:endParaRPr lang="en-US" sz="3526" spc="88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7905504" y="857250"/>
            <a:ext cx="6601256" cy="15495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u="none" strike="noStrike" spc="-302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PRÁCTICAS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4545511" y="5380589"/>
            <a:ext cx="4077610" cy="37487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936"/>
              </a:lnSpc>
              <a:spcBef>
                <a:spcPct val="0"/>
              </a:spcBef>
            </a:pPr>
            <a:r>
              <a:rPr lang="en-US" sz="3526" spc="88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Sé</a:t>
            </a:r>
            <a:r>
              <a:rPr lang="en-US" sz="3526" spc="88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526" spc="88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constante</a:t>
            </a:r>
            <a:r>
              <a:rPr lang="en-US" sz="3526" spc="88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526" spc="88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en</a:t>
            </a:r>
            <a:r>
              <a:rPr lang="en-US" sz="3526" spc="88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526" spc="88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tu</a:t>
            </a:r>
            <a:r>
              <a:rPr lang="en-US" sz="3526" spc="88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526" spc="88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crecimiento</a:t>
            </a:r>
            <a:r>
              <a:rPr lang="en-US" sz="3526" spc="88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526" spc="88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espiritual</a:t>
            </a:r>
            <a:r>
              <a:rPr lang="en-US" sz="3526" spc="88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personal, no solo</a:t>
            </a:r>
          </a:p>
          <a:p>
            <a:pPr algn="ctr">
              <a:lnSpc>
                <a:spcPts val="4936"/>
              </a:lnSpc>
              <a:spcBef>
                <a:spcPct val="0"/>
              </a:spcBef>
            </a:pPr>
            <a:r>
              <a:rPr lang="en-US" sz="3526" spc="88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académico</a:t>
            </a:r>
            <a:r>
              <a:rPr lang="en-US" sz="3526" spc="88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o </a:t>
            </a:r>
            <a:r>
              <a:rPr lang="en-US" sz="3526" spc="88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técnico</a:t>
            </a:r>
            <a:r>
              <a:rPr lang="en-US" sz="3526" spc="88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8942258" y="5328320"/>
            <a:ext cx="4050027" cy="31204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36"/>
              </a:lnSpc>
              <a:spcBef>
                <a:spcPct val="0"/>
              </a:spcBef>
            </a:pP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Usa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los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recursos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pedagógicos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con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sabiduría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, sin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dejar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de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lado</a:t>
            </a:r>
            <a:endParaRPr lang="en-US" sz="3526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algn="ctr">
              <a:lnSpc>
                <a:spcPts val="4936"/>
              </a:lnSpc>
              <a:spcBef>
                <a:spcPct val="0"/>
              </a:spcBef>
            </a:pP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la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guía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divina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3525679" y="5328320"/>
            <a:ext cx="4564871" cy="37487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36"/>
              </a:lnSpc>
              <a:spcBef>
                <a:spcPct val="0"/>
              </a:spcBef>
            </a:pPr>
            <a:r>
              <a:rPr lang="en-US" sz="3526" spc="-179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Comparte</a:t>
            </a:r>
            <a:r>
              <a:rPr lang="en-US" sz="3526" spc="-179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con </a:t>
            </a:r>
            <a:r>
              <a:rPr lang="en-US" sz="3526" spc="-179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tus</a:t>
            </a:r>
            <a:r>
              <a:rPr lang="en-US" sz="3526" spc="-179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526" spc="-179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alumnos</a:t>
            </a:r>
            <a:r>
              <a:rPr lang="en-US" sz="3526" spc="-179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lo que Dios </a:t>
            </a:r>
            <a:r>
              <a:rPr lang="en-US" sz="3526" spc="-179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te</a:t>
            </a:r>
            <a:r>
              <a:rPr lang="en-US" sz="3526" spc="-179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526" spc="-179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está</a:t>
            </a:r>
            <a:r>
              <a:rPr lang="en-US" sz="3526" spc="-179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526" spc="-179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enseñando</a:t>
            </a:r>
            <a:r>
              <a:rPr lang="en-US" sz="3526" spc="-179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a </a:t>
            </a:r>
            <a:r>
              <a:rPr lang="en-US" sz="3526" spc="-179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ti</a:t>
            </a:r>
            <a:endParaRPr lang="en-US" sz="3526" spc="-179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algn="ctr">
              <a:lnSpc>
                <a:spcPts val="4936"/>
              </a:lnSpc>
              <a:spcBef>
                <a:spcPct val="0"/>
              </a:spcBef>
            </a:pPr>
            <a:r>
              <a:rPr lang="en-US" sz="3526" spc="-179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también. </a:t>
            </a:r>
            <a:r>
              <a:rPr lang="en-US" sz="3526" spc="-179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Sé</a:t>
            </a:r>
            <a:r>
              <a:rPr lang="en-US" sz="3526" spc="-179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vulnerable, </a:t>
            </a:r>
            <a:r>
              <a:rPr lang="en-US" sz="3526" spc="-179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auténtico</a:t>
            </a:r>
            <a:r>
              <a:rPr lang="en-US" sz="3526" spc="-179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y </a:t>
            </a:r>
            <a:r>
              <a:rPr lang="en-US" sz="3526" spc="-179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guiado</a:t>
            </a:r>
            <a:r>
              <a:rPr lang="en-US" sz="3526" spc="-179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745496" y="3353527"/>
            <a:ext cx="348855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1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6045176" y="3353527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0805245" y="3353527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5226965" y="3337238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4</a:t>
            </a:r>
          </a:p>
        </p:txBody>
      </p:sp>
      <p:sp>
        <p:nvSpPr>
          <p:cNvPr id="31" name="TextBox 7">
            <a:extLst>
              <a:ext uri="{FF2B5EF4-FFF2-40B4-BE49-F238E27FC236}">
                <a16:creationId xmlns:a16="http://schemas.microsoft.com/office/drawing/2014/main" id="{CD6CF002-515D-CF4A-F89B-2DCC4CF19336}"/>
              </a:ext>
            </a:extLst>
          </p:cNvPr>
          <p:cNvSpPr txBox="1"/>
          <p:nvPr/>
        </p:nvSpPr>
        <p:spPr>
          <a:xfrm>
            <a:off x="694844" y="1264617"/>
            <a:ext cx="5524500" cy="856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EL MAESTRO QUE ENSEÑABA </a:t>
            </a:r>
          </a:p>
          <a:p>
            <a:pPr algn="r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DESDE LA ESCUELA DEL CORAZÓN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3A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2949692" y="4948692"/>
            <a:ext cx="10287000" cy="389616"/>
          </a:xfrm>
          <a:custGeom>
            <a:avLst/>
            <a:gdLst/>
            <a:ahLst/>
            <a:cxnLst/>
            <a:rect l="l" t="t" r="r" b="b"/>
            <a:pathLst>
              <a:path w="10287000" h="389616">
                <a:moveTo>
                  <a:pt x="0" y="0"/>
                </a:moveTo>
                <a:lnTo>
                  <a:pt x="10287000" y="0"/>
                </a:lnTo>
                <a:lnTo>
                  <a:pt x="10287000" y="389616"/>
                </a:lnTo>
                <a:lnTo>
                  <a:pt x="0" y="3896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6921" t="-2184829" r="-269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7898384" cy="10789416"/>
          </a:xfrm>
          <a:custGeom>
            <a:avLst/>
            <a:gdLst/>
            <a:ahLst/>
            <a:cxnLst/>
            <a:rect l="l" t="t" r="r" b="b"/>
            <a:pathLst>
              <a:path w="17898384" h="10789416">
                <a:moveTo>
                  <a:pt x="0" y="0"/>
                </a:moveTo>
                <a:lnTo>
                  <a:pt x="17898384" y="0"/>
                </a:lnTo>
                <a:lnTo>
                  <a:pt x="17898384" y="10789416"/>
                </a:lnTo>
                <a:lnTo>
                  <a:pt x="0" y="1078941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42000"/>
            </a:blip>
            <a:stretch>
              <a:fillRect l="-6188" t="-7740" b="-96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8" name="TextBox 8"/>
          <p:cNvSpPr txBox="1"/>
          <p:nvPr/>
        </p:nvSpPr>
        <p:spPr>
          <a:xfrm>
            <a:off x="1866218" y="2020710"/>
            <a:ext cx="5217769" cy="2072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996"/>
              </a:lnSpc>
              <a:spcBef>
                <a:spcPct val="0"/>
              </a:spcBef>
            </a:pPr>
            <a:r>
              <a:rPr lang="en-US" sz="12140">
                <a:solidFill>
                  <a:srgbClr val="FDB860"/>
                </a:solidFill>
                <a:latin typeface="Brittany"/>
                <a:ea typeface="Brittany"/>
                <a:cs typeface="Brittany"/>
                <a:sym typeface="Brittany"/>
              </a:rPr>
              <a:t>Jesus,</a:t>
            </a: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1C0871A4-F88A-47FD-696B-7310F0DA8439}"/>
              </a:ext>
            </a:extLst>
          </p:cNvPr>
          <p:cNvSpPr txBox="1"/>
          <p:nvPr/>
        </p:nvSpPr>
        <p:spPr>
          <a:xfrm>
            <a:off x="2042444" y="4419484"/>
            <a:ext cx="12283156" cy="27581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just">
              <a:lnSpc>
                <a:spcPts val="11115"/>
              </a:lnSpc>
              <a:spcBef>
                <a:spcPct val="0"/>
              </a:spcBef>
            </a:pPr>
            <a:r>
              <a:rPr lang="en-US" sz="7939" u="none" strike="noStrike" dirty="0">
                <a:solidFill>
                  <a:srgbClr val="EBEFF2"/>
                </a:solidFill>
                <a:latin typeface="Anton"/>
                <a:ea typeface="Anton"/>
                <a:cs typeface="Anton"/>
                <a:sym typeface="Anton"/>
              </a:rPr>
              <a:t>EL MAESTRO QUE ENSEÑABA </a:t>
            </a:r>
          </a:p>
          <a:p>
            <a:pPr marL="0" lvl="0" indent="0" algn="just">
              <a:lnSpc>
                <a:spcPts val="11115"/>
              </a:lnSpc>
              <a:spcBef>
                <a:spcPct val="0"/>
              </a:spcBef>
            </a:pPr>
            <a:r>
              <a:rPr lang="en-US" sz="7939" u="none" strike="noStrike" dirty="0">
                <a:solidFill>
                  <a:srgbClr val="FDB960"/>
                </a:solidFill>
                <a:latin typeface="Anton"/>
                <a:ea typeface="Anton"/>
                <a:cs typeface="Anton"/>
                <a:sym typeface="Anton"/>
              </a:rPr>
              <a:t>DESDE LA ESCUELA DEL CORAZÓN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1387F9BB-63FE-6907-4DE5-64C45ED502A7}"/>
              </a:ext>
            </a:extLst>
          </p:cNvPr>
          <p:cNvSpPr txBox="1"/>
          <p:nvPr/>
        </p:nvSpPr>
        <p:spPr>
          <a:xfrm>
            <a:off x="4114800" y="2511504"/>
            <a:ext cx="39626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6600" dirty="0">
                <a:solidFill>
                  <a:srgbClr val="FDB960"/>
                </a:solidFill>
              </a:rPr>
              <a:t>‘</a:t>
            </a:r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27000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7160193" y="0"/>
            <a:ext cx="11127807" cy="9796362"/>
          </a:xfrm>
          <a:custGeom>
            <a:avLst/>
            <a:gdLst/>
            <a:ahLst/>
            <a:cxnLst/>
            <a:rect l="l" t="t" r="r" b="b"/>
            <a:pathLst>
              <a:path w="11127807" h="9796362">
                <a:moveTo>
                  <a:pt x="0" y="0"/>
                </a:moveTo>
                <a:lnTo>
                  <a:pt x="11127807" y="0"/>
                </a:lnTo>
                <a:lnTo>
                  <a:pt x="11127807" y="9796362"/>
                </a:lnTo>
                <a:lnTo>
                  <a:pt x="0" y="979636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90000"/>
            </a:blip>
            <a:stretch>
              <a:fillRect r="-1937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TextBox 5"/>
          <p:cNvSpPr txBox="1"/>
          <p:nvPr/>
        </p:nvSpPr>
        <p:spPr>
          <a:xfrm>
            <a:off x="1028700" y="3314102"/>
            <a:ext cx="8953500" cy="37024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125"/>
              </a:lnSpc>
            </a:pPr>
            <a:r>
              <a:rPr lang="en-US" sz="3819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“Si </a:t>
            </a:r>
            <a:r>
              <a:rPr lang="en-US" sz="3819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sois</a:t>
            </a:r>
            <a:r>
              <a:rPr lang="en-US" sz="3819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819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llamados</a:t>
            </a:r>
            <a:r>
              <a:rPr lang="en-US" sz="3819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ser maestros </a:t>
            </a:r>
            <a:r>
              <a:rPr lang="en-US" sz="3819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3819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819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cualquier</a:t>
            </a:r>
            <a:r>
              <a:rPr lang="en-US" sz="3819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819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ramo</a:t>
            </a:r>
            <a:r>
              <a:rPr lang="en-US" sz="3819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la </a:t>
            </a:r>
            <a:r>
              <a:rPr lang="en-US" sz="3819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obra</a:t>
            </a:r>
            <a:r>
              <a:rPr lang="en-US" sz="3819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Dios, </a:t>
            </a:r>
            <a:r>
              <a:rPr lang="en-US" sz="3819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sois</a:t>
            </a:r>
            <a:r>
              <a:rPr lang="en-US" sz="3819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también </a:t>
            </a:r>
            <a:r>
              <a:rPr lang="en-US" sz="3819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llamados</a:t>
            </a:r>
            <a:r>
              <a:rPr lang="en-US" sz="3819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819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aprender</a:t>
            </a:r>
            <a:r>
              <a:rPr lang="en-US" sz="3819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819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3819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la </a:t>
            </a:r>
            <a:r>
              <a:rPr lang="en-US" sz="3819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escuela</a:t>
            </a:r>
            <a:r>
              <a:rPr lang="en-US" sz="3819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Cristo”. </a:t>
            </a:r>
          </a:p>
          <a:p>
            <a:pPr algn="l">
              <a:lnSpc>
                <a:spcPts val="5125"/>
              </a:lnSpc>
            </a:pPr>
            <a:endParaRPr lang="en-US" sz="3819" spc="19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l">
              <a:lnSpc>
                <a:spcPts val="3648"/>
              </a:lnSpc>
            </a:pPr>
            <a:r>
              <a:rPr lang="en-US" sz="2719" spc="1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Consejos</a:t>
            </a:r>
            <a:r>
              <a:rPr lang="en-US" sz="2719" spc="1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19" spc="1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sobre</a:t>
            </a:r>
            <a:r>
              <a:rPr lang="en-US" sz="2719" spc="1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la </a:t>
            </a:r>
            <a:r>
              <a:rPr lang="en-US" sz="2719" spc="1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obra</a:t>
            </a:r>
            <a:r>
              <a:rPr lang="en-US" sz="2719" spc="1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la </a:t>
            </a:r>
            <a:r>
              <a:rPr lang="en-US" sz="2719" spc="1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escuela</a:t>
            </a:r>
            <a:r>
              <a:rPr lang="en-US" sz="2719" spc="1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719" spc="1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sabática</a:t>
            </a:r>
            <a:r>
              <a:rPr lang="en-US" sz="2719" spc="1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p. 33</a:t>
            </a:r>
          </a:p>
        </p:txBody>
      </p:sp>
      <p:sp>
        <p:nvSpPr>
          <p:cNvPr id="6" name="AutoShape 6"/>
          <p:cNvSpPr/>
          <p:nvPr/>
        </p:nvSpPr>
        <p:spPr>
          <a:xfrm>
            <a:off x="1028700" y="6348065"/>
            <a:ext cx="437638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1028700" y="564596"/>
            <a:ext cx="5524500" cy="856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EL MAESTRO QUE ENSEÑABA </a:t>
            </a:r>
          </a:p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DESDE LA ESCUELA DEL CORAZÓN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AutoShape 4"/>
          <p:cNvSpPr/>
          <p:nvPr/>
        </p:nvSpPr>
        <p:spPr>
          <a:xfrm>
            <a:off x="1028700" y="1784877"/>
            <a:ext cx="437638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8453237" y="0"/>
            <a:ext cx="9834763" cy="10287000"/>
          </a:xfrm>
          <a:custGeom>
            <a:avLst/>
            <a:gdLst/>
            <a:ahLst/>
            <a:cxnLst/>
            <a:rect l="l" t="t" r="r" b="b"/>
            <a:pathLst>
              <a:path w="9834763" h="10287000">
                <a:moveTo>
                  <a:pt x="0" y="0"/>
                </a:moveTo>
                <a:lnTo>
                  <a:pt x="9834763" y="0"/>
                </a:lnTo>
                <a:lnTo>
                  <a:pt x="9834763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b="-2754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1028700" y="3314700"/>
            <a:ext cx="8335587" cy="32776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311"/>
              </a:lnSpc>
            </a:pP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Todo maestro de Escuela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Sabática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es, ante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todo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un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aprendiz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Jesús</a:t>
            </a:r>
          </a:p>
          <a:p>
            <a:pPr algn="l">
              <a:lnSpc>
                <a:spcPts val="4311"/>
              </a:lnSpc>
            </a:pP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no solo es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nuestro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ejemplo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sino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también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nuestro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Maestro personal.</a:t>
            </a:r>
          </a:p>
          <a:p>
            <a:pPr algn="l">
              <a:lnSpc>
                <a:spcPts val="4311"/>
              </a:lnSpc>
            </a:pP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Él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nos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llama no solo a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enseñar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nombre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sino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ser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formados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Él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A9DE93B-36A8-7D87-1504-E2394D54DFAF}"/>
              </a:ext>
            </a:extLst>
          </p:cNvPr>
          <p:cNvSpPr txBox="1"/>
          <p:nvPr/>
        </p:nvSpPr>
        <p:spPr>
          <a:xfrm>
            <a:off x="1028700" y="564596"/>
            <a:ext cx="5524500" cy="856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EL MAESTRO QUE ENSEÑABA </a:t>
            </a:r>
          </a:p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DESDE LA ESCUELA DEL CORAZÓN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64B6B4-3BCD-2404-CC1F-7760513D90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FFB194A1-048D-7ABD-9D5F-2DC9228E30E9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672B53AA-E619-8D01-94A4-6A734435E846}"/>
              </a:ext>
            </a:extLst>
          </p:cNvPr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891C5F96-47FA-E04F-CD18-4BD318766FF6}"/>
              </a:ext>
            </a:extLst>
          </p:cNvPr>
          <p:cNvSpPr/>
          <p:nvPr/>
        </p:nvSpPr>
        <p:spPr>
          <a:xfrm>
            <a:off x="1028700" y="1784877"/>
            <a:ext cx="437638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CA288CA7-73CC-F510-2631-029E35F8D4C9}"/>
              </a:ext>
            </a:extLst>
          </p:cNvPr>
          <p:cNvSpPr/>
          <p:nvPr/>
        </p:nvSpPr>
        <p:spPr>
          <a:xfrm>
            <a:off x="8453237" y="0"/>
            <a:ext cx="9834763" cy="10287000"/>
          </a:xfrm>
          <a:custGeom>
            <a:avLst/>
            <a:gdLst/>
            <a:ahLst/>
            <a:cxnLst/>
            <a:rect l="l" t="t" r="r" b="b"/>
            <a:pathLst>
              <a:path w="9834763" h="10287000">
                <a:moveTo>
                  <a:pt x="0" y="0"/>
                </a:moveTo>
                <a:lnTo>
                  <a:pt x="9834763" y="0"/>
                </a:lnTo>
                <a:lnTo>
                  <a:pt x="9834763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b="-2754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BEA30FD9-992C-BAF5-F58B-72BC8890F23D}"/>
              </a:ext>
            </a:extLst>
          </p:cNvPr>
          <p:cNvSpPr txBox="1"/>
          <p:nvPr/>
        </p:nvSpPr>
        <p:spPr>
          <a:xfrm>
            <a:off x="1006533" y="3130368"/>
            <a:ext cx="9834764" cy="38816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5125"/>
              </a:lnSpc>
              <a:defRPr sz="3819" spc="19">
                <a:solidFill>
                  <a:srgbClr val="000000"/>
                </a:solidFill>
                <a:latin typeface="Montserrat"/>
                <a:ea typeface="Montserrat"/>
                <a:cs typeface="Montserrat"/>
              </a:defRPr>
            </a:lvl1pPr>
          </a:lstStyle>
          <a:p>
            <a:r>
              <a:rPr lang="pt-BR" dirty="0" err="1"/>
              <a:t>Esto</a:t>
            </a:r>
            <a:r>
              <a:rPr lang="pt-BR" dirty="0"/>
              <a:t> implica </a:t>
            </a:r>
            <a:r>
              <a:rPr lang="pt-BR" dirty="0" err="1"/>
              <a:t>humildad</a:t>
            </a:r>
            <a:r>
              <a:rPr lang="pt-BR" dirty="0"/>
              <a:t>, disciplina espiritual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el</a:t>
            </a:r>
            <a:r>
              <a:rPr lang="pt-BR" dirty="0"/>
              <a:t> </a:t>
            </a:r>
            <a:r>
              <a:rPr lang="pt-BR" dirty="0" err="1"/>
              <a:t>deseo</a:t>
            </a:r>
            <a:r>
              <a:rPr lang="pt-BR" dirty="0"/>
              <a:t> constante de </a:t>
            </a:r>
            <a:r>
              <a:rPr lang="pt-BR" dirty="0" err="1"/>
              <a:t>crecer</a:t>
            </a:r>
            <a:r>
              <a:rPr lang="pt-BR" dirty="0"/>
              <a:t>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sabiduría</a:t>
            </a:r>
            <a:r>
              <a:rPr lang="pt-BR" dirty="0"/>
              <a:t> </a:t>
            </a:r>
            <a:r>
              <a:rPr lang="pt-BR" dirty="0" err="1"/>
              <a:t>y</a:t>
            </a:r>
            <a:r>
              <a:rPr lang="pt-BR" dirty="0"/>
              <a:t> carácter. </a:t>
            </a:r>
            <a:r>
              <a:rPr lang="pt-BR" dirty="0" err="1"/>
              <a:t>Enseñaremos</a:t>
            </a:r>
            <a:r>
              <a:rPr lang="pt-BR" dirty="0"/>
              <a:t> </a:t>
            </a:r>
            <a:r>
              <a:rPr lang="pt-BR" dirty="0" err="1"/>
              <a:t>con</a:t>
            </a:r>
            <a:r>
              <a:rPr lang="pt-BR" dirty="0"/>
              <a:t> </a:t>
            </a:r>
            <a:r>
              <a:rPr lang="pt-BR" dirty="0" err="1"/>
              <a:t>mayor</a:t>
            </a:r>
            <a:r>
              <a:rPr lang="pt-BR" dirty="0"/>
              <a:t> poder </a:t>
            </a:r>
            <a:r>
              <a:rPr lang="pt-BR" dirty="0" err="1"/>
              <a:t>cuando</a:t>
            </a:r>
            <a:r>
              <a:rPr lang="pt-BR" dirty="0"/>
              <a:t> passemos más </a:t>
            </a:r>
            <a:r>
              <a:rPr lang="pt-BR" dirty="0" err="1"/>
              <a:t>tiempo</a:t>
            </a:r>
            <a:r>
              <a:rPr lang="pt-BR" dirty="0"/>
              <a:t> </a:t>
            </a:r>
            <a:r>
              <a:rPr lang="pt-BR" dirty="0" err="1"/>
              <a:t>con</a:t>
            </a:r>
            <a:r>
              <a:rPr lang="pt-BR" dirty="0"/>
              <a:t> </a:t>
            </a:r>
            <a:r>
              <a:rPr lang="pt-BR" dirty="0" err="1"/>
              <a:t>aquel</a:t>
            </a:r>
            <a:r>
              <a:rPr lang="pt-BR" dirty="0"/>
              <a:t> que es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fuente</a:t>
            </a:r>
            <a:r>
              <a:rPr lang="pt-BR" dirty="0"/>
              <a:t> de toda </a:t>
            </a:r>
            <a:r>
              <a:rPr lang="pt-BR" dirty="0" err="1"/>
              <a:t>verdad</a:t>
            </a:r>
            <a:r>
              <a:rPr lang="pt-BR" dirty="0"/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1D6B64E-EC59-EC6A-EC1D-56742237C8DC}"/>
              </a:ext>
            </a:extLst>
          </p:cNvPr>
          <p:cNvSpPr txBox="1"/>
          <p:nvPr/>
        </p:nvSpPr>
        <p:spPr>
          <a:xfrm>
            <a:off x="1028700" y="564596"/>
            <a:ext cx="5524500" cy="856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EL MAESTRO QUE ENSEÑABA </a:t>
            </a:r>
          </a:p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DESDE LA ESCUELA DEL CORAZÓN</a:t>
            </a:r>
          </a:p>
        </p:txBody>
      </p:sp>
    </p:spTree>
    <p:extLst>
      <p:ext uri="{BB962C8B-B14F-4D97-AF65-F5344CB8AC3E}">
        <p14:creationId xmlns:p14="http://schemas.microsoft.com/office/powerpoint/2010/main" val="701403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207080" cy="10287000"/>
          </a:xfrm>
          <a:custGeom>
            <a:avLst/>
            <a:gdLst/>
            <a:ahLst/>
            <a:cxnLst/>
            <a:rect l="l" t="t" r="r" b="b"/>
            <a:pathLst>
              <a:path w="18207080" h="10287000">
                <a:moveTo>
                  <a:pt x="0" y="0"/>
                </a:moveTo>
                <a:lnTo>
                  <a:pt x="18207080" y="0"/>
                </a:lnTo>
                <a:lnTo>
                  <a:pt x="182070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 flipH="1">
            <a:off x="0" y="0"/>
            <a:ext cx="18288000" cy="9847187"/>
          </a:xfrm>
          <a:custGeom>
            <a:avLst/>
            <a:gdLst/>
            <a:ahLst/>
            <a:cxnLst/>
            <a:rect l="l" t="t" r="r" b="b"/>
            <a:pathLst>
              <a:path w="18288000" h="9847187">
                <a:moveTo>
                  <a:pt x="18288000" y="0"/>
                </a:moveTo>
                <a:lnTo>
                  <a:pt x="0" y="0"/>
                </a:lnTo>
                <a:lnTo>
                  <a:pt x="0" y="9847187"/>
                </a:lnTo>
                <a:lnTo>
                  <a:pt x="18288000" y="9847187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4">
              <a:alphaModFix amt="7999"/>
            </a:blip>
            <a:stretch>
              <a:fillRect t="-1591" b="-2410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 flipH="1">
            <a:off x="4732187" y="0"/>
            <a:ext cx="13555813" cy="10287000"/>
          </a:xfrm>
          <a:custGeom>
            <a:avLst/>
            <a:gdLst/>
            <a:ahLst/>
            <a:cxnLst/>
            <a:rect l="l" t="t" r="r" b="b"/>
            <a:pathLst>
              <a:path w="13555813" h="10287000">
                <a:moveTo>
                  <a:pt x="13555813" y="0"/>
                </a:moveTo>
                <a:lnTo>
                  <a:pt x="0" y="0"/>
                </a:lnTo>
                <a:lnTo>
                  <a:pt x="0" y="10287000"/>
                </a:lnTo>
                <a:lnTo>
                  <a:pt x="13555813" y="10287000"/>
                </a:lnTo>
                <a:lnTo>
                  <a:pt x="13555813" y="0"/>
                </a:lnTo>
                <a:close/>
              </a:path>
            </a:pathLst>
          </a:custGeom>
          <a:blipFill>
            <a:blip r:embed="rId5"/>
            <a:stretch>
              <a:fillRect l="-24739" t="-958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1066800" y="3502851"/>
            <a:ext cx="8654935" cy="28414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80"/>
              </a:lnSpc>
            </a:pP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La Escuela de Cristo no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tiene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aulas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físicas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ni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horarios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humanos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; es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una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escuela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del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corazón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donde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aprendemos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cada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día a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través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la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oración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la Palabra y la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contemplación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vida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 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85068" y="1148375"/>
            <a:ext cx="16069332" cy="10213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1307575" lvl="1" indent="-653788">
              <a:lnSpc>
                <a:spcPts val="8478"/>
              </a:lnSpc>
              <a:buFontTx/>
              <a:buAutoNum type="arabicPeriod"/>
            </a:pPr>
            <a:r>
              <a:rPr lang="en-US" sz="6056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 LA ESCUELA DE CRISTO: UN APRENDIZAJE CONTINUO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6733AD-09B9-1B87-BEE3-C2ADC7BF89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E333C696-1A91-B568-4F58-AD15B85BBC20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6B88FA70-4648-60E2-62A4-6059D9EAEEE9}"/>
              </a:ext>
            </a:extLst>
          </p:cNvPr>
          <p:cNvSpPr/>
          <p:nvPr/>
        </p:nvSpPr>
        <p:spPr>
          <a:xfrm>
            <a:off x="0" y="0"/>
            <a:ext cx="18207080" cy="10287000"/>
          </a:xfrm>
          <a:custGeom>
            <a:avLst/>
            <a:gdLst/>
            <a:ahLst/>
            <a:cxnLst/>
            <a:rect l="l" t="t" r="r" b="b"/>
            <a:pathLst>
              <a:path w="18207080" h="10287000">
                <a:moveTo>
                  <a:pt x="0" y="0"/>
                </a:moveTo>
                <a:lnTo>
                  <a:pt x="18207080" y="0"/>
                </a:lnTo>
                <a:lnTo>
                  <a:pt x="182070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A5B8E9F1-BC65-EE5D-520C-7632F530F243}"/>
              </a:ext>
            </a:extLst>
          </p:cNvPr>
          <p:cNvSpPr/>
          <p:nvPr/>
        </p:nvSpPr>
        <p:spPr>
          <a:xfrm flipH="1">
            <a:off x="0" y="0"/>
            <a:ext cx="18288000" cy="9847187"/>
          </a:xfrm>
          <a:custGeom>
            <a:avLst/>
            <a:gdLst/>
            <a:ahLst/>
            <a:cxnLst/>
            <a:rect l="l" t="t" r="r" b="b"/>
            <a:pathLst>
              <a:path w="18288000" h="9847187">
                <a:moveTo>
                  <a:pt x="18288000" y="0"/>
                </a:moveTo>
                <a:lnTo>
                  <a:pt x="0" y="0"/>
                </a:lnTo>
                <a:lnTo>
                  <a:pt x="0" y="9847187"/>
                </a:lnTo>
                <a:lnTo>
                  <a:pt x="18288000" y="9847187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4">
              <a:alphaModFix amt="7999"/>
            </a:blip>
            <a:stretch>
              <a:fillRect t="-1591" b="-2410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F9476613-A59D-DF09-0656-29598DEF087C}"/>
              </a:ext>
            </a:extLst>
          </p:cNvPr>
          <p:cNvSpPr/>
          <p:nvPr/>
        </p:nvSpPr>
        <p:spPr>
          <a:xfrm flipH="1">
            <a:off x="4732187" y="0"/>
            <a:ext cx="13555813" cy="10287000"/>
          </a:xfrm>
          <a:custGeom>
            <a:avLst/>
            <a:gdLst/>
            <a:ahLst/>
            <a:cxnLst/>
            <a:rect l="l" t="t" r="r" b="b"/>
            <a:pathLst>
              <a:path w="13555813" h="10287000">
                <a:moveTo>
                  <a:pt x="13555813" y="0"/>
                </a:moveTo>
                <a:lnTo>
                  <a:pt x="0" y="0"/>
                </a:lnTo>
                <a:lnTo>
                  <a:pt x="0" y="10287000"/>
                </a:lnTo>
                <a:lnTo>
                  <a:pt x="13555813" y="10287000"/>
                </a:lnTo>
                <a:lnTo>
                  <a:pt x="13555813" y="0"/>
                </a:lnTo>
                <a:close/>
              </a:path>
            </a:pathLst>
          </a:custGeom>
          <a:blipFill>
            <a:blip r:embed="rId5"/>
            <a:stretch>
              <a:fillRect l="-24739" t="-958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72AEE67D-3730-1942-5854-51617F9CA037}"/>
              </a:ext>
            </a:extLst>
          </p:cNvPr>
          <p:cNvSpPr txBox="1"/>
          <p:nvPr/>
        </p:nvSpPr>
        <p:spPr>
          <a:xfrm>
            <a:off x="1066800" y="3086100"/>
            <a:ext cx="8610600" cy="34185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80"/>
              </a:lnSpc>
            </a:pP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Cuanto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más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tiempo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pasamos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con Jesús,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más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nos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parecemos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Él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Su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carácter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empieza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reflejarse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nuestras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palabras,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actitudes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y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decisiones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  <a:p>
            <a:pPr>
              <a:lnSpc>
                <a:spcPts val="4480"/>
              </a:lnSpc>
            </a:pP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Un maestro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sabático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no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puede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guiar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otros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donde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él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mismo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no ha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ido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primero.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6C6E69B-9064-20B9-4A66-C9FB9A292825}"/>
              </a:ext>
            </a:extLst>
          </p:cNvPr>
          <p:cNvSpPr txBox="1"/>
          <p:nvPr/>
        </p:nvSpPr>
        <p:spPr>
          <a:xfrm>
            <a:off x="85068" y="1148375"/>
            <a:ext cx="16069332" cy="10213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1307575" lvl="1" indent="-653788">
              <a:lnSpc>
                <a:spcPts val="8478"/>
              </a:lnSpc>
              <a:buFontTx/>
              <a:buAutoNum type="arabicPeriod"/>
            </a:pPr>
            <a:r>
              <a:rPr lang="en-US" sz="6056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 LA ESCUELA DE CRISTO: UN APRENDIZAJE CONTINUO</a:t>
            </a:r>
          </a:p>
        </p:txBody>
      </p:sp>
    </p:spTree>
    <p:extLst>
      <p:ext uri="{BB962C8B-B14F-4D97-AF65-F5344CB8AC3E}">
        <p14:creationId xmlns:p14="http://schemas.microsoft.com/office/powerpoint/2010/main" val="4010901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-17253" y="0"/>
            <a:ext cx="18207080" cy="10287000"/>
          </a:xfrm>
          <a:custGeom>
            <a:avLst/>
            <a:gdLst/>
            <a:ahLst/>
            <a:cxnLst/>
            <a:rect l="l" t="t" r="r" b="b"/>
            <a:pathLst>
              <a:path w="18207080" h="10287000">
                <a:moveTo>
                  <a:pt x="18207080" y="0"/>
                </a:moveTo>
                <a:lnTo>
                  <a:pt x="0" y="0"/>
                </a:lnTo>
                <a:lnTo>
                  <a:pt x="0" y="10287000"/>
                </a:lnTo>
                <a:lnTo>
                  <a:pt x="18207080" y="10287000"/>
                </a:lnTo>
                <a:lnTo>
                  <a:pt x="1820708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10302131" y="0"/>
            <a:ext cx="7985869" cy="10287000"/>
          </a:xfrm>
          <a:custGeom>
            <a:avLst/>
            <a:gdLst/>
            <a:ahLst/>
            <a:cxnLst/>
            <a:rect l="l" t="t" r="r" b="b"/>
            <a:pathLst>
              <a:path w="7985869" h="10287000">
                <a:moveTo>
                  <a:pt x="0" y="0"/>
                </a:moveTo>
                <a:lnTo>
                  <a:pt x="7985869" y="0"/>
                </a:lnTo>
                <a:lnTo>
                  <a:pt x="7985869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67872" r="-2534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TextBox 5"/>
          <p:cNvSpPr txBox="1"/>
          <p:nvPr/>
        </p:nvSpPr>
        <p:spPr>
          <a:xfrm>
            <a:off x="1333500" y="3314700"/>
            <a:ext cx="7810500" cy="39955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77"/>
              </a:lnSpc>
            </a:pP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Antes de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necesitamos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ser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enseñables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Esto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requiere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una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actitud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humilde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y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dependiente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Reconocer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siempre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hay algo nuevo que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aprender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incluso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si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llevamos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años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ministerio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mantiene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sensibles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la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dirección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del Espíritu Santo. 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733211" y="914400"/>
            <a:ext cx="11001589" cy="9864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231"/>
              </a:lnSpc>
            </a:pPr>
            <a:r>
              <a:rPr lang="en-US" sz="5879" spc="-194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2. </a:t>
            </a:r>
            <a:r>
              <a:rPr lang="en-US" sz="5879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SER DISCÍPULO ANTES QUE MAESTRO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EEF85B-A4C5-0552-0D3F-3A9F51629C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35052DC1-666B-5E44-57C8-5963385DD30D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CDEF9884-9A69-199A-B41C-AF5DBFB5CD8C}"/>
              </a:ext>
            </a:extLst>
          </p:cNvPr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07080" h="10287000">
                <a:moveTo>
                  <a:pt x="18207080" y="0"/>
                </a:moveTo>
                <a:lnTo>
                  <a:pt x="0" y="0"/>
                </a:lnTo>
                <a:lnTo>
                  <a:pt x="0" y="10287000"/>
                </a:lnTo>
                <a:lnTo>
                  <a:pt x="18207080" y="10287000"/>
                </a:lnTo>
                <a:lnTo>
                  <a:pt x="1820708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C93BC405-FB1D-487D-0A4E-CF2643F58A29}"/>
              </a:ext>
            </a:extLst>
          </p:cNvPr>
          <p:cNvSpPr/>
          <p:nvPr/>
        </p:nvSpPr>
        <p:spPr>
          <a:xfrm>
            <a:off x="10185189" y="185250"/>
            <a:ext cx="7985869" cy="10287000"/>
          </a:xfrm>
          <a:custGeom>
            <a:avLst/>
            <a:gdLst/>
            <a:ahLst/>
            <a:cxnLst/>
            <a:rect l="l" t="t" r="r" b="b"/>
            <a:pathLst>
              <a:path w="7985869" h="10287000">
                <a:moveTo>
                  <a:pt x="0" y="0"/>
                </a:moveTo>
                <a:lnTo>
                  <a:pt x="7985869" y="0"/>
                </a:lnTo>
                <a:lnTo>
                  <a:pt x="7985869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67872" r="-2534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E91EFC3B-FC74-06D1-0835-24DC2DAA6123}"/>
              </a:ext>
            </a:extLst>
          </p:cNvPr>
          <p:cNvSpPr txBox="1"/>
          <p:nvPr/>
        </p:nvSpPr>
        <p:spPr>
          <a:xfrm>
            <a:off x="1425000" y="3619500"/>
            <a:ext cx="8100000" cy="34185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77"/>
              </a:lnSpc>
            </a:pP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Solo un maestro que se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deja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moldear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Dios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puede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ser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usado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para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moldear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otros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Nuestra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influencia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será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mayor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cuando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alumnos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perciban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seguimos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aprendiendo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Cristo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cada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día.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3BECA3C4-1E5E-3AAB-1790-31D73D96720B}"/>
              </a:ext>
            </a:extLst>
          </p:cNvPr>
          <p:cNvSpPr txBox="1"/>
          <p:nvPr/>
        </p:nvSpPr>
        <p:spPr>
          <a:xfrm>
            <a:off x="733211" y="914400"/>
            <a:ext cx="11001589" cy="10031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8231"/>
              </a:lnSpc>
            </a:pPr>
            <a:r>
              <a:rPr lang="en-US" sz="5879" spc="-194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2. SER DISCÍPULO ANTES DE SER MESTRE</a:t>
            </a:r>
          </a:p>
        </p:txBody>
      </p:sp>
    </p:spTree>
    <p:extLst>
      <p:ext uri="{BB962C8B-B14F-4D97-AF65-F5344CB8AC3E}">
        <p14:creationId xmlns:p14="http://schemas.microsoft.com/office/powerpoint/2010/main" val="17731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507</Words>
  <Application>Microsoft Macintosh PowerPoint</Application>
  <PresentationFormat>Personalizar</PresentationFormat>
  <Paragraphs>52</Paragraphs>
  <Slides>11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11</vt:i4>
      </vt:variant>
    </vt:vector>
  </HeadingPairs>
  <TitlesOfParts>
    <vt:vector size="18" baseType="lpstr">
      <vt:lpstr>Calibri</vt:lpstr>
      <vt:lpstr>Anton</vt:lpstr>
      <vt:lpstr>Poppins</vt:lpstr>
      <vt:lpstr>Montserrat</vt:lpstr>
      <vt:lpstr>Arial</vt:lpstr>
      <vt:lpstr>Brittany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Tema 5 - 3 trim </dc:title>
  <cp:lastModifiedBy>Sana Littke</cp:lastModifiedBy>
  <cp:revision>6</cp:revision>
  <dcterms:created xsi:type="dcterms:W3CDTF">2006-08-16T00:00:00Z</dcterms:created>
  <dcterms:modified xsi:type="dcterms:W3CDTF">2025-06-10T19:08:50Z</dcterms:modified>
  <dc:identifier>DAGpEZxIDQU</dc:identifier>
</cp:coreProperties>
</file>