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4" r:id="rId2"/>
    <p:sldId id="265" r:id="rId3"/>
    <p:sldId id="258" r:id="rId4"/>
    <p:sldId id="259" r:id="rId5"/>
    <p:sldId id="261" r:id="rId6"/>
    <p:sldId id="268" r:id="rId7"/>
    <p:sldId id="267" r:id="rId8"/>
    <p:sldId id="260" r:id="rId9"/>
    <p:sldId id="262" r:id="rId10"/>
    <p:sldId id="266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 autoAdjust="0"/>
    <p:restoredTop sz="94610" autoAdjust="0"/>
  </p:normalViewPr>
  <p:slideViewPr>
    <p:cSldViewPr>
      <p:cViewPr varScale="1">
        <p:scale>
          <a:sx n="57" d="100"/>
          <a:sy n="57" d="100"/>
        </p:scale>
        <p:origin x="168" y="7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17972"/>
            <a:ext cx="17898384" cy="1025105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7972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103195" y="7522146"/>
            <a:ext cx="35512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13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99E3153-89D3-60EA-A64F-730E5A485B0E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E7378-FA18-B211-D4F2-B64835DAC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E992672-F2A1-7C3B-7B62-A96E8659292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3410736-0A6A-CD0E-0F6D-75600932A56B}"/>
              </a:ext>
            </a:extLst>
          </p:cNvPr>
          <p:cNvSpPr/>
          <p:nvPr/>
        </p:nvSpPr>
        <p:spPr>
          <a:xfrm>
            <a:off x="23004" y="-39602"/>
            <a:ext cx="18288000" cy="9852600"/>
          </a:xfrm>
          <a:custGeom>
            <a:avLst/>
            <a:gdLst/>
            <a:ahLst/>
            <a:cxnLst/>
            <a:rect l="l" t="t" r="r" b="b"/>
            <a:pathLst>
              <a:path w="18288000" h="10078851">
                <a:moveTo>
                  <a:pt x="0" y="0"/>
                </a:moveTo>
                <a:lnTo>
                  <a:pt x="18288000" y="0"/>
                </a:lnTo>
                <a:lnTo>
                  <a:pt x="18288000" y="10078851"/>
                </a:lnTo>
                <a:lnTo>
                  <a:pt x="0" y="100788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96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40CEA4D-D5AE-1EA7-3A1B-C58286BB7D58}"/>
              </a:ext>
            </a:extLst>
          </p:cNvPr>
          <p:cNvSpPr/>
          <p:nvPr/>
        </p:nvSpPr>
        <p:spPr>
          <a:xfrm>
            <a:off x="6104912" y="0"/>
            <a:ext cx="12183088" cy="9812998"/>
          </a:xfrm>
          <a:custGeom>
            <a:avLst/>
            <a:gdLst/>
            <a:ahLst/>
            <a:cxnLst/>
            <a:rect l="l" t="t" r="r" b="b"/>
            <a:pathLst>
              <a:path w="12183088" h="9812998">
                <a:moveTo>
                  <a:pt x="0" y="0"/>
                </a:moveTo>
                <a:lnTo>
                  <a:pt x="12183088" y="0"/>
                </a:lnTo>
                <a:lnTo>
                  <a:pt x="12183088" y="9812998"/>
                </a:lnTo>
                <a:lnTo>
                  <a:pt x="0" y="98129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43193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AF58A8C1-F0DB-7BBF-3921-61575EAD758C}"/>
              </a:ext>
            </a:extLst>
          </p:cNvPr>
          <p:cNvGrpSpPr/>
          <p:nvPr/>
        </p:nvGrpSpPr>
        <p:grpSpPr>
          <a:xfrm>
            <a:off x="6049030" y="0"/>
            <a:ext cx="5800070" cy="9858235"/>
            <a:chOff x="0" y="0"/>
            <a:chExt cx="1527590" cy="259492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4823E9C-3886-6A2A-F83D-40F7B19F1B75}"/>
                </a:ext>
              </a:extLst>
            </p:cNvPr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CE508EE-269B-4AA6-8D09-12F8FAB6A758}"/>
                </a:ext>
              </a:extLst>
            </p:cNvPr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86608630-B651-DC01-0988-BADC30149878}"/>
              </a:ext>
            </a:extLst>
          </p:cNvPr>
          <p:cNvSpPr txBox="1"/>
          <p:nvPr/>
        </p:nvSpPr>
        <p:spPr>
          <a:xfrm>
            <a:off x="1676400" y="4152900"/>
            <a:ext cx="7010400" cy="28425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Entonces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veremos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a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veces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pensamos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no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escuchaban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... </a:t>
            </a:r>
          </a:p>
          <a:p>
            <a:pPr>
              <a:lnSpc>
                <a:spcPts val="4477"/>
              </a:lnSpc>
            </a:pP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resplandeciendo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estrellas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2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Reino de Dios.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5E173B1-7517-4764-281B-20B2C1F7D1DA}"/>
              </a:ext>
            </a:extLst>
          </p:cNvPr>
          <p:cNvSpPr txBox="1"/>
          <p:nvPr/>
        </p:nvSpPr>
        <p:spPr>
          <a:xfrm>
            <a:off x="733211" y="914400"/>
            <a:ext cx="112301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VERDADERO SALARIO DEL MAESTRO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LLEGARÁ CUANDO CRISTO VUELVA</a:t>
            </a:r>
          </a:p>
        </p:txBody>
      </p:sp>
    </p:spTree>
    <p:extLst>
      <p:ext uri="{BB962C8B-B14F-4D97-AF65-F5344CB8AC3E}">
        <p14:creationId xmlns:p14="http://schemas.microsoft.com/office/powerpoint/2010/main" val="196973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88489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78824" y="48858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006391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647731" y="48916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98423" y="5558119"/>
            <a:ext cx="3190041" cy="3502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alegría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sabiendo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inversión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eterna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algn="ctr">
              <a:lnSpc>
                <a:spcPts val="3861"/>
              </a:lnSpc>
              <a:spcBef>
                <a:spcPct val="0"/>
              </a:spcBef>
            </a:pPr>
            <a:endParaRPr lang="en-US" sz="3300" u="none" strike="noStrik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6749725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819903" y="5525192"/>
            <a:ext cx="2862639" cy="3416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desanimes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lvl="0" algn="ctr">
              <a:lnSpc>
                <a:spcPts val="3828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no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resultados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inmediatos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El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cielo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lleva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28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las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cuentas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223006" y="5561616"/>
            <a:ext cx="3273331" cy="2441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diciendo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“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Señor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permíteme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mis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Reino”.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157321" y="5562060"/>
            <a:ext cx="2996107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Agradece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Dios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privilegio de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formar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parte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plan</a:t>
            </a:r>
          </a:p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redentor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581147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34416" y="490441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5015435" y="5525192"/>
            <a:ext cx="2856010" cy="40030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La corona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más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hermosa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será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ver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rostros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eternidad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saber que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tú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fuiste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parte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37" name="TextBox 10">
            <a:extLst>
              <a:ext uri="{FF2B5EF4-FFF2-40B4-BE49-F238E27FC236}">
                <a16:creationId xmlns:a16="http://schemas.microsoft.com/office/drawing/2014/main" id="{6C270A0C-7609-67CB-50C9-42115B109B9B}"/>
              </a:ext>
            </a:extLst>
          </p:cNvPr>
          <p:cNvSpPr txBox="1"/>
          <p:nvPr/>
        </p:nvSpPr>
        <p:spPr>
          <a:xfrm>
            <a:off x="-183194" y="1305668"/>
            <a:ext cx="674370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3396"/>
              </a:lnSpc>
              <a:spcBef>
                <a:spcPct val="0"/>
              </a:spcBef>
              <a:defRPr sz="2426">
                <a:solidFill>
                  <a:srgbClr val="000000"/>
                </a:solidFill>
                <a:latin typeface="Poppins"/>
                <a:ea typeface="Poppins"/>
                <a:cs typeface="Poppins"/>
              </a:defRPr>
            </a:lvl1pPr>
          </a:lstStyle>
          <a:p>
            <a:pPr algn="r"/>
            <a:r>
              <a:rPr lang="pt-BR" dirty="0"/>
              <a:t>EL MAESTRO QUE ENSEÑABA</a:t>
            </a:r>
          </a:p>
          <a:p>
            <a:pPr algn="r"/>
            <a:r>
              <a:rPr lang="pt-BR" dirty="0"/>
              <a:t>CON GOZO MIRANDO LA ETERNIDAD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1144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042444" y="4419484"/>
            <a:ext cx="13273756" cy="27581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CON GOZO MIRANDO LA ETERNIDAD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 dirty="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Jesús,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51E3D5B-DEAF-5E59-CB7E-9141B32E2CD0}"/>
              </a:ext>
            </a:extLst>
          </p:cNvPr>
          <p:cNvSpPr txBox="1"/>
          <p:nvPr/>
        </p:nvSpPr>
        <p:spPr>
          <a:xfrm>
            <a:off x="4175738" y="23241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535883" y="19050"/>
            <a:ext cx="11752117" cy="9814401"/>
          </a:xfrm>
          <a:custGeom>
            <a:avLst/>
            <a:gdLst/>
            <a:ahLst/>
            <a:cxnLst/>
            <a:rect l="l" t="t" r="r" b="b"/>
            <a:pathLst>
              <a:path w="11752117" h="9814401">
                <a:moveTo>
                  <a:pt x="0" y="0"/>
                </a:moveTo>
                <a:lnTo>
                  <a:pt x="11752117" y="0"/>
                </a:lnTo>
                <a:lnTo>
                  <a:pt x="11752117" y="9814401"/>
                </a:lnTo>
                <a:lnTo>
                  <a:pt x="0" y="98144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3313" r="-1195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469208" y="-44887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70299" y="3572310"/>
            <a:ext cx="5513159" cy="4178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81"/>
              </a:lnSpc>
            </a:pP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“Y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entonces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justos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resplandecerán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reino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</a:t>
            </a:r>
          </a:p>
          <a:p>
            <a:pPr algn="l">
              <a:lnSpc>
                <a:spcPts val="4681"/>
              </a:lnSpc>
            </a:pPr>
            <a:r>
              <a:rPr lang="en-US" sz="3488" spc="1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Padre”. </a:t>
            </a:r>
          </a:p>
          <a:p>
            <a:pPr algn="l">
              <a:lnSpc>
                <a:spcPts val="4681"/>
              </a:lnSpc>
            </a:pPr>
            <a:endParaRPr lang="en-US" sz="3488" spc="17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681"/>
              </a:lnSpc>
            </a:pPr>
            <a:r>
              <a:rPr lang="en-US" sz="3488" spc="1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Mateo 13:43</a:t>
            </a:r>
          </a:p>
          <a:p>
            <a:pPr algn="l">
              <a:lnSpc>
                <a:spcPts val="4681"/>
              </a:lnSpc>
            </a:pPr>
            <a:endParaRPr lang="en-US" sz="3488" spc="17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1200491" y="6210300"/>
            <a:ext cx="3685960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028700" y="564596"/>
            <a:ext cx="674370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3396"/>
              </a:lnSpc>
              <a:spcBef>
                <a:spcPct val="0"/>
              </a:spcBef>
              <a:defRPr sz="2426">
                <a:solidFill>
                  <a:srgbClr val="000000"/>
                </a:solidFill>
                <a:latin typeface="Poppins"/>
                <a:ea typeface="Poppins"/>
                <a:cs typeface="Poppins"/>
              </a:defRPr>
            </a:lvl1pPr>
          </a:lstStyle>
          <a:p>
            <a:r>
              <a:rPr lang="pt-BR" dirty="0"/>
              <a:t>EL MAESTRO QUE ENSEÑABA</a:t>
            </a:r>
          </a:p>
          <a:p>
            <a:r>
              <a:rPr lang="pt-BR" dirty="0"/>
              <a:t>CON GOZO MIRANDO LA ETERNIDAD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9831865" y="-9796"/>
            <a:ext cx="8465147" cy="8530611"/>
          </a:xfrm>
          <a:custGeom>
            <a:avLst/>
            <a:gdLst/>
            <a:ahLst/>
            <a:cxnLst/>
            <a:rect l="l" t="t" r="r" b="b"/>
            <a:pathLst>
              <a:path w="8465147" h="8530611">
                <a:moveTo>
                  <a:pt x="0" y="0"/>
                </a:moveTo>
                <a:lnTo>
                  <a:pt x="8465147" y="0"/>
                </a:lnTo>
                <a:lnTo>
                  <a:pt x="8465147" y="8530611"/>
                </a:lnTo>
                <a:lnTo>
                  <a:pt x="0" y="85306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7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8056" r="-889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5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AutoShape 5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8695057" y="0"/>
            <a:ext cx="9592943" cy="9930720"/>
          </a:xfrm>
          <a:custGeom>
            <a:avLst/>
            <a:gdLst/>
            <a:ahLst/>
            <a:cxnLst/>
            <a:rect l="l" t="t" r="r" b="b"/>
            <a:pathLst>
              <a:path w="9592943" h="9930720">
                <a:moveTo>
                  <a:pt x="0" y="0"/>
                </a:moveTo>
                <a:lnTo>
                  <a:pt x="9592943" y="0"/>
                </a:lnTo>
                <a:lnTo>
                  <a:pt x="9592943" y="9930720"/>
                </a:lnTo>
                <a:lnTo>
                  <a:pt x="0" y="993072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35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028699" y="2962326"/>
            <a:ext cx="8803166" cy="457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477"/>
              </a:lnSpc>
              <a:defRPr sz="3166" spc="44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pt-BR" dirty="0"/>
              <a:t>Ser maestro de </a:t>
            </a:r>
            <a:r>
              <a:rPr lang="pt-BR" dirty="0" err="1"/>
              <a:t>Escuela</a:t>
            </a:r>
            <a:r>
              <a:rPr lang="pt-BR" dirty="0"/>
              <a:t> Sabática es una de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tareas</a:t>
            </a:r>
            <a:r>
              <a:rPr lang="pt-BR" dirty="0"/>
              <a:t> más sublimes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también</a:t>
            </a:r>
            <a:r>
              <a:rPr lang="pt-BR" dirty="0"/>
              <a:t> más desafiantes. </a:t>
            </a:r>
            <a:r>
              <a:rPr lang="pt-BR" dirty="0" err="1"/>
              <a:t>Muchas</a:t>
            </a:r>
            <a:r>
              <a:rPr lang="pt-BR" dirty="0"/>
              <a:t> </a:t>
            </a:r>
            <a:r>
              <a:rPr lang="pt-BR" dirty="0" err="1"/>
              <a:t>veces</a:t>
            </a:r>
            <a:r>
              <a:rPr lang="pt-BR" dirty="0"/>
              <a:t> </a:t>
            </a:r>
            <a:r>
              <a:rPr lang="pt-BR" dirty="0" err="1"/>
              <a:t>enseñas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cansancio</a:t>
            </a:r>
            <a:r>
              <a:rPr lang="pt-BR" dirty="0"/>
              <a:t>, com poco </a:t>
            </a:r>
            <a:r>
              <a:rPr lang="pt-BR" dirty="0" err="1"/>
              <a:t>reconocimiento</a:t>
            </a:r>
            <a:r>
              <a:rPr lang="pt-BR" dirty="0"/>
              <a:t>, </a:t>
            </a:r>
            <a:r>
              <a:rPr lang="pt-BR" dirty="0" err="1"/>
              <a:t>con</a:t>
            </a:r>
            <a:r>
              <a:rPr lang="pt-BR" dirty="0"/>
              <a:t> luchas internas, pero </a:t>
            </a:r>
            <a:r>
              <a:rPr lang="pt-BR" dirty="0" err="1"/>
              <a:t>también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gozo. Porque sabes que cada sábado, </a:t>
            </a:r>
            <a:r>
              <a:rPr lang="pt-BR" b="1" dirty="0"/>
              <a:t>al compartir </a:t>
            </a:r>
            <a:r>
              <a:rPr lang="pt-BR" b="1" dirty="0" err="1"/>
              <a:t>la</a:t>
            </a:r>
            <a:r>
              <a:rPr lang="pt-BR" b="1" dirty="0"/>
              <a:t> </a:t>
            </a:r>
            <a:r>
              <a:rPr lang="pt-BR" b="1" dirty="0" err="1"/>
              <a:t>Palabra</a:t>
            </a:r>
            <a:r>
              <a:rPr lang="pt-BR" b="1" dirty="0"/>
              <a:t>, estás </a:t>
            </a:r>
            <a:r>
              <a:rPr lang="pt-BR" b="1" dirty="0" err="1"/>
              <a:t>sembrando</a:t>
            </a:r>
            <a:r>
              <a:rPr lang="pt-BR" b="1" dirty="0"/>
              <a:t> para </a:t>
            </a:r>
            <a:r>
              <a:rPr lang="pt-BR" b="1" dirty="0" err="1"/>
              <a:t>la</a:t>
            </a:r>
            <a:r>
              <a:rPr lang="pt-BR" b="1" dirty="0"/>
              <a:t> </a:t>
            </a:r>
            <a:r>
              <a:rPr lang="pt-BR" b="1" dirty="0" err="1"/>
              <a:t>eternidad</a:t>
            </a:r>
            <a:r>
              <a:rPr lang="pt-BR" b="1" dirty="0"/>
              <a:t>. 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C4B99BD6-86C1-0CB7-5DC9-7C6C6136C4C6}"/>
              </a:ext>
            </a:extLst>
          </p:cNvPr>
          <p:cNvSpPr txBox="1"/>
          <p:nvPr/>
        </p:nvSpPr>
        <p:spPr>
          <a:xfrm>
            <a:off x="1028700" y="564596"/>
            <a:ext cx="674370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3396"/>
              </a:lnSpc>
              <a:spcBef>
                <a:spcPct val="0"/>
              </a:spcBef>
              <a:defRPr sz="2426">
                <a:solidFill>
                  <a:srgbClr val="000000"/>
                </a:solidFill>
                <a:latin typeface="Poppins"/>
                <a:ea typeface="Poppins"/>
                <a:cs typeface="Poppins"/>
              </a:defRPr>
            </a:lvl1pPr>
          </a:lstStyle>
          <a:p>
            <a:r>
              <a:rPr lang="pt-BR" dirty="0"/>
              <a:t>EL MAESTRO QUE ENSEÑABA</a:t>
            </a:r>
          </a:p>
          <a:p>
            <a:r>
              <a:rPr lang="pt-BR" dirty="0"/>
              <a:t>CON GOZO MIRANDO LA ETERNIDAD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6115969" y="0"/>
            <a:ext cx="12172031" cy="9825609"/>
          </a:xfrm>
          <a:custGeom>
            <a:avLst/>
            <a:gdLst/>
            <a:ahLst/>
            <a:cxnLst/>
            <a:rect l="l" t="t" r="r" b="b"/>
            <a:pathLst>
              <a:path w="12172031" h="9825609">
                <a:moveTo>
                  <a:pt x="0" y="0"/>
                </a:moveTo>
                <a:lnTo>
                  <a:pt x="12172031" y="0"/>
                </a:lnTo>
                <a:lnTo>
                  <a:pt x="12172031" y="9825609"/>
                </a:lnTo>
                <a:lnTo>
                  <a:pt x="0" y="9825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583" r="-2307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5979282" y="0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AE0E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28800" y="4076700"/>
            <a:ext cx="5800070" cy="2836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Hay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alegría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un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crecer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bautizarse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o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volver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Jesús. Es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gozo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sembrador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primer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brote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90654" y="877565"/>
            <a:ext cx="10850629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478"/>
              </a:lnSpc>
              <a:defRPr sz="6056" spc="-24">
                <a:solidFill>
                  <a:srgbClr val="000000"/>
                </a:solidFill>
                <a:latin typeface="Anton"/>
                <a:ea typeface="Anton"/>
                <a:cs typeface="Anton"/>
              </a:defRPr>
            </a:lvl1pPr>
          </a:lstStyle>
          <a:p>
            <a:pPr marL="1143000" indent="-1143000">
              <a:buAutoNum type="arabicPeriod"/>
            </a:pPr>
            <a:r>
              <a:rPr lang="pt-BR" dirty="0"/>
              <a:t>EL GOZO DEL MAESTRO COMIENZA</a:t>
            </a:r>
          </a:p>
          <a:p>
            <a:r>
              <a:rPr lang="pt-BR" dirty="0"/>
              <a:t>      AQUÍ, PERO NO TERMINA AQUÍ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99C50-E953-9877-7652-7C7D5BDA1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21583FE-80D1-855B-17E5-FC6A12E4AF53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8DB2188-AF24-2759-A17A-C97F0A862B81}"/>
              </a:ext>
            </a:extLst>
          </p:cNvPr>
          <p:cNvSpPr/>
          <p:nvPr/>
        </p:nvSpPr>
        <p:spPr>
          <a:xfrm>
            <a:off x="6115969" y="0"/>
            <a:ext cx="12172031" cy="9825609"/>
          </a:xfrm>
          <a:custGeom>
            <a:avLst/>
            <a:gdLst/>
            <a:ahLst/>
            <a:cxnLst/>
            <a:rect l="l" t="t" r="r" b="b"/>
            <a:pathLst>
              <a:path w="12172031" h="9825609">
                <a:moveTo>
                  <a:pt x="0" y="0"/>
                </a:moveTo>
                <a:lnTo>
                  <a:pt x="12172031" y="0"/>
                </a:lnTo>
                <a:lnTo>
                  <a:pt x="12172031" y="9825609"/>
                </a:lnTo>
                <a:lnTo>
                  <a:pt x="0" y="9825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583" r="-2307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67C6882-E165-52BC-7EC6-5625D5F8DC92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2FB2B184-8C1A-BF44-5F5D-A84C3052780B}"/>
              </a:ext>
            </a:extLst>
          </p:cNvPr>
          <p:cNvGrpSpPr/>
          <p:nvPr/>
        </p:nvGrpSpPr>
        <p:grpSpPr>
          <a:xfrm>
            <a:off x="5979282" y="0"/>
            <a:ext cx="5800070" cy="9852600"/>
            <a:chOff x="0" y="0"/>
            <a:chExt cx="1527590" cy="259492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F3D3708-67AE-735D-70D3-0CAB4C22B735}"/>
                </a:ext>
              </a:extLst>
            </p:cNvPr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AE0E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A7A08CD-0DD3-9720-DE68-3466A56BA51D}"/>
                </a:ext>
              </a:extLst>
            </p:cNvPr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43332318-038B-569F-95BD-76F3732F11C1}"/>
              </a:ext>
            </a:extLst>
          </p:cNvPr>
          <p:cNvSpPr txBox="1"/>
          <p:nvPr/>
        </p:nvSpPr>
        <p:spPr>
          <a:xfrm>
            <a:off x="1730894" y="4152900"/>
            <a:ext cx="7162800" cy="2836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 </a:t>
            </a:r>
            <a:r>
              <a:rPr lang="en-US" sz="30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ese </a:t>
            </a:r>
            <a:r>
              <a:rPr lang="en-US" sz="30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gozo</a:t>
            </a:r>
            <a:r>
              <a:rPr lang="en-US" sz="30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solo un </a:t>
            </a:r>
            <a:r>
              <a:rPr lang="en-US" sz="30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anticipo</a:t>
            </a:r>
            <a:r>
              <a:rPr lang="en-US" sz="30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promesa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lo que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vendrá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estemos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ante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trono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veamos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frutos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>
              <a:lnSpc>
                <a:spcPts val="4477"/>
              </a:lnSpc>
            </a:pP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humildes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494B0D6-339C-19ED-B5AC-BD9329600523}"/>
              </a:ext>
            </a:extLst>
          </p:cNvPr>
          <p:cNvSpPr txBox="1"/>
          <p:nvPr/>
        </p:nvSpPr>
        <p:spPr>
          <a:xfrm>
            <a:off x="690654" y="877565"/>
            <a:ext cx="10850629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478"/>
              </a:lnSpc>
              <a:defRPr sz="6056" spc="-24">
                <a:solidFill>
                  <a:srgbClr val="000000"/>
                </a:solidFill>
                <a:latin typeface="Anton"/>
                <a:ea typeface="Anton"/>
                <a:cs typeface="Anton"/>
              </a:defRPr>
            </a:lvl1pPr>
          </a:lstStyle>
          <a:p>
            <a:pPr marL="1143000" indent="-1143000">
              <a:buAutoNum type="arabicPeriod"/>
            </a:pPr>
            <a:r>
              <a:rPr lang="pt-BR" dirty="0"/>
              <a:t>EL GOZO DEL MAESTRO COMIENZA</a:t>
            </a:r>
          </a:p>
          <a:p>
            <a:r>
              <a:rPr lang="pt-BR" dirty="0"/>
              <a:t>      AQUÍ, PERO NO TERMINA AQUÍ</a:t>
            </a:r>
          </a:p>
        </p:txBody>
      </p:sp>
    </p:spTree>
    <p:extLst>
      <p:ext uri="{BB962C8B-B14F-4D97-AF65-F5344CB8AC3E}">
        <p14:creationId xmlns:p14="http://schemas.microsoft.com/office/powerpoint/2010/main" val="2347963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D27FE-CCAD-76DB-8269-F6BF089083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9AEDBE6-B8D5-FD84-15A7-F2116FCD54F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61CAF2F-FAE2-24A8-696F-DD76CCCB24CD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3967361-30F7-EFD2-4F0A-6E7E0D036BCD}"/>
              </a:ext>
            </a:extLst>
          </p:cNvPr>
          <p:cNvSpPr/>
          <p:nvPr/>
        </p:nvSpPr>
        <p:spPr>
          <a:xfrm>
            <a:off x="6115969" y="0"/>
            <a:ext cx="12172031" cy="9825609"/>
          </a:xfrm>
          <a:custGeom>
            <a:avLst/>
            <a:gdLst/>
            <a:ahLst/>
            <a:cxnLst/>
            <a:rect l="l" t="t" r="r" b="b"/>
            <a:pathLst>
              <a:path w="12172031" h="9825609">
                <a:moveTo>
                  <a:pt x="0" y="0"/>
                </a:moveTo>
                <a:lnTo>
                  <a:pt x="12172031" y="0"/>
                </a:lnTo>
                <a:lnTo>
                  <a:pt x="12172031" y="9825609"/>
                </a:lnTo>
                <a:lnTo>
                  <a:pt x="0" y="98256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583" r="-23078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78B0D1AC-4512-4777-7DBF-7CEBB8058562}"/>
              </a:ext>
            </a:extLst>
          </p:cNvPr>
          <p:cNvGrpSpPr/>
          <p:nvPr/>
        </p:nvGrpSpPr>
        <p:grpSpPr>
          <a:xfrm>
            <a:off x="6096919" y="-26992"/>
            <a:ext cx="5800070" cy="9852600"/>
            <a:chOff x="0" y="0"/>
            <a:chExt cx="1527590" cy="259492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937697EC-0A95-E5CB-D2A0-10D287150904}"/>
                </a:ext>
              </a:extLst>
            </p:cNvPr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AE0E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B38EDB3-F3A1-70B7-0930-09C6D08DCADD}"/>
                </a:ext>
              </a:extLst>
            </p:cNvPr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7E606EA6-3760-F58B-2FB2-732641947042}"/>
              </a:ext>
            </a:extLst>
          </p:cNvPr>
          <p:cNvSpPr txBox="1"/>
          <p:nvPr/>
        </p:nvSpPr>
        <p:spPr>
          <a:xfrm>
            <a:off x="1981200" y="4245527"/>
            <a:ext cx="6096000" cy="3025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95"/>
              </a:lnSpc>
            </a:pP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se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rendía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perdonaba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seguía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enseñando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aún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cruz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sabía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redimiría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multitudes. </a:t>
            </a:r>
            <a:endParaRPr lang="en-US" sz="3200" b="1" spc="47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5CD7C894-16B2-D1D5-214B-BCC55C62B1D9}"/>
              </a:ext>
            </a:extLst>
          </p:cNvPr>
          <p:cNvSpPr txBox="1"/>
          <p:nvPr/>
        </p:nvSpPr>
        <p:spPr>
          <a:xfrm>
            <a:off x="1028700" y="904875"/>
            <a:ext cx="9410700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JESÚS ENSEÑABA CON LA</a:t>
            </a:r>
          </a:p>
          <a:p>
            <a:pPr algn="l">
              <a:lnSpc>
                <a:spcPts val="8478"/>
              </a:lnSpc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MIRADA PUESTA EN EL REINO</a:t>
            </a:r>
          </a:p>
        </p:txBody>
      </p:sp>
    </p:spTree>
    <p:extLst>
      <p:ext uri="{BB962C8B-B14F-4D97-AF65-F5344CB8AC3E}">
        <p14:creationId xmlns:p14="http://schemas.microsoft.com/office/powerpoint/2010/main" val="738162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115969" y="0"/>
            <a:ext cx="12172031" cy="9825609"/>
          </a:xfrm>
          <a:custGeom>
            <a:avLst/>
            <a:gdLst/>
            <a:ahLst/>
            <a:cxnLst/>
            <a:rect l="l" t="t" r="r" b="b"/>
            <a:pathLst>
              <a:path w="12172031" h="9825609">
                <a:moveTo>
                  <a:pt x="0" y="0"/>
                </a:moveTo>
                <a:lnTo>
                  <a:pt x="12172031" y="0"/>
                </a:lnTo>
                <a:lnTo>
                  <a:pt x="12172031" y="9825609"/>
                </a:lnTo>
                <a:lnTo>
                  <a:pt x="0" y="98256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583" r="-23078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096919" y="-26992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AE0E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676401" y="4023849"/>
            <a:ext cx="6324600" cy="30252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95"/>
              </a:lnSpc>
            </a:pP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Tú también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puedes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mirada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la del Maestro que un día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verá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sus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reino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cielos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200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dirá</a:t>
            </a:r>
            <a:r>
              <a:rPr lang="en-US" sz="3200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200" b="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r>
              <a:rPr lang="en-US" sz="3200" b="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Valió</a:t>
            </a:r>
            <a:r>
              <a:rPr lang="en-US" sz="3200" b="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200" b="1" spc="47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pena</a:t>
            </a:r>
            <a:r>
              <a:rPr lang="en-US" sz="3200" b="1" spc="47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8700" y="904875"/>
            <a:ext cx="9410700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JESÚS ENSEÑABA CON LA</a:t>
            </a:r>
          </a:p>
          <a:p>
            <a:pPr algn="l">
              <a:lnSpc>
                <a:spcPts val="8478"/>
              </a:lnSpc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MIRADA PUESTA EN EL REINO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9756"/>
            <a:ext cx="18288000" cy="10078851"/>
          </a:xfrm>
          <a:custGeom>
            <a:avLst/>
            <a:gdLst/>
            <a:ahLst/>
            <a:cxnLst/>
            <a:rect l="l" t="t" r="r" b="b"/>
            <a:pathLst>
              <a:path w="18288000" h="10078851">
                <a:moveTo>
                  <a:pt x="0" y="0"/>
                </a:moveTo>
                <a:lnTo>
                  <a:pt x="18288000" y="0"/>
                </a:lnTo>
                <a:lnTo>
                  <a:pt x="18288000" y="10078851"/>
                </a:lnTo>
                <a:lnTo>
                  <a:pt x="0" y="100788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96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104912" y="0"/>
            <a:ext cx="12183088" cy="9812998"/>
          </a:xfrm>
          <a:custGeom>
            <a:avLst/>
            <a:gdLst/>
            <a:ahLst/>
            <a:cxnLst/>
            <a:rect l="l" t="t" r="r" b="b"/>
            <a:pathLst>
              <a:path w="12183088" h="9812998">
                <a:moveTo>
                  <a:pt x="0" y="0"/>
                </a:moveTo>
                <a:lnTo>
                  <a:pt x="12183088" y="0"/>
                </a:lnTo>
                <a:lnTo>
                  <a:pt x="12183088" y="9812998"/>
                </a:lnTo>
                <a:lnTo>
                  <a:pt x="0" y="98129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43193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5979282" y="0"/>
            <a:ext cx="5800070" cy="9852600"/>
            <a:chOff x="0" y="0"/>
            <a:chExt cx="1527590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27590" cy="2594924"/>
            </a:xfrm>
            <a:custGeom>
              <a:avLst/>
              <a:gdLst/>
              <a:ahLst/>
              <a:cxnLst/>
              <a:rect l="l" t="t" r="r" b="b"/>
              <a:pathLst>
                <a:path w="1527590" h="2594924">
                  <a:moveTo>
                    <a:pt x="0" y="0"/>
                  </a:moveTo>
                  <a:lnTo>
                    <a:pt x="1527590" y="0"/>
                  </a:lnTo>
                  <a:lnTo>
                    <a:pt x="1527590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527590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47800" y="3864946"/>
            <a:ext cx="6629400" cy="3413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Muchos maestros no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reciben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aplausos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ni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gratitud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ni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títulos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Pero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Jesús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regrese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encargará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decir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“Bien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hecho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buen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siervo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fiel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…” Mateo 25:21</a:t>
            </a:r>
            <a:endParaRPr lang="en-US" sz="3200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112301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VERDADERO SALARIO DEL MAESTRO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LLEGARÁ CUANDO CRISTO VUELVA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455</Words>
  <Application>Microsoft Macintosh PowerPoint</Application>
  <PresentationFormat>Personalizar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 13 - 3 trim </dc:title>
  <cp:lastModifiedBy>Sana Littke</cp:lastModifiedBy>
  <cp:revision>4</cp:revision>
  <dcterms:created xsi:type="dcterms:W3CDTF">2006-08-16T00:00:00Z</dcterms:created>
  <dcterms:modified xsi:type="dcterms:W3CDTF">2025-06-10T20:37:49Z</dcterms:modified>
  <dc:identifier>DAGpJfXAavc</dc:identifier>
</cp:coreProperties>
</file>