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</p:sldIdLst>
  <p:sldSz cx="18288000" cy="10287000"/>
  <p:notesSz cx="6858000" cy="9144000"/>
  <p:embeddedFontLst>
    <p:embeddedFont>
      <p:font typeface="Anton" pitchFamily="2" charset="77"/>
      <p:regular r:id="rId11"/>
    </p:embeddedFont>
    <p:embeddedFont>
      <p:font typeface="Brittany" pitchFamily="2" charset="0"/>
      <p:regular r:id="rId12"/>
    </p:embeddedFont>
    <p:embeddedFont>
      <p:font typeface="Montserrat" pitchFamily="2" charset="77"/>
      <p:regular r:id="rId13"/>
      <p:bold r:id="rId14"/>
      <p:italic r:id="rId15"/>
      <p:boldItalic r:id="rId16"/>
    </p:embeddedFont>
    <p:embeddedFont>
      <p:font typeface="Poppins" pitchFamily="2" charset="77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3" autoAdjust="0"/>
    <p:restoredTop sz="94610" autoAdjust="0"/>
  </p:normalViewPr>
  <p:slideViewPr>
    <p:cSldViewPr>
      <p:cViewPr varScale="1">
        <p:scale>
          <a:sx n="74" d="100"/>
          <a:sy n="74" d="100"/>
        </p:scale>
        <p:origin x="42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25712" y="7807970"/>
            <a:ext cx="408468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8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2056DA3-7534-2092-DB2F-C35E5B66EBF0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5831BB9-ACFA-3CAB-E378-E2E3F2B0E3B5}"/>
              </a:ext>
            </a:extLst>
          </p:cNvPr>
          <p:cNvSpPr txBox="1"/>
          <p:nvPr/>
        </p:nvSpPr>
        <p:spPr>
          <a:xfrm>
            <a:off x="2042444" y="4419484"/>
            <a:ext cx="10448742" cy="286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REPRODUCIENDO SU MISÍON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A535990-7AD2-5E8D-E0FD-E73E52644CE8}"/>
              </a:ext>
            </a:extLst>
          </p:cNvPr>
          <p:cNvSpPr txBox="1"/>
          <p:nvPr/>
        </p:nvSpPr>
        <p:spPr>
          <a:xfrm>
            <a:off x="4114800" y="24765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19360"/>
            <a:ext cx="18288000" cy="9829496"/>
          </a:xfrm>
          <a:custGeom>
            <a:avLst/>
            <a:gdLst/>
            <a:ahLst/>
            <a:cxnLst/>
            <a:rect l="l" t="t" r="r" b="b"/>
            <a:pathLst>
              <a:path w="18288000" h="9829496">
                <a:moveTo>
                  <a:pt x="0" y="0"/>
                </a:moveTo>
                <a:lnTo>
                  <a:pt x="18288000" y="0"/>
                </a:lnTo>
                <a:lnTo>
                  <a:pt x="18288000" y="9829496"/>
                </a:lnTo>
                <a:lnTo>
                  <a:pt x="0" y="98294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3000"/>
            </a:blip>
            <a:stretch>
              <a:fillRect t="-3390" b="-79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1936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17000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28700" y="2759546"/>
            <a:ext cx="8752773" cy="38366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Entonces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viendo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denuedo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Pedro y de Juan, y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sabiendo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eran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hombres sin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letras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del vulgo, se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maravillaban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; y les </a:t>
            </a:r>
          </a:p>
          <a:p>
            <a:pPr algn="l">
              <a:lnSpc>
                <a:spcPts val="5125"/>
              </a:lnSpc>
            </a:pP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reconocían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habían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estado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Jesús”. </a:t>
            </a:r>
          </a:p>
          <a:p>
            <a:pPr algn="l">
              <a:lnSpc>
                <a:spcPts val="5125"/>
              </a:lnSpc>
            </a:pPr>
            <a:endParaRPr lang="en-US" sz="3200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5125"/>
              </a:lnSpc>
            </a:pPr>
            <a:r>
              <a:rPr lang="en-US" sz="3200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Hechos</a:t>
            </a:r>
            <a:r>
              <a:rPr lang="en-US" sz="3200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4:13</a:t>
            </a:r>
          </a:p>
        </p:txBody>
      </p:sp>
      <p:sp>
        <p:nvSpPr>
          <p:cNvPr id="6" name="AutoShape 6"/>
          <p:cNvSpPr/>
          <p:nvPr/>
        </p:nvSpPr>
        <p:spPr>
          <a:xfrm>
            <a:off x="1028700" y="582930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28700" y="564596"/>
            <a:ext cx="57531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REPRODUCIENDO SU MISÍON</a:t>
            </a:r>
          </a:p>
        </p:txBody>
      </p:sp>
      <p:sp>
        <p:nvSpPr>
          <p:cNvPr id="8" name="Freeform 8"/>
          <p:cNvSpPr/>
          <p:nvPr/>
        </p:nvSpPr>
        <p:spPr>
          <a:xfrm>
            <a:off x="10163903" y="199196"/>
            <a:ext cx="8124097" cy="9675371"/>
          </a:xfrm>
          <a:custGeom>
            <a:avLst/>
            <a:gdLst/>
            <a:ahLst/>
            <a:cxnLst/>
            <a:rect l="l" t="t" r="r" b="b"/>
            <a:pathLst>
              <a:path w="8124097" h="9675371">
                <a:moveTo>
                  <a:pt x="0" y="0"/>
                </a:moveTo>
                <a:lnTo>
                  <a:pt x="8124097" y="0"/>
                </a:lnTo>
                <a:lnTo>
                  <a:pt x="8124097" y="9675371"/>
                </a:lnTo>
                <a:lnTo>
                  <a:pt x="0" y="96753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98463" t="-786" r="-15878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-1177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AutoShape 4"/>
          <p:cNvSpPr/>
          <p:nvPr/>
        </p:nvSpPr>
        <p:spPr>
          <a:xfrm>
            <a:off x="1028700" y="1784877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6922757" y="0"/>
            <a:ext cx="11365243" cy="9852600"/>
          </a:xfrm>
          <a:custGeom>
            <a:avLst/>
            <a:gdLst/>
            <a:ahLst/>
            <a:cxnLst/>
            <a:rect l="l" t="t" r="r" b="b"/>
            <a:pathLst>
              <a:path w="11365243" h="9852600">
                <a:moveTo>
                  <a:pt x="0" y="0"/>
                </a:moveTo>
                <a:lnTo>
                  <a:pt x="11365243" y="0"/>
                </a:lnTo>
                <a:lnTo>
                  <a:pt x="11365243" y="9852600"/>
                </a:lnTo>
                <a:lnTo>
                  <a:pt x="0" y="9852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714" r="-3342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6" name="Group 6"/>
          <p:cNvGrpSpPr/>
          <p:nvPr/>
        </p:nvGrpSpPr>
        <p:grpSpPr>
          <a:xfrm>
            <a:off x="6588872" y="84734"/>
            <a:ext cx="5682622" cy="9852600"/>
            <a:chOff x="0" y="0"/>
            <a:chExt cx="1496658" cy="259492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7E0E5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838200" y="2857500"/>
            <a:ext cx="9494520" cy="32594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Pedro y Juan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eran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hombres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comunes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sin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formación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académica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destacada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gente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notaba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algo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extraordinario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ellos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habían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estado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Jesús.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formó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paciencia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propósito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buscaba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solo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transmitir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conocimientos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endParaRPr lang="en-US" sz="2800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l">
              <a:lnSpc>
                <a:spcPts val="4311"/>
              </a:lnSpc>
            </a:pP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preparar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otros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continuar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expandir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8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misión</a:t>
            </a:r>
            <a:r>
              <a:rPr lang="en-US" sz="28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B5DB86-7406-FE3C-8E7F-813DF44D04A1}"/>
              </a:ext>
            </a:extLst>
          </p:cNvPr>
          <p:cNvSpPr txBox="1"/>
          <p:nvPr/>
        </p:nvSpPr>
        <p:spPr>
          <a:xfrm>
            <a:off x="1011115" y="6718096"/>
            <a:ext cx="7751885" cy="1605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también,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tú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de Escuela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estás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solo a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formar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futuros</a:t>
            </a:r>
            <a:r>
              <a:rPr lang="en-US" sz="2800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maestros.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1AE3BECE-A829-4D88-2E09-529B284FF11C}"/>
              </a:ext>
            </a:extLst>
          </p:cNvPr>
          <p:cNvSpPr txBox="1"/>
          <p:nvPr/>
        </p:nvSpPr>
        <p:spPr>
          <a:xfrm>
            <a:off x="1028700" y="564596"/>
            <a:ext cx="57531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REPRODUCIENDO SU MISÍON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6219610" y="-5413"/>
            <a:ext cx="12068390" cy="9847187"/>
          </a:xfrm>
          <a:custGeom>
            <a:avLst/>
            <a:gdLst/>
            <a:ahLst/>
            <a:cxnLst/>
            <a:rect l="l" t="t" r="r" b="b"/>
            <a:pathLst>
              <a:path w="12068390" h="9847187">
                <a:moveTo>
                  <a:pt x="0" y="0"/>
                </a:moveTo>
                <a:lnTo>
                  <a:pt x="12068390" y="0"/>
                </a:lnTo>
                <a:lnTo>
                  <a:pt x="12068390" y="9847187"/>
                </a:lnTo>
                <a:lnTo>
                  <a:pt x="0" y="98471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752" r="-3208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6152935" y="-10826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3CDD7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02740" y="2966452"/>
            <a:ext cx="6866526" cy="28393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eran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expertos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ni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teólogos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Jesús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eligió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invirtió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ellos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convirtió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pilares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Su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modelo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era </a:t>
            </a:r>
            <a:r>
              <a:rPr lang="en-US" sz="31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intencional</a:t>
            </a:r>
            <a:r>
              <a:rPr lang="en-US" sz="31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3702" y="1146372"/>
            <a:ext cx="14635298" cy="10213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 algn="l">
              <a:lnSpc>
                <a:spcPts val="8478"/>
              </a:lnSpc>
              <a:buAutoNum type="arabicPeriod"/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JESÚS FORMABA LÍDERES DESDE LO COTIDIANO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26C7E0F-7AAB-26B9-CAD4-C64BDC3922E9}"/>
              </a:ext>
            </a:extLst>
          </p:cNvPr>
          <p:cNvSpPr txBox="1"/>
          <p:nvPr/>
        </p:nvSpPr>
        <p:spPr>
          <a:xfrm>
            <a:off x="990600" y="6438900"/>
            <a:ext cx="833913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lección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parábola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corrección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apuntaba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formar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hombres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capaces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otros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deseamos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seguir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ejemplo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Maestro,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debemos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visión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multiplicación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7146052" y="0"/>
            <a:ext cx="11141948" cy="9814401"/>
          </a:xfrm>
          <a:custGeom>
            <a:avLst/>
            <a:gdLst/>
            <a:ahLst/>
            <a:cxnLst/>
            <a:rect l="l" t="t" r="r" b="b"/>
            <a:pathLst>
              <a:path w="11141948" h="9814401">
                <a:moveTo>
                  <a:pt x="0" y="0"/>
                </a:moveTo>
                <a:lnTo>
                  <a:pt x="11141948" y="0"/>
                </a:lnTo>
                <a:lnTo>
                  <a:pt x="11141948" y="9814401"/>
                </a:lnTo>
                <a:lnTo>
                  <a:pt x="0" y="98144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667" r="-2145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7050802" y="0"/>
            <a:ext cx="5682622" cy="9852600"/>
            <a:chOff x="0" y="0"/>
            <a:chExt cx="1496658" cy="25949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8E0E6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63956" y="3618035"/>
            <a:ext cx="6989444" cy="3995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allá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guiar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tarea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estratégica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identificar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animar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capacitar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otros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Observa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quién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pasión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dones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sensibilidad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espiritual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deseo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servir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3211" y="914400"/>
            <a:ext cx="9779393" cy="173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</a:t>
            </a:r>
            <a:r>
              <a:rPr lang="pt-BR" sz="5400" dirty="0">
                <a:solidFill>
                  <a:srgbClr val="000000"/>
                </a:solidFill>
                <a:effectLst/>
                <a:latin typeface="Anton" pitchFamily="2" charset="77"/>
              </a:rPr>
              <a:t>EL MAESTRO DE ESCUELA SABÁTICA</a:t>
            </a:r>
          </a:p>
          <a:p>
            <a:r>
              <a:rPr lang="pt-BR" sz="5400" dirty="0">
                <a:solidFill>
                  <a:srgbClr val="000000"/>
                </a:solidFill>
                <a:latin typeface="Anton" pitchFamily="2" charset="77"/>
              </a:rPr>
              <a:t>   </a:t>
            </a:r>
            <a:r>
              <a:rPr lang="pt-BR" sz="5400" dirty="0">
                <a:solidFill>
                  <a:srgbClr val="000000"/>
                </a:solidFill>
                <a:effectLst/>
                <a:latin typeface="Anton" pitchFamily="2" charset="77"/>
              </a:rPr>
              <a:t> ES UN FORMADOR DE FORMADORES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55144-2C86-EA7A-1630-7B9444287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E162668-0914-6252-3AF0-79E0E8BE65C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E04FEAE-1CFE-4BBC-90A4-D637D2A35124}"/>
              </a:ext>
            </a:extLst>
          </p:cNvPr>
          <p:cNvSpPr/>
          <p:nvPr/>
        </p:nvSpPr>
        <p:spPr>
          <a:xfrm flipH="1">
            <a:off x="-24618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29597D42-E91D-6572-5DF0-E2A60EF5BFB2}"/>
              </a:ext>
            </a:extLst>
          </p:cNvPr>
          <p:cNvSpPr/>
          <p:nvPr/>
        </p:nvSpPr>
        <p:spPr>
          <a:xfrm>
            <a:off x="7146052" y="0"/>
            <a:ext cx="11141948" cy="9814401"/>
          </a:xfrm>
          <a:custGeom>
            <a:avLst/>
            <a:gdLst/>
            <a:ahLst/>
            <a:cxnLst/>
            <a:rect l="l" t="t" r="r" b="b"/>
            <a:pathLst>
              <a:path w="11141948" h="9814401">
                <a:moveTo>
                  <a:pt x="0" y="0"/>
                </a:moveTo>
                <a:lnTo>
                  <a:pt x="11141948" y="0"/>
                </a:lnTo>
                <a:lnTo>
                  <a:pt x="11141948" y="9814401"/>
                </a:lnTo>
                <a:lnTo>
                  <a:pt x="0" y="98144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0667" r="-2145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018798AF-F6BC-94AA-2A08-A62233984015}"/>
              </a:ext>
            </a:extLst>
          </p:cNvPr>
          <p:cNvGrpSpPr/>
          <p:nvPr/>
        </p:nvGrpSpPr>
        <p:grpSpPr>
          <a:xfrm>
            <a:off x="7050802" y="0"/>
            <a:ext cx="5682622" cy="9852600"/>
            <a:chOff x="0" y="0"/>
            <a:chExt cx="1496658" cy="2594924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5199105-50EA-A14D-E07E-7DD42452D2C2}"/>
                </a:ext>
              </a:extLst>
            </p:cNvPr>
            <p:cNvSpPr/>
            <p:nvPr/>
          </p:nvSpPr>
          <p:spPr>
            <a:xfrm>
              <a:off x="0" y="0"/>
              <a:ext cx="1496658" cy="2594924"/>
            </a:xfrm>
            <a:custGeom>
              <a:avLst/>
              <a:gdLst/>
              <a:ahLst/>
              <a:cxnLst/>
              <a:rect l="l" t="t" r="r" b="b"/>
              <a:pathLst>
                <a:path w="1496658" h="2594924">
                  <a:moveTo>
                    <a:pt x="0" y="0"/>
                  </a:moveTo>
                  <a:lnTo>
                    <a:pt x="1496658" y="0"/>
                  </a:lnTo>
                  <a:lnTo>
                    <a:pt x="1496658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D8E0E6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E8229FF7-7521-72EA-37FD-E29ADBC06E9B}"/>
                </a:ext>
              </a:extLst>
            </p:cNvPr>
            <p:cNvSpPr txBox="1"/>
            <p:nvPr/>
          </p:nvSpPr>
          <p:spPr>
            <a:xfrm>
              <a:off x="0" y="-66675"/>
              <a:ext cx="1496658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2F484E23-4F1A-3144-8996-CCD18BF6BD5E}"/>
              </a:ext>
            </a:extLst>
          </p:cNvPr>
          <p:cNvSpPr txBox="1"/>
          <p:nvPr/>
        </p:nvSpPr>
        <p:spPr>
          <a:xfrm>
            <a:off x="1163956" y="3618035"/>
            <a:ext cx="7141844" cy="28414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Anímalos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participar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compartir</a:t>
            </a:r>
            <a:endParaRPr lang="en-US" sz="3166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ideas,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estudiar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mayor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profundidad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Un simple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gesto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confianza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ser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comienzo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desarrollo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un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futuro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líder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01783C1A-9A50-41B1-2D73-E983D36F926F}"/>
              </a:ext>
            </a:extLst>
          </p:cNvPr>
          <p:cNvSpPr txBox="1"/>
          <p:nvPr/>
        </p:nvSpPr>
        <p:spPr>
          <a:xfrm>
            <a:off x="733211" y="914400"/>
            <a:ext cx="9779393" cy="1735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2. </a:t>
            </a:r>
            <a:r>
              <a:rPr lang="pt-BR" sz="5400" dirty="0">
                <a:solidFill>
                  <a:srgbClr val="000000"/>
                </a:solidFill>
                <a:effectLst/>
                <a:latin typeface="Anton" pitchFamily="2" charset="77"/>
              </a:rPr>
              <a:t>EL MAESTRO DE ESCUELA SABÁTICA</a:t>
            </a:r>
          </a:p>
          <a:p>
            <a:r>
              <a:rPr lang="pt-BR" sz="5400" dirty="0">
                <a:solidFill>
                  <a:srgbClr val="000000"/>
                </a:solidFill>
                <a:latin typeface="Anton" pitchFamily="2" charset="77"/>
              </a:rPr>
              <a:t>   </a:t>
            </a:r>
            <a:r>
              <a:rPr lang="pt-BR" sz="5400" dirty="0">
                <a:solidFill>
                  <a:srgbClr val="000000"/>
                </a:solidFill>
                <a:effectLst/>
                <a:latin typeface="Anton" pitchFamily="2" charset="77"/>
              </a:rPr>
              <a:t> ES UN FORMADOR DE FORMADORES</a:t>
            </a:r>
          </a:p>
        </p:txBody>
      </p:sp>
    </p:spTree>
    <p:extLst>
      <p:ext uri="{BB962C8B-B14F-4D97-AF65-F5344CB8AC3E}">
        <p14:creationId xmlns:p14="http://schemas.microsoft.com/office/powerpoint/2010/main" val="362333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07080" cy="10287000"/>
          </a:xfrm>
          <a:custGeom>
            <a:avLst/>
            <a:gdLst/>
            <a:ahLst/>
            <a:cxnLst/>
            <a:rect l="l" t="t" r="r" b="b"/>
            <a:pathLst>
              <a:path w="18207080" h="10287000">
                <a:moveTo>
                  <a:pt x="0" y="0"/>
                </a:moveTo>
                <a:lnTo>
                  <a:pt x="18207080" y="0"/>
                </a:lnTo>
                <a:lnTo>
                  <a:pt x="182070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9584552" y="0"/>
            <a:ext cx="8703448" cy="9834200"/>
          </a:xfrm>
          <a:custGeom>
            <a:avLst/>
            <a:gdLst/>
            <a:ahLst/>
            <a:cxnLst/>
            <a:rect l="l" t="t" r="r" b="b"/>
            <a:pathLst>
              <a:path w="8703448" h="9834200">
                <a:moveTo>
                  <a:pt x="0" y="0"/>
                </a:moveTo>
                <a:lnTo>
                  <a:pt x="8703448" y="0"/>
                </a:lnTo>
                <a:lnTo>
                  <a:pt x="8703448" y="9834200"/>
                </a:lnTo>
                <a:lnTo>
                  <a:pt x="0" y="9834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074" b="-1867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306550" y="3147245"/>
            <a:ext cx="7632489" cy="5149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llega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convertirse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extiende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alcance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misión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Como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libro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Hechos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la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iglesia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crece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cuando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convierten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testigos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activos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Nuestra meta no es solo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tener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buenas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hacer</a:t>
            </a:r>
            <a:endParaRPr lang="en-US" sz="3166" b="1" spc="44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4477"/>
              </a:lnSpc>
            </a:pPr>
            <a:r>
              <a:rPr lang="en-US" sz="3166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 a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hagan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6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discípulos</a:t>
            </a:r>
            <a:r>
              <a:rPr lang="en-US" sz="3166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74711" y="857250"/>
            <a:ext cx="8709841" cy="10639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877"/>
              </a:lnSpc>
            </a:pPr>
            <a:r>
              <a:rPr lang="en-US" sz="5879" spc="-41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MULTIPLICAR DISCÍPULOS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9310802" y="0"/>
            <a:ext cx="5937322" cy="9852600"/>
            <a:chOff x="0" y="0"/>
            <a:chExt cx="1563739" cy="259492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563739" cy="2594924"/>
            </a:xfrm>
            <a:custGeom>
              <a:avLst/>
              <a:gdLst/>
              <a:ahLst/>
              <a:cxnLst/>
              <a:rect l="l" t="t" r="r" b="b"/>
              <a:pathLst>
                <a:path w="1563739" h="2594924">
                  <a:moveTo>
                    <a:pt x="0" y="0"/>
                  </a:moveTo>
                  <a:lnTo>
                    <a:pt x="1563739" y="0"/>
                  </a:lnTo>
                  <a:lnTo>
                    <a:pt x="1563739" y="2594924"/>
                  </a:lnTo>
                  <a:lnTo>
                    <a:pt x="0" y="2594924"/>
                  </a:lnTo>
                  <a:close/>
                </a:path>
              </a:pathLst>
            </a:custGeom>
            <a:gradFill rotWithShape="1">
              <a:gsLst>
                <a:gs pos="0">
                  <a:srgbClr val="CED8DF">
                    <a:alpha val="100000"/>
                  </a:srgbClr>
                </a:gs>
                <a:gs pos="50000">
                  <a:srgbClr val="D7E0E5">
                    <a:alpha val="82000"/>
                  </a:srgbClr>
                </a:gs>
                <a:gs pos="100000">
                  <a:srgbClr val="D7E0E5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563739" cy="26615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20632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540769" y="4869428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241830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36400" y="5576058"/>
            <a:ext cx="3513891" cy="300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discernimiento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para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identificar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futuros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maestros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</a:t>
            </a:r>
            <a:endParaRPr lang="en-US" sz="3300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clase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5907490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635805" y="5613373"/>
            <a:ext cx="3549252" cy="24416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pequeñas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oportunidades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participación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lectura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reflexión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dinámicas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99789" y="5576058"/>
            <a:ext cx="3526822" cy="3903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Acompaña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quienes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muestran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interés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Ofrece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recursos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</a:p>
          <a:p>
            <a:pPr lvl="0" algn="ctr">
              <a:lnSpc>
                <a:spcPts val="3828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mentoría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y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ánimo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  <a:p>
            <a:pPr marL="0" lvl="0" indent="0" algn="ctr">
              <a:lnSpc>
                <a:spcPts val="3828"/>
              </a:lnSpc>
              <a:spcBef>
                <a:spcPct val="0"/>
              </a:spcBef>
            </a:pPr>
            <a:endParaRPr lang="en-US" sz="3300" u="none" strike="noStrik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0813848" y="5499858"/>
            <a:ext cx="3597511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Recuerda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</a:t>
            </a: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necesitas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perfección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para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formar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alguien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</a:t>
            </a: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solo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disposición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96873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558913" y="5470134"/>
            <a:ext cx="3526821" cy="34124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con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visión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legado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Deja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discípulos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enseñen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</a:t>
            </a:r>
          </a:p>
          <a:p>
            <a:pPr lvl="0" algn="ctr">
              <a:lnSpc>
                <a:spcPts val="3861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otros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(2 Ti 2:2).</a:t>
            </a:r>
          </a:p>
          <a:p>
            <a:pPr marL="0" lvl="0" indent="0" algn="ctr">
              <a:lnSpc>
                <a:spcPts val="3159"/>
              </a:lnSpc>
            </a:pPr>
            <a:endParaRPr lang="en-US" sz="2700" u="none" strike="noStrike" dirty="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00D6F5A4-B8FD-354C-2E2A-CCEAB60610B8}"/>
              </a:ext>
            </a:extLst>
          </p:cNvPr>
          <p:cNvSpPr txBox="1"/>
          <p:nvPr/>
        </p:nvSpPr>
        <p:spPr>
          <a:xfrm>
            <a:off x="807406" y="1292007"/>
            <a:ext cx="5753100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REPRODUCIENDO SU MISÍON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461</Words>
  <Application>Microsoft Macintosh PowerPoint</Application>
  <PresentationFormat>Personalizar</PresentationFormat>
  <Paragraphs>53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6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8 - 3 trim </dc:title>
  <cp:lastModifiedBy>Sana Littke</cp:lastModifiedBy>
  <cp:revision>6</cp:revision>
  <dcterms:created xsi:type="dcterms:W3CDTF">2006-08-16T00:00:00Z</dcterms:created>
  <dcterms:modified xsi:type="dcterms:W3CDTF">2025-06-10T19:17:41Z</dcterms:modified>
  <dc:identifier>DAGpEZKJjNw</dc:identifier>
</cp:coreProperties>
</file>