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10" autoAdjust="0"/>
  </p:normalViewPr>
  <p:slideViewPr>
    <p:cSldViewPr>
      <p:cViewPr varScale="1">
        <p:scale>
          <a:sx n="74" d="100"/>
          <a:sy n="74" d="100"/>
        </p:scale>
        <p:origin x="40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201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680362" y="7502754"/>
            <a:ext cx="4449712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4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267BF1F-BC6B-9FD2-E8FF-DD94613D7A71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46726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779504" y="4870620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179630" y="485969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839235" y="4977777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123211" y="5610769"/>
            <a:ext cx="3568241" cy="29290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mencionándolos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nombre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115708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92567" y="5610769"/>
            <a:ext cx="3496584" cy="3518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Interésate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sinceramente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sus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sus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familias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luchas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</a:t>
            </a: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alegrías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298945" y="5597115"/>
            <a:ext cx="3526822" cy="3518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u="none" strike="noStrike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Escucha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atención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veces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implica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guardar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silencio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acompañar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97210" y="5625142"/>
            <a:ext cx="3902516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ejemplos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conecten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las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realidades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775926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71170" y="5581650"/>
            <a:ext cx="3284067" cy="410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compasión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reflejar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Cristo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palabra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gesto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2E0BE87D-4A91-E759-E707-5B2DC53F1F95}"/>
              </a:ext>
            </a:extLst>
          </p:cNvPr>
          <p:cNvSpPr txBox="1"/>
          <p:nvPr/>
        </p:nvSpPr>
        <p:spPr>
          <a:xfrm>
            <a:off x="1793024" y="1336858"/>
            <a:ext cx="4749928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sz="2800" dirty="0">
                <a:sym typeface="Anton"/>
              </a:rPr>
              <a:t>EL MAESTRO QUE ENSEÑABA CON COMPASIÓN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7908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590800" y="4610100"/>
            <a:ext cx="10448742" cy="2770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CON COMPASIÓN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76400" y="253722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 dirty="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FBECED5-BD0E-3130-07CC-C632EE4E180C}"/>
              </a:ext>
            </a:extLst>
          </p:cNvPr>
          <p:cNvSpPr txBox="1"/>
          <p:nvPr/>
        </p:nvSpPr>
        <p:spPr>
          <a:xfrm>
            <a:off x="3962400" y="295206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8999"/>
            </a:blip>
            <a:stretch>
              <a:fillRect t="-7156" b="-1136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72666" y="2890868"/>
            <a:ext cx="8752773" cy="4515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 Jesus,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sair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viu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uma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grande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multidão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teve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compaixão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deles,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eram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ovelhas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não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têm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pastor. 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começou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ensinar-lhes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muitas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coisas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." 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Marcos 6:34</a:t>
            </a:r>
          </a:p>
        </p:txBody>
      </p:sp>
      <p:sp>
        <p:nvSpPr>
          <p:cNvPr id="6" name="AutoShape 6"/>
          <p:cNvSpPr/>
          <p:nvPr/>
        </p:nvSpPr>
        <p:spPr>
          <a:xfrm>
            <a:off x="1372666" y="6498778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4376387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dirty="0">
                <a:sym typeface="Anton"/>
              </a:rPr>
              <a:t>EL MAESTRO QUE ENSEÑABA CON COMPASIÓN</a:t>
            </a:r>
          </a:p>
        </p:txBody>
      </p:sp>
      <p:sp>
        <p:nvSpPr>
          <p:cNvPr id="8" name="Freeform 8"/>
          <p:cNvSpPr/>
          <p:nvPr/>
        </p:nvSpPr>
        <p:spPr>
          <a:xfrm>
            <a:off x="10988792" y="33475"/>
            <a:ext cx="6270508" cy="10287000"/>
          </a:xfrm>
          <a:custGeom>
            <a:avLst/>
            <a:gdLst/>
            <a:ahLst/>
            <a:cxnLst/>
            <a:rect l="l" t="t" r="r" b="b"/>
            <a:pathLst>
              <a:path w="6270508" h="10287000">
                <a:moveTo>
                  <a:pt x="0" y="0"/>
                </a:moveTo>
                <a:lnTo>
                  <a:pt x="6270508" y="0"/>
                </a:lnTo>
                <a:lnTo>
                  <a:pt x="627050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74999" t="-23204" r="-59782" b="-5347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8FB4-1278-C430-9EC1-4BCA7C92B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7CA63B2-9F8D-2EDD-3516-2E1279B18BF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61A5413-1DF1-0BFA-01DD-934F5F5BBD82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2F9A5D88-47C0-7769-3B1D-EB12C6D4087D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C622006-95E0-40F3-8A76-EBFE79822975}"/>
              </a:ext>
            </a:extLst>
          </p:cNvPr>
          <p:cNvSpPr/>
          <p:nvPr/>
        </p:nvSpPr>
        <p:spPr>
          <a:xfrm flipH="1">
            <a:off x="-30480" y="0"/>
            <a:ext cx="18234450" cy="10211292"/>
          </a:xfrm>
          <a:custGeom>
            <a:avLst/>
            <a:gdLst/>
            <a:ahLst/>
            <a:cxnLst/>
            <a:rect l="l" t="t" r="r" b="b"/>
            <a:pathLst>
              <a:path w="18234450" h="10211292">
                <a:moveTo>
                  <a:pt x="18234450" y="0"/>
                </a:moveTo>
                <a:lnTo>
                  <a:pt x="0" y="0"/>
                </a:lnTo>
                <a:lnTo>
                  <a:pt x="0" y="10211292"/>
                </a:lnTo>
                <a:lnTo>
                  <a:pt x="18234450" y="10211292"/>
                </a:lnTo>
                <a:lnTo>
                  <a:pt x="18234450" y="0"/>
                </a:lnTo>
                <a:close/>
              </a:path>
            </a:pathLst>
          </a:custGeom>
          <a:blipFill>
            <a:blip r:embed="rId4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F7C2840-0374-53B5-9ACF-5E0424309E6A}"/>
              </a:ext>
            </a:extLst>
          </p:cNvPr>
          <p:cNvSpPr txBox="1"/>
          <p:nvPr/>
        </p:nvSpPr>
        <p:spPr>
          <a:xfrm>
            <a:off x="1028700" y="3009900"/>
            <a:ext cx="8877300" cy="40071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10"/>
              </a:lnSpc>
            </a:pP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desde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distancia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desde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veía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multitud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no solo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observaba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rostros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veía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historias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dolores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esperanzas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fluía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compasión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profunda,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muestra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pasaje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BBAE68F-9F7D-0F23-89F5-7B9C8F483DBC}"/>
              </a:ext>
            </a:extLst>
          </p:cNvPr>
          <p:cNvSpPr/>
          <p:nvPr/>
        </p:nvSpPr>
        <p:spPr>
          <a:xfrm flipH="1">
            <a:off x="9164977" y="1246646"/>
            <a:ext cx="9123023" cy="8653584"/>
          </a:xfrm>
          <a:custGeom>
            <a:avLst/>
            <a:gdLst/>
            <a:ahLst/>
            <a:cxnLst/>
            <a:rect l="l" t="t" r="r" b="b"/>
            <a:pathLst>
              <a:path w="9123023" h="8653584">
                <a:moveTo>
                  <a:pt x="9123023" y="0"/>
                </a:moveTo>
                <a:lnTo>
                  <a:pt x="0" y="0"/>
                </a:lnTo>
                <a:lnTo>
                  <a:pt x="0" y="8653583"/>
                </a:lnTo>
                <a:lnTo>
                  <a:pt x="9123023" y="8653583"/>
                </a:lnTo>
                <a:lnTo>
                  <a:pt x="9123023" y="0"/>
                </a:lnTo>
                <a:close/>
              </a:path>
            </a:pathLst>
          </a:custGeom>
          <a:blipFill>
            <a:blip r:embed="rId5"/>
            <a:stretch>
              <a:fillRect l="-14588" t="-25279" r="-9761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01D3E8A5-A13E-6499-CDED-7159C075DA8A}"/>
              </a:ext>
            </a:extLst>
          </p:cNvPr>
          <p:cNvSpPr txBox="1"/>
          <p:nvPr/>
        </p:nvSpPr>
        <p:spPr>
          <a:xfrm>
            <a:off x="1028700" y="564596"/>
            <a:ext cx="4376387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dirty="0">
                <a:sym typeface="Anton"/>
              </a:rPr>
              <a:t>EL MAESTRO QUE ENSEÑABA CON COMPASIÓN</a:t>
            </a:r>
          </a:p>
        </p:txBody>
      </p:sp>
    </p:spTree>
    <p:extLst>
      <p:ext uri="{BB962C8B-B14F-4D97-AF65-F5344CB8AC3E}">
        <p14:creationId xmlns:p14="http://schemas.microsoft.com/office/powerpoint/2010/main" val="3024037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-30480" y="0"/>
            <a:ext cx="18234450" cy="10211292"/>
          </a:xfrm>
          <a:custGeom>
            <a:avLst/>
            <a:gdLst/>
            <a:ahLst/>
            <a:cxnLst/>
            <a:rect l="l" t="t" r="r" b="b"/>
            <a:pathLst>
              <a:path w="18234450" h="10211292">
                <a:moveTo>
                  <a:pt x="18234450" y="0"/>
                </a:moveTo>
                <a:lnTo>
                  <a:pt x="0" y="0"/>
                </a:lnTo>
                <a:lnTo>
                  <a:pt x="0" y="10211292"/>
                </a:lnTo>
                <a:lnTo>
                  <a:pt x="18234450" y="10211292"/>
                </a:lnTo>
                <a:lnTo>
                  <a:pt x="18234450" y="0"/>
                </a:lnTo>
                <a:close/>
              </a:path>
            </a:pathLst>
          </a:custGeom>
          <a:blipFill>
            <a:blip r:embed="rId4">
              <a:alphaModFix amt="20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43940" y="3102084"/>
            <a:ext cx="7871460" cy="4584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510"/>
              </a:lnSpc>
            </a:pP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Maestro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sabía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la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mejor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forma de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ayudar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verdaderamente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alguien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-le con amor,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guiándolo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maestros de Escuela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estamos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llamados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solo con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claridad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 con </a:t>
            </a:r>
            <a:r>
              <a:rPr lang="en-US" sz="3529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529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9164977" y="1246646"/>
            <a:ext cx="9123023" cy="8653584"/>
          </a:xfrm>
          <a:custGeom>
            <a:avLst/>
            <a:gdLst/>
            <a:ahLst/>
            <a:cxnLst/>
            <a:rect l="l" t="t" r="r" b="b"/>
            <a:pathLst>
              <a:path w="9123023" h="8653584">
                <a:moveTo>
                  <a:pt x="9123023" y="0"/>
                </a:moveTo>
                <a:lnTo>
                  <a:pt x="0" y="0"/>
                </a:lnTo>
                <a:lnTo>
                  <a:pt x="0" y="8653583"/>
                </a:lnTo>
                <a:lnTo>
                  <a:pt x="9123023" y="8653583"/>
                </a:lnTo>
                <a:lnTo>
                  <a:pt x="9123023" y="0"/>
                </a:lnTo>
                <a:close/>
              </a:path>
            </a:pathLst>
          </a:custGeom>
          <a:blipFill>
            <a:blip r:embed="rId5"/>
            <a:stretch>
              <a:fillRect l="-14588" t="-25279" r="-9761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90C276F1-7A11-38CD-CCC5-17B6A1DDF777}"/>
              </a:ext>
            </a:extLst>
          </p:cNvPr>
          <p:cNvSpPr txBox="1"/>
          <p:nvPr/>
        </p:nvSpPr>
        <p:spPr>
          <a:xfrm>
            <a:off x="1028700" y="564596"/>
            <a:ext cx="46101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dirty="0">
                <a:sym typeface="Anton"/>
              </a:rPr>
              <a:t>EL MAESTRO QUE ENSEÑABA CON COMPASIÓN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17253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0593436" y="0"/>
            <a:ext cx="7613644" cy="10287000"/>
          </a:xfrm>
          <a:custGeom>
            <a:avLst/>
            <a:gdLst/>
            <a:ahLst/>
            <a:cxnLst/>
            <a:rect l="l" t="t" r="r" b="b"/>
            <a:pathLst>
              <a:path w="7613644" h="10287000">
                <a:moveTo>
                  <a:pt x="0" y="0"/>
                </a:moveTo>
                <a:lnTo>
                  <a:pt x="7613644" y="0"/>
                </a:lnTo>
                <a:lnTo>
                  <a:pt x="76136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7840" r="-410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64866" y="3848100"/>
            <a:ext cx="8003360" cy="34185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evangelio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dice que Jesús “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sintió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compasión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”,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simple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emoción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En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cultura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judía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expresión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“ser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conmovido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hasta 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profundo”, con un amor visceral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moviliza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1893" y="1096503"/>
            <a:ext cx="8669307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UNA ENSEÑANZA QUE NACE</a:t>
            </a:r>
          </a:p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DEL DOLOR AJENO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FA3D1-14DF-E18C-1480-E1B686B7B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F7E405E-B719-5429-505A-123C09BD02E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AF50DE6-E69F-43A7-2C6A-078310C5D2A6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87C581C-85C0-0951-7132-3709211214AD}"/>
              </a:ext>
            </a:extLst>
          </p:cNvPr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50B9E77-80BC-0815-76CA-893EA4849FB7}"/>
              </a:ext>
            </a:extLst>
          </p:cNvPr>
          <p:cNvSpPr/>
          <p:nvPr/>
        </p:nvSpPr>
        <p:spPr>
          <a:xfrm>
            <a:off x="10593436" y="0"/>
            <a:ext cx="7613644" cy="10287000"/>
          </a:xfrm>
          <a:custGeom>
            <a:avLst/>
            <a:gdLst/>
            <a:ahLst/>
            <a:cxnLst/>
            <a:rect l="l" t="t" r="r" b="b"/>
            <a:pathLst>
              <a:path w="7613644" h="10287000">
                <a:moveTo>
                  <a:pt x="0" y="0"/>
                </a:moveTo>
                <a:lnTo>
                  <a:pt x="7613644" y="0"/>
                </a:lnTo>
                <a:lnTo>
                  <a:pt x="761364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7840" r="-4100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7654FA1-6542-3424-7E7E-17FD82F09A86}"/>
              </a:ext>
            </a:extLst>
          </p:cNvPr>
          <p:cNvSpPr txBox="1"/>
          <p:nvPr/>
        </p:nvSpPr>
        <p:spPr>
          <a:xfrm>
            <a:off x="1199410" y="3722758"/>
            <a:ext cx="8897908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multitude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anónima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personas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vulnerables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necesitadas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respondía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un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misericordia, no solo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instrucción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9B0FD7-B72D-FDD9-A070-59DF01AE72DB}"/>
              </a:ext>
            </a:extLst>
          </p:cNvPr>
          <p:cNvSpPr txBox="1"/>
          <p:nvPr/>
        </p:nvSpPr>
        <p:spPr>
          <a:xfrm>
            <a:off x="931893" y="1096503"/>
            <a:ext cx="8669307" cy="21113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UNA ENSEÑANZA QUE NACE</a:t>
            </a:r>
          </a:p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DEL DOLOR AJENO</a:t>
            </a:r>
          </a:p>
        </p:txBody>
      </p:sp>
    </p:spTree>
    <p:extLst>
      <p:ext uri="{BB962C8B-B14F-4D97-AF65-F5344CB8AC3E}">
        <p14:creationId xmlns:p14="http://schemas.microsoft.com/office/powerpoint/2010/main" val="374704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11730826" y="-171879"/>
            <a:ext cx="5784774" cy="10287000"/>
          </a:xfrm>
          <a:custGeom>
            <a:avLst/>
            <a:gdLst/>
            <a:ahLst/>
            <a:cxnLst/>
            <a:rect l="l" t="t" r="r" b="b"/>
            <a:pathLst>
              <a:path w="5784774" h="10287000">
                <a:moveTo>
                  <a:pt x="0" y="0"/>
                </a:moveTo>
                <a:lnTo>
                  <a:pt x="5784773" y="0"/>
                </a:lnTo>
                <a:lnTo>
                  <a:pt x="5784773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841" r="-3517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447800" y="3390900"/>
            <a:ext cx="11184391" cy="51497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empatía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genera un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ambiente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sienten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vistos,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comprendidos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valorados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penetran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corazones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abiertos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ocurre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l"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perciben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interesamos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sinceramente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luchas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abrirán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 Palabra con mayor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disposición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0" y="914400"/>
            <a:ext cx="9479241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LA COMPASIÓN ABRE EL</a:t>
            </a:r>
          </a:p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CORAZÓN DEL ALUMNO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8190215" y="16534"/>
            <a:ext cx="10097785" cy="10287000"/>
          </a:xfrm>
          <a:custGeom>
            <a:avLst/>
            <a:gdLst/>
            <a:ahLst/>
            <a:cxnLst/>
            <a:rect l="l" t="t" r="r" b="b"/>
            <a:pathLst>
              <a:path w="10097785" h="10287000">
                <a:moveTo>
                  <a:pt x="0" y="0"/>
                </a:moveTo>
                <a:lnTo>
                  <a:pt x="10097785" y="0"/>
                </a:lnTo>
                <a:lnTo>
                  <a:pt x="1009778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441" r="-5806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914400" y="2628900"/>
            <a:ext cx="8029790" cy="5721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cristiano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forma no solo con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estudio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amor.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mayor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amamos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quienes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Conocer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interesarse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dramas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familiares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sus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desafíos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sus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triunfos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caídas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convierte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acto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decompasión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cristiana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seremos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útiles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0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0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manos de Dios.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0" y="914400"/>
            <a:ext cx="109253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AMAR PARA ENSEÑAR COMO CRISTO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493</Words>
  <Application>Microsoft Macintosh PowerPoint</Application>
  <PresentationFormat>Personalizar</PresentationFormat>
  <Paragraphs>47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4 - 3 trim </dc:title>
  <cp:lastModifiedBy>Sana Littke</cp:lastModifiedBy>
  <cp:revision>6</cp:revision>
  <dcterms:created xsi:type="dcterms:W3CDTF">2006-08-16T00:00:00Z</dcterms:created>
  <dcterms:modified xsi:type="dcterms:W3CDTF">2025-06-10T19:07:45Z</dcterms:modified>
  <dc:identifier>DAGpEUH4nb4</dc:identifier>
</cp:coreProperties>
</file>