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18288000" cy="10287000"/>
  <p:notesSz cx="6858000" cy="9144000"/>
  <p:embeddedFontLst>
    <p:embeddedFont>
      <p:font typeface="Anton" pitchFamily="2" charset="77"/>
      <p:regular r:id="rId11"/>
    </p:embeddedFont>
    <p:embeddedFont>
      <p:font typeface="Brittany" pitchFamily="2" charset="0"/>
      <p:regular r:id="rId12"/>
    </p:embeddedFont>
    <p:embeddedFont>
      <p:font typeface="Montserrat" pitchFamily="2" charset="77"/>
      <p:regular r:id="rId13"/>
      <p:bold r:id="rId14"/>
      <p:italic r:id="rId15"/>
      <p:boldItalic r:id="rId16"/>
    </p:embeddedFont>
    <p:embeddedFont>
      <p:font typeface="Poppins" pitchFamily="2" charset="77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876848" y="2782154"/>
            <a:ext cx="10601925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600200" y="4331795"/>
            <a:ext cx="5035523" cy="2841377"/>
            <a:chOff x="0" y="-323850"/>
            <a:chExt cx="6714031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539904" y="250199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600200" y="7676114"/>
            <a:ext cx="4782543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0448742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AUTOEXAME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9829491"/>
          </a:xfrm>
          <a:custGeom>
            <a:avLst/>
            <a:gdLst/>
            <a:ahLst/>
            <a:cxnLst/>
            <a:rect l="l" t="t" r="r" b="b"/>
            <a:pathLst>
              <a:path w="18288000" h="9829491">
                <a:moveTo>
                  <a:pt x="18288000" y="0"/>
                </a:moveTo>
                <a:lnTo>
                  <a:pt x="0" y="0"/>
                </a:lnTo>
                <a:lnTo>
                  <a:pt x="0" y="9829491"/>
                </a:lnTo>
                <a:lnTo>
                  <a:pt x="18288000" y="9829491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4887" b="-23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1028700" y="3504076"/>
            <a:ext cx="7796164" cy="3221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"Examinai-vos a vós mesmos se permaneceis na fé: provai-vos a vós mesmos." </a:t>
            </a:r>
          </a:p>
          <a:p>
            <a:pPr algn="l">
              <a:lnSpc>
                <a:spcPts val="5125"/>
              </a:lnSpc>
            </a:pPr>
            <a:endParaRPr lang="en-US" sz="3818" spc="1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 Coríntios 13:5</a:t>
            </a:r>
          </a:p>
        </p:txBody>
      </p:sp>
      <p:sp>
        <p:nvSpPr>
          <p:cNvPr id="5" name="AutoShape 5"/>
          <p:cNvSpPr/>
          <p:nvPr/>
        </p:nvSpPr>
        <p:spPr>
          <a:xfrm>
            <a:off x="1028700" y="5654870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Freeform 7"/>
          <p:cNvSpPr/>
          <p:nvPr/>
        </p:nvSpPr>
        <p:spPr>
          <a:xfrm>
            <a:off x="9240991" y="0"/>
            <a:ext cx="9185270" cy="10287000"/>
          </a:xfrm>
          <a:custGeom>
            <a:avLst/>
            <a:gdLst/>
            <a:ahLst/>
            <a:cxnLst/>
            <a:rect l="l" t="t" r="r" b="b"/>
            <a:pathLst>
              <a:path w="9185270" h="10287000">
                <a:moveTo>
                  <a:pt x="0" y="0"/>
                </a:moveTo>
                <a:lnTo>
                  <a:pt x="9185270" y="0"/>
                </a:lnTo>
                <a:lnTo>
                  <a:pt x="918527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960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028700" y="564596"/>
            <a:ext cx="5221868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O AUTOEXAME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-31865" y="0"/>
            <a:ext cx="18288000" cy="9851072"/>
          </a:xfrm>
          <a:custGeom>
            <a:avLst/>
            <a:gdLst/>
            <a:ahLst/>
            <a:cxnLst/>
            <a:rect l="l" t="t" r="r" b="b"/>
            <a:pathLst>
              <a:path w="18288000" h="9851072">
                <a:moveTo>
                  <a:pt x="0" y="0"/>
                </a:moveTo>
                <a:lnTo>
                  <a:pt x="18288000" y="0"/>
                </a:lnTo>
                <a:lnTo>
                  <a:pt x="18288000" y="9851072"/>
                </a:lnTo>
                <a:lnTo>
                  <a:pt x="0" y="98510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000"/>
            </a:blip>
            <a:stretch>
              <a:fillRect t="-11842" b="-118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42753" y="3380239"/>
            <a:ext cx="7924800" cy="3277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apóstolo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Paulo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exortou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crentes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examinarem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espiritualmente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Esse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princípio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aplica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professor da Escola Sabatina, que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representa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caráter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Cristo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diante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lang="en-US" sz="3373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55245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O AUTOEXAME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7496399" y="1952032"/>
            <a:ext cx="10791601" cy="8012241"/>
          </a:xfrm>
          <a:custGeom>
            <a:avLst/>
            <a:gdLst/>
            <a:ahLst/>
            <a:cxnLst/>
            <a:rect l="l" t="t" r="r" b="b"/>
            <a:pathLst>
              <a:path w="10791601" h="8012241">
                <a:moveTo>
                  <a:pt x="10791601" y="0"/>
                </a:moveTo>
                <a:lnTo>
                  <a:pt x="0" y="0"/>
                </a:lnTo>
                <a:lnTo>
                  <a:pt x="0" y="8012240"/>
                </a:lnTo>
                <a:lnTo>
                  <a:pt x="10791601" y="8012240"/>
                </a:lnTo>
                <a:lnTo>
                  <a:pt x="10791601" y="0"/>
                </a:lnTo>
                <a:close/>
              </a:path>
            </a:pathLst>
          </a:custGeom>
          <a:blipFill>
            <a:blip r:embed="rId4"/>
            <a:stretch>
              <a:fillRect r="-25293" b="-12434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B83A7-A443-B768-0D2E-24B5CB0D1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B5B4205-9743-8492-129D-5001A9A38AF7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8B03EB4-CED9-D1BD-DD18-C9CB680B0B61}"/>
              </a:ext>
            </a:extLst>
          </p:cNvPr>
          <p:cNvSpPr/>
          <p:nvPr/>
        </p:nvSpPr>
        <p:spPr>
          <a:xfrm>
            <a:off x="-102523" y="-37743"/>
            <a:ext cx="18288000" cy="9851072"/>
          </a:xfrm>
          <a:custGeom>
            <a:avLst/>
            <a:gdLst/>
            <a:ahLst/>
            <a:cxnLst/>
            <a:rect l="l" t="t" r="r" b="b"/>
            <a:pathLst>
              <a:path w="18288000" h="9851072">
                <a:moveTo>
                  <a:pt x="0" y="0"/>
                </a:moveTo>
                <a:lnTo>
                  <a:pt x="18288000" y="0"/>
                </a:lnTo>
                <a:lnTo>
                  <a:pt x="18288000" y="9851072"/>
                </a:lnTo>
                <a:lnTo>
                  <a:pt x="0" y="98510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000"/>
            </a:blip>
            <a:stretch>
              <a:fillRect t="-11842" b="-118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10B9E710-9E13-1C1E-8263-69AABDB94D47}"/>
              </a:ext>
            </a:extLst>
          </p:cNvPr>
          <p:cNvSpPr txBox="1"/>
          <p:nvPr/>
        </p:nvSpPr>
        <p:spPr>
          <a:xfrm>
            <a:off x="1828800" y="3780402"/>
            <a:ext cx="6849749" cy="27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avaliação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constante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atitudes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prioridades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motivações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ajuda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crescer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corrigir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erros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sermos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úteis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mãos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Deus.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01106B73-6D9C-9D31-1F3C-8550D0661970}"/>
              </a:ext>
            </a:extLst>
          </p:cNvPr>
          <p:cNvSpPr txBox="1"/>
          <p:nvPr/>
        </p:nvSpPr>
        <p:spPr>
          <a:xfrm>
            <a:off x="1028700" y="564596"/>
            <a:ext cx="55245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O AUTOEXAME</a:t>
            </a: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75B901D-DA89-F84C-F832-DD3CBC420662}"/>
              </a:ext>
            </a:extLst>
          </p:cNvPr>
          <p:cNvSpPr/>
          <p:nvPr/>
        </p:nvSpPr>
        <p:spPr>
          <a:xfrm flipH="1">
            <a:off x="7496399" y="1952032"/>
            <a:ext cx="10791601" cy="8012241"/>
          </a:xfrm>
          <a:custGeom>
            <a:avLst/>
            <a:gdLst/>
            <a:ahLst/>
            <a:cxnLst/>
            <a:rect l="l" t="t" r="r" b="b"/>
            <a:pathLst>
              <a:path w="10791601" h="8012241">
                <a:moveTo>
                  <a:pt x="10791601" y="0"/>
                </a:moveTo>
                <a:lnTo>
                  <a:pt x="0" y="0"/>
                </a:lnTo>
                <a:lnTo>
                  <a:pt x="0" y="8012240"/>
                </a:lnTo>
                <a:lnTo>
                  <a:pt x="10791601" y="8012240"/>
                </a:lnTo>
                <a:lnTo>
                  <a:pt x="10791601" y="0"/>
                </a:lnTo>
                <a:close/>
              </a:path>
            </a:pathLst>
          </a:custGeom>
          <a:blipFill>
            <a:blip r:embed="rId4"/>
            <a:stretch>
              <a:fillRect r="-25293" b="-12434"/>
            </a:stretch>
          </a:blip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9255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-23553" y="28416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5" name="Freeform 5"/>
          <p:cNvSpPr/>
          <p:nvPr/>
        </p:nvSpPr>
        <p:spPr>
          <a:xfrm>
            <a:off x="12081789" y="1617587"/>
            <a:ext cx="5359527" cy="8229600"/>
          </a:xfrm>
          <a:custGeom>
            <a:avLst/>
            <a:gdLst/>
            <a:ahLst/>
            <a:cxnLst/>
            <a:rect l="l" t="t" r="r" b="b"/>
            <a:pathLst>
              <a:path w="5359527" h="8229600">
                <a:moveTo>
                  <a:pt x="0" y="0"/>
                </a:moveTo>
                <a:lnTo>
                  <a:pt x="5359527" y="0"/>
                </a:lnTo>
                <a:lnTo>
                  <a:pt x="535952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940348" y="2857500"/>
            <a:ext cx="11027619" cy="1687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Avaliar-nos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honestidade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permite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reconhecer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fortalezas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debilidades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Devemos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fazer-nos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perguntas-chave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81216" y="774049"/>
            <a:ext cx="16158984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0 AUTOEXAME FORTALECE NOSSA MISSÃO COMO MESTRES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D092E33-B8D2-1AD5-8438-45F5EFFB8A02}"/>
              </a:ext>
            </a:extLst>
          </p:cNvPr>
          <p:cNvSpPr txBox="1"/>
          <p:nvPr/>
        </p:nvSpPr>
        <p:spPr>
          <a:xfrm>
            <a:off x="1143000" y="7187912"/>
            <a:ext cx="9152312" cy="1110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480"/>
              </a:lnSpc>
              <a:defRPr sz="3168" spc="44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en-US" dirty="0">
                <a:sym typeface="Montserrat"/>
              </a:rPr>
              <a:t>Esse </a:t>
            </a:r>
            <a:r>
              <a:rPr lang="en-US" dirty="0" err="1">
                <a:sym typeface="Montserrat"/>
              </a:rPr>
              <a:t>processo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não</a:t>
            </a:r>
            <a:r>
              <a:rPr lang="en-US" dirty="0">
                <a:sym typeface="Montserrat"/>
              </a:rPr>
              <a:t> visa </a:t>
            </a:r>
            <a:r>
              <a:rPr lang="en-US" dirty="0" err="1">
                <a:sym typeface="Montserrat"/>
              </a:rPr>
              <a:t>nos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desanimar</a:t>
            </a:r>
            <a:r>
              <a:rPr lang="en-US" dirty="0">
                <a:sym typeface="Montserrat"/>
              </a:rPr>
              <a:t>, mas </a:t>
            </a:r>
            <a:r>
              <a:rPr lang="en-US" dirty="0" err="1">
                <a:sym typeface="Montserrat"/>
              </a:rPr>
              <a:t>refinar</a:t>
            </a:r>
            <a:r>
              <a:rPr lang="en-US" dirty="0">
                <a:sym typeface="Montserrat"/>
              </a:rPr>
              <a:t> o </a:t>
            </a:r>
            <a:r>
              <a:rPr lang="en-US" dirty="0" err="1">
                <a:sym typeface="Montserrat"/>
              </a:rPr>
              <a:t>caráter</a:t>
            </a:r>
            <a:r>
              <a:rPr lang="en-US" dirty="0">
                <a:sym typeface="Montserrat"/>
              </a:rPr>
              <a:t> para </a:t>
            </a:r>
            <a:r>
              <a:rPr lang="en-US" dirty="0" err="1">
                <a:sym typeface="Montserrat"/>
              </a:rPr>
              <a:t>servirmos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melhor</a:t>
            </a:r>
            <a:r>
              <a:rPr lang="en-US" dirty="0">
                <a:sym typeface="Montserrat"/>
              </a:rPr>
              <a:t>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B334FDB-B179-924C-410A-8FB5B7DE4817}"/>
              </a:ext>
            </a:extLst>
          </p:cNvPr>
          <p:cNvSpPr txBox="1"/>
          <p:nvPr/>
        </p:nvSpPr>
        <p:spPr>
          <a:xfrm>
            <a:off x="1291084" y="4940021"/>
            <a:ext cx="11027618" cy="1780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4072" lvl="1" indent="-342036" algn="l">
              <a:lnSpc>
                <a:spcPts val="4480"/>
              </a:lnSpc>
              <a:buFont typeface="Arial"/>
              <a:buChar char="•"/>
            </a:pP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Estou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ensinando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amor? </a:t>
            </a:r>
          </a:p>
          <a:p>
            <a:pPr marL="684072" lvl="1" indent="-342036" algn="l">
              <a:lnSpc>
                <a:spcPts val="4480"/>
              </a:lnSpc>
              <a:buFont typeface="Arial"/>
              <a:buChar char="•"/>
            </a:pP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Vivo o que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prego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</a:p>
          <a:p>
            <a:pPr marL="684072" lvl="1" indent="-342036" algn="l">
              <a:lnSpc>
                <a:spcPts val="4480"/>
              </a:lnSpc>
              <a:buFont typeface="Arial"/>
              <a:buChar char="•"/>
            </a:pP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Estou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crescendo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espiritualmente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ou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estagnei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946168" y="15933"/>
            <a:ext cx="10370532" cy="9818654"/>
          </a:xfrm>
          <a:custGeom>
            <a:avLst/>
            <a:gdLst/>
            <a:ahLst/>
            <a:cxnLst/>
            <a:rect l="l" t="t" r="r" b="b"/>
            <a:pathLst>
              <a:path w="10370532" h="9818654">
                <a:moveTo>
                  <a:pt x="0" y="0"/>
                </a:moveTo>
                <a:lnTo>
                  <a:pt x="10370532" y="0"/>
                </a:lnTo>
                <a:lnTo>
                  <a:pt x="10370532" y="9818654"/>
                </a:lnTo>
                <a:lnTo>
                  <a:pt x="0" y="98186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2838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28700" y="3380318"/>
            <a:ext cx="9258300" cy="5643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Espírito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Profecia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afirma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"Se o professor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for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piedade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sincera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pureza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abnegação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estiver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disposto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suportar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inconvenientes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grande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solene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dever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professor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provar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próprias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faculdades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próprio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espírito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compreender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mediante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exame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rigoroso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mesmo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verdadeira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posição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diante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Deus." </a:t>
            </a:r>
          </a:p>
          <a:p>
            <a:pPr algn="l">
              <a:lnSpc>
                <a:spcPts val="4477"/>
              </a:lnSpc>
            </a:pPr>
            <a:endParaRPr lang="en-US" sz="2800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770"/>
              </a:lnSpc>
            </a:pPr>
            <a:r>
              <a:rPr lang="en-US" sz="2400" spc="3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Conselhos</a:t>
            </a:r>
            <a:r>
              <a:rPr lang="en-US" sz="2400" spc="3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spc="3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sobre</a:t>
            </a:r>
            <a:r>
              <a:rPr lang="en-US" sz="2400" spc="3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Escola Sabatina, p. 107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739355"/>
            <a:ext cx="9906646" cy="19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83"/>
              </a:lnSpc>
            </a:pPr>
            <a:r>
              <a:rPr lang="en-US" sz="5559" spc="-183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O CARÁTER DO PROFESSOR IMPACTA</a:t>
            </a:r>
          </a:p>
          <a:p>
            <a:pPr algn="l">
              <a:lnSpc>
                <a:spcPts val="7783"/>
              </a:lnSpc>
            </a:pPr>
            <a:r>
              <a:rPr lang="en-US" sz="5559" spc="-183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MAIS DO QUE SUAS PALAVRAS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16626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1331793" y="3771979"/>
            <a:ext cx="8193207" cy="457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Ellen G. White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afirma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"O Senhor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professores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Escolas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Sabatinas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examinem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estão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amor de Deus". Um professor que se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examina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regularmente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sensível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à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voz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Espírito Santo,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disposto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corrigir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-se 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capacitado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ser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instrumento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útil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Deus.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3211" y="895350"/>
            <a:ext cx="10941709" cy="2087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66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UMA REVISÃO CONSTANTE MANTÉM VIVA</a:t>
            </a:r>
          </a:p>
          <a:p>
            <a:pPr algn="l">
              <a:lnSpc>
                <a:spcPts val="8466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NOSSA CONEXÃO COM DEUS</a:t>
            </a:r>
          </a:p>
        </p:txBody>
      </p:sp>
      <p:sp>
        <p:nvSpPr>
          <p:cNvPr id="6" name="Freeform 6"/>
          <p:cNvSpPr/>
          <p:nvPr/>
        </p:nvSpPr>
        <p:spPr>
          <a:xfrm>
            <a:off x="7917468" y="16626"/>
            <a:ext cx="10370532" cy="9818654"/>
          </a:xfrm>
          <a:custGeom>
            <a:avLst/>
            <a:gdLst/>
            <a:ahLst/>
            <a:cxnLst/>
            <a:rect l="l" t="t" r="r" b="b"/>
            <a:pathLst>
              <a:path w="10370532" h="9818654">
                <a:moveTo>
                  <a:pt x="0" y="0"/>
                </a:moveTo>
                <a:lnTo>
                  <a:pt x="10370532" y="0"/>
                </a:lnTo>
                <a:lnTo>
                  <a:pt x="10370532" y="9818654"/>
                </a:lnTo>
                <a:lnTo>
                  <a:pt x="0" y="98186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28380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673523" y="485323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179630" y="485969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707567" y="495840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23211" y="5576058"/>
            <a:ext cx="3513891" cy="3463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  <a:spcBef>
                <a:spcPct val="0"/>
              </a:spcBef>
            </a:pP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Faça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um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autoexame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espiritual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semanal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está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sua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relação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com Deus?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678890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83045" y="5499858"/>
            <a:ext cx="3496584" cy="291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Peça f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eedback a um colega ou líder sobre sua maneira de ensinar.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142645" y="5499858"/>
            <a:ext cx="3526822" cy="291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Esteja atento aos toques do Espírito: se há algo a mudar, não adie.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802811" y="5499858"/>
            <a:ext cx="3902516" cy="291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eflita: você ensina por amor ou por costume? Com humildade ou rotina?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775926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943700" y="5449654"/>
            <a:ext cx="3284067" cy="4403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pedindo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que Deus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revele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o que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precisa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ser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transformado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para que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você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seja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um</a:t>
            </a:r>
          </a:p>
          <a:p>
            <a:pPr marL="0" lvl="0" indent="0" algn="ctr">
              <a:lnSpc>
                <a:spcPts val="3861"/>
              </a:lnSpc>
            </a:pP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guia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melhor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marL="0" lvl="0" indent="0" algn="ctr">
              <a:lnSpc>
                <a:spcPts val="3861"/>
              </a:lnSpc>
            </a:pPr>
            <a:endParaRPr lang="en-US" sz="3300" u="none" strike="noStrik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793330" y="1228677"/>
            <a:ext cx="4720382" cy="86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O AUTOEXAME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438</Words>
  <Application>Microsoft Macintosh PowerPoint</Application>
  <PresentationFormat>Personalizar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6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6 - 3 trim </dc:title>
  <cp:lastModifiedBy>Sana Littke</cp:lastModifiedBy>
  <cp:revision>4</cp:revision>
  <dcterms:created xsi:type="dcterms:W3CDTF">2006-08-16T00:00:00Z</dcterms:created>
  <dcterms:modified xsi:type="dcterms:W3CDTF">2025-06-05T23:24:09Z</dcterms:modified>
  <dc:identifier>DAGpETGk1jk</dc:identifier>
</cp:coreProperties>
</file>