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Anton" pitchFamily="2" charset="77"/>
      <p:regular r:id="rId10"/>
    </p:embeddedFont>
    <p:embeddedFont>
      <p:font typeface="Brittany" pitchFamily="2" charset="0"/>
      <p:regular r:id="rId11"/>
    </p:embeddedFont>
    <p:embeddedFont>
      <p:font typeface="Montserrat" pitchFamily="2" charset="77"/>
      <p:regular r:id="rId12"/>
      <p:bold r:id="rId13"/>
      <p:italic r:id="rId14"/>
      <p:boldItalic r:id="rId15"/>
    </p:embeddedFont>
    <p:embeddedFont>
      <p:font typeface="Poppins" pitchFamily="2" charset="77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2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76951" y="2823668"/>
            <a:ext cx="10834392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52532" y="4615391"/>
            <a:ext cx="5165760" cy="2841377"/>
            <a:chOff x="0" y="-323850"/>
            <a:chExt cx="6887681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713554" y="163220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746523" y="7807970"/>
            <a:ext cx="3177778" cy="1450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1336031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PARA ENVIAR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3C458FF7-D09A-3024-B2ED-444665D0B27F}"/>
              </a:ext>
            </a:extLst>
          </p:cNvPr>
          <p:cNvGrpSpPr/>
          <p:nvPr/>
        </p:nvGrpSpPr>
        <p:grpSpPr>
          <a:xfrm>
            <a:off x="0" y="-20337"/>
            <a:ext cx="11347785" cy="9852600"/>
            <a:chOff x="0" y="-20337"/>
            <a:chExt cx="11347785" cy="98526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330326" cy="9811927"/>
            </a:xfrm>
            <a:custGeom>
              <a:avLst/>
              <a:gdLst/>
              <a:ahLst/>
              <a:cxnLst/>
              <a:rect l="l" t="t" r="r" b="b"/>
              <a:pathLst>
                <a:path w="11330326" h="9811927">
                  <a:moveTo>
                    <a:pt x="0" y="0"/>
                  </a:moveTo>
                  <a:lnTo>
                    <a:pt x="11330326" y="0"/>
                  </a:lnTo>
                  <a:lnTo>
                    <a:pt x="11330326" y="9811927"/>
                  </a:lnTo>
                  <a:lnTo>
                    <a:pt x="0" y="98119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29722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5" name="Group 5"/>
            <p:cNvGrpSpPr/>
            <p:nvPr/>
          </p:nvGrpSpPr>
          <p:grpSpPr>
            <a:xfrm rot="-10800000">
              <a:off x="5665163" y="-20337"/>
              <a:ext cx="5682622" cy="9852600"/>
              <a:chOff x="0" y="0"/>
              <a:chExt cx="1496658" cy="2594924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CF0F3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8" name="TextBox 8"/>
          <p:cNvSpPr txBox="1"/>
          <p:nvPr/>
        </p:nvSpPr>
        <p:spPr>
          <a:xfrm>
            <a:off x="9393816" y="3968220"/>
            <a:ext cx="7865484" cy="2579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125"/>
              </a:lnSpc>
            </a:pPr>
            <a:r>
              <a:rPr lang="en-US" sz="3819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"Assim como o Pai Me enviou,  </a:t>
            </a:r>
          </a:p>
          <a:p>
            <a:pPr algn="r">
              <a:lnSpc>
                <a:spcPts val="5125"/>
              </a:lnSpc>
            </a:pPr>
            <a:r>
              <a:rPr lang="en-US" sz="3819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Eu também vos envio." </a:t>
            </a:r>
          </a:p>
          <a:p>
            <a:pPr algn="r">
              <a:lnSpc>
                <a:spcPts val="5125"/>
              </a:lnSpc>
            </a:pPr>
            <a:endParaRPr lang="en-US" sz="3819" spc="1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r">
              <a:lnSpc>
                <a:spcPts val="5125"/>
              </a:lnSpc>
            </a:pPr>
            <a:r>
              <a:rPr lang="en-US" sz="3819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João 20:21</a:t>
            </a:r>
          </a:p>
        </p:txBody>
      </p:sp>
      <p:sp>
        <p:nvSpPr>
          <p:cNvPr id="9" name="AutoShape 9"/>
          <p:cNvSpPr/>
          <p:nvPr/>
        </p:nvSpPr>
        <p:spPr>
          <a:xfrm>
            <a:off x="12608735" y="5694652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Box 10"/>
          <p:cNvSpPr txBox="1"/>
          <p:nvPr/>
        </p:nvSpPr>
        <p:spPr>
          <a:xfrm>
            <a:off x="13416753" y="479315"/>
            <a:ext cx="3686026" cy="86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ENVIAR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564596"/>
            <a:ext cx="4376386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ENVIAR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95E3EAB7-C416-6B1D-81C0-950BFF0F1678}"/>
              </a:ext>
            </a:extLst>
          </p:cNvPr>
          <p:cNvGrpSpPr/>
          <p:nvPr/>
        </p:nvGrpSpPr>
        <p:grpSpPr>
          <a:xfrm>
            <a:off x="6464880" y="0"/>
            <a:ext cx="11823120" cy="9852600"/>
            <a:chOff x="6464880" y="0"/>
            <a:chExt cx="11823120" cy="9852600"/>
          </a:xfrm>
        </p:grpSpPr>
        <p:sp>
          <p:nvSpPr>
            <p:cNvPr id="5" name="Freeform 5"/>
            <p:cNvSpPr/>
            <p:nvPr/>
          </p:nvSpPr>
          <p:spPr>
            <a:xfrm>
              <a:off x="6464880" y="0"/>
              <a:ext cx="11823120" cy="9852600"/>
            </a:xfrm>
            <a:custGeom>
              <a:avLst/>
              <a:gdLst/>
              <a:ahLst/>
              <a:cxnLst/>
              <a:rect l="l" t="t" r="r" b="b"/>
              <a:pathLst>
                <a:path w="11823120" h="9852600">
                  <a:moveTo>
                    <a:pt x="0" y="0"/>
                  </a:moveTo>
                  <a:lnTo>
                    <a:pt x="11823120" y="0"/>
                  </a:lnTo>
                  <a:lnTo>
                    <a:pt x="11823120" y="9852600"/>
                  </a:lnTo>
                  <a:lnTo>
                    <a:pt x="0" y="9852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2500" r="-12500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6464880" y="0"/>
              <a:ext cx="5682622" cy="9852600"/>
              <a:chOff x="0" y="0"/>
              <a:chExt cx="1496658" cy="259492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AE0E7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10" name="TextBox 10"/>
          <p:cNvSpPr txBox="1"/>
          <p:nvPr/>
        </p:nvSpPr>
        <p:spPr>
          <a:xfrm>
            <a:off x="974174" y="2400300"/>
            <a:ext cx="8550825" cy="38235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Depois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ressuscitar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Jesus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deu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palestra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teológica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nem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aula magistral. Ele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deu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missão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Olhou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-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aqueles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havia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formado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tanto amor - e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disse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"Agora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." Esse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chamado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continua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válido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lang="en-US" sz="3200" b="1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DA346C1-DEA3-D43F-6DB0-73707911CACB}"/>
              </a:ext>
            </a:extLst>
          </p:cNvPr>
          <p:cNvSpPr txBox="1"/>
          <p:nvPr/>
        </p:nvSpPr>
        <p:spPr>
          <a:xfrm>
            <a:off x="833086" y="6637608"/>
            <a:ext cx="9144000" cy="16178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311"/>
              </a:lnSpc>
              <a:defRPr sz="3200" spc="3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en-US" dirty="0">
                <a:sym typeface="Montserrat"/>
              </a:rPr>
              <a:t>Jesus, o Mestre dos </a:t>
            </a:r>
            <a:r>
              <a:rPr lang="en-US" dirty="0" err="1">
                <a:sym typeface="Montserrat"/>
              </a:rPr>
              <a:t>mestres</a:t>
            </a:r>
            <a:r>
              <a:rPr lang="en-US" dirty="0">
                <a:sym typeface="Montserrat"/>
              </a:rPr>
              <a:t>, </a:t>
            </a:r>
            <a:r>
              <a:rPr lang="en-US" b="1" dirty="0">
                <a:sym typeface="Montserrat"/>
              </a:rPr>
              <a:t>chama </a:t>
            </a:r>
            <a:r>
              <a:rPr lang="en-US" b="1" dirty="0" err="1">
                <a:sym typeface="Montserrat"/>
              </a:rPr>
              <a:t>você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hoje</a:t>
            </a:r>
            <a:r>
              <a:rPr lang="en-US" b="1" dirty="0">
                <a:sym typeface="Montserrat"/>
              </a:rPr>
              <a:t> para </a:t>
            </a:r>
            <a:r>
              <a:rPr lang="en-US" b="1" dirty="0" err="1">
                <a:sym typeface="Montserrat"/>
              </a:rPr>
              <a:t>continuar</a:t>
            </a:r>
            <a:r>
              <a:rPr lang="en-US" b="1" dirty="0">
                <a:sym typeface="Montserrat"/>
              </a:rPr>
              <a:t> a Sua </a:t>
            </a:r>
            <a:r>
              <a:rPr lang="en-US" b="1" dirty="0" err="1">
                <a:sym typeface="Montserrat"/>
              </a:rPr>
              <a:t>obra</a:t>
            </a:r>
            <a:r>
              <a:rPr lang="en-US" b="1" dirty="0">
                <a:sym typeface="Montserrat"/>
              </a:rPr>
              <a:t> de </a:t>
            </a:r>
            <a:r>
              <a:rPr lang="en-US" b="1" dirty="0" err="1">
                <a:sym typeface="Montserrat"/>
              </a:rPr>
              <a:t>ensinar</a:t>
            </a:r>
            <a:r>
              <a:rPr lang="en-US" b="1" dirty="0">
                <a:sym typeface="Montserrat"/>
              </a:rPr>
              <a:t>, </a:t>
            </a:r>
            <a:r>
              <a:rPr lang="en-US" b="1" dirty="0" err="1">
                <a:sym typeface="Montserrat"/>
              </a:rPr>
              <a:t>amar</a:t>
            </a:r>
            <a:r>
              <a:rPr lang="en-US" b="1" dirty="0">
                <a:sym typeface="Montserrat"/>
              </a:rPr>
              <a:t>, </a:t>
            </a:r>
            <a:r>
              <a:rPr lang="en-US" b="1" dirty="0" err="1">
                <a:sym typeface="Montserrat"/>
              </a:rPr>
              <a:t>formar</a:t>
            </a:r>
            <a:r>
              <a:rPr lang="en-US" b="1" dirty="0">
                <a:sym typeface="Montserrat"/>
              </a:rPr>
              <a:t> e </a:t>
            </a:r>
            <a:r>
              <a:rPr lang="en-US" b="1" dirty="0" err="1">
                <a:sym typeface="Montserrat"/>
              </a:rPr>
              <a:t>salvar</a:t>
            </a:r>
            <a:r>
              <a:rPr lang="en-US" b="1" dirty="0">
                <a:sym typeface="Montserrat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7231805" y="2279406"/>
            <a:ext cx="11070119" cy="7988242"/>
          </a:xfrm>
          <a:custGeom>
            <a:avLst/>
            <a:gdLst/>
            <a:ahLst/>
            <a:cxnLst/>
            <a:rect l="l" t="t" r="r" b="b"/>
            <a:pathLst>
              <a:path w="11070119" h="7988242">
                <a:moveTo>
                  <a:pt x="0" y="0"/>
                </a:moveTo>
                <a:lnTo>
                  <a:pt x="11070119" y="0"/>
                </a:lnTo>
                <a:lnTo>
                  <a:pt x="11070119" y="7988242"/>
                </a:lnTo>
                <a:lnTo>
                  <a:pt x="0" y="79882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r="-4940" b="-454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119168" y="42872"/>
            <a:ext cx="10112402" cy="9804315"/>
          </a:xfrm>
          <a:custGeom>
            <a:avLst/>
            <a:gdLst/>
            <a:ahLst/>
            <a:cxnLst/>
            <a:rect l="l" t="t" r="r" b="b"/>
            <a:pathLst>
              <a:path w="10112402" h="9804315">
                <a:moveTo>
                  <a:pt x="0" y="0"/>
                </a:moveTo>
                <a:lnTo>
                  <a:pt x="10112402" y="0"/>
                </a:lnTo>
                <a:lnTo>
                  <a:pt x="10112402" y="9804315"/>
                </a:lnTo>
                <a:lnTo>
                  <a:pt x="0" y="98043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18242" r="-1463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 flipH="1">
            <a:off x="2077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8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Freeform 7"/>
          <p:cNvSpPr/>
          <p:nvPr/>
        </p:nvSpPr>
        <p:spPr>
          <a:xfrm>
            <a:off x="11588555" y="0"/>
            <a:ext cx="6720215" cy="10287000"/>
          </a:xfrm>
          <a:custGeom>
            <a:avLst/>
            <a:gdLst/>
            <a:ahLst/>
            <a:cxnLst/>
            <a:rect l="l" t="t" r="r" b="b"/>
            <a:pathLst>
              <a:path w="6720215" h="10287000">
                <a:moveTo>
                  <a:pt x="0" y="0"/>
                </a:moveTo>
                <a:lnTo>
                  <a:pt x="6720215" y="0"/>
                </a:lnTo>
                <a:lnTo>
                  <a:pt x="672021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79917" t="-12484" r="-7827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425888" y="3646206"/>
            <a:ext cx="9169688" cy="3418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queria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confortáveis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movimento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Seu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método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era claro: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capacitar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Como professor da Escola Sabatina,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ocupa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cargo,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enviado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Cristo para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impactar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770" y="741729"/>
            <a:ext cx="11979926" cy="2122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2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JESUS CAPACITOU OS DISCÍPULOS PARA ENVIÁ-LOS, NÃO PARA RETÊ-LOS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7773005" y="0"/>
            <a:ext cx="10514995" cy="10287000"/>
          </a:xfrm>
          <a:custGeom>
            <a:avLst/>
            <a:gdLst/>
            <a:ahLst/>
            <a:cxnLst/>
            <a:rect l="l" t="t" r="r" b="b"/>
            <a:pathLst>
              <a:path w="10514995" h="10287000">
                <a:moveTo>
                  <a:pt x="0" y="0"/>
                </a:moveTo>
                <a:lnTo>
                  <a:pt x="10514995" y="0"/>
                </a:lnTo>
                <a:lnTo>
                  <a:pt x="1051499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9000"/>
            </a:blip>
            <a:stretch>
              <a:fillRect r="-30899" b="-3380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11063333" y="0"/>
            <a:ext cx="7224667" cy="9912744"/>
          </a:xfrm>
          <a:custGeom>
            <a:avLst/>
            <a:gdLst/>
            <a:ahLst/>
            <a:cxnLst/>
            <a:rect l="l" t="t" r="r" b="b"/>
            <a:pathLst>
              <a:path w="7224667" h="9912744">
                <a:moveTo>
                  <a:pt x="0" y="0"/>
                </a:moveTo>
                <a:lnTo>
                  <a:pt x="7224667" y="0"/>
                </a:lnTo>
                <a:lnTo>
                  <a:pt x="7224667" y="9912744"/>
                </a:lnTo>
                <a:lnTo>
                  <a:pt x="0" y="99127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828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3433935"/>
            <a:ext cx="9471801" cy="341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propósito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Jesus era que Seus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seguidores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tornassem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mestres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evangelho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Seu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legado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terminou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ascensão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começou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Hoje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legado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passa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Jesus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diz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"Assim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Pai Me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Eu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."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60348" y="1122358"/>
            <a:ext cx="14340927" cy="100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SEU ENSINO CULMINOU EM UMA COMISSÃO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6172200" y="-440972"/>
            <a:ext cx="7441471" cy="10308872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96"/>
              </a:lnSpc>
            </a:pPr>
            <a:endParaRPr/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A43FC027-38E3-288E-E97A-17125B72E924}"/>
              </a:ext>
            </a:extLst>
          </p:cNvPr>
          <p:cNvGrpSpPr/>
          <p:nvPr/>
        </p:nvGrpSpPr>
        <p:grpSpPr>
          <a:xfrm>
            <a:off x="6172200" y="0"/>
            <a:ext cx="12115800" cy="9827926"/>
            <a:chOff x="6172200" y="0"/>
            <a:chExt cx="12115800" cy="9827926"/>
          </a:xfrm>
        </p:grpSpPr>
        <p:sp>
          <p:nvSpPr>
            <p:cNvPr id="4" name="Freeform 4"/>
            <p:cNvSpPr/>
            <p:nvPr/>
          </p:nvSpPr>
          <p:spPr>
            <a:xfrm>
              <a:off x="6238180" y="0"/>
              <a:ext cx="12049820" cy="9827926"/>
            </a:xfrm>
            <a:custGeom>
              <a:avLst/>
              <a:gdLst/>
              <a:ahLst/>
              <a:cxnLst/>
              <a:rect l="l" t="t" r="r" b="b"/>
              <a:pathLst>
                <a:path w="12049820" h="9774229">
                  <a:moveTo>
                    <a:pt x="0" y="0"/>
                  </a:moveTo>
                  <a:lnTo>
                    <a:pt x="12049820" y="0"/>
                  </a:lnTo>
                  <a:lnTo>
                    <a:pt x="12049820" y="9774229"/>
                  </a:lnTo>
                  <a:lnTo>
                    <a:pt x="0" y="97742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9614" r="-12058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F89A19A-C919-7693-A525-85D006DA5EA2}"/>
                </a:ext>
              </a:extLst>
            </p:cNvPr>
            <p:cNvSpPr/>
            <p:nvPr/>
          </p:nvSpPr>
          <p:spPr>
            <a:xfrm>
              <a:off x="6172200" y="0"/>
              <a:ext cx="7441471" cy="9827926"/>
            </a:xfrm>
            <a:custGeom>
              <a:avLst/>
              <a:gdLst/>
              <a:ahLst/>
              <a:cxnLst/>
              <a:rect l="l" t="t" r="r" b="b"/>
              <a:pathLst>
                <a:path w="1959894" h="2594924">
                  <a:moveTo>
                    <a:pt x="0" y="0"/>
                  </a:moveTo>
                  <a:lnTo>
                    <a:pt x="1959894" y="0"/>
                  </a:lnTo>
                  <a:lnTo>
                    <a:pt x="1959894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" name="TextBox 8">
            <a:extLst>
              <a:ext uri="{FF2B5EF4-FFF2-40B4-BE49-F238E27FC236}">
                <a16:creationId xmlns:a16="http://schemas.microsoft.com/office/drawing/2014/main" id="{D50B3EFA-6F39-21E7-E5EA-2FE25D21B36B}"/>
              </a:ext>
            </a:extLst>
          </p:cNvPr>
          <p:cNvSpPr txBox="1"/>
          <p:nvPr/>
        </p:nvSpPr>
        <p:spPr>
          <a:xfrm>
            <a:off x="877008" y="3175970"/>
            <a:ext cx="7827262" cy="457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supera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conteúdo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representa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Mestre dos Mestres. 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extensão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chamado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Cristo.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sozinho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"Eis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convosco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consumação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séculos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 (Mt 28:20).</a:t>
            </a: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35BDB3E-C4B9-8C65-E677-12D6B7D85BE3}"/>
              </a:ext>
            </a:extLst>
          </p:cNvPr>
          <p:cNvSpPr txBox="1"/>
          <p:nvPr/>
        </p:nvSpPr>
        <p:spPr>
          <a:xfrm>
            <a:off x="733211" y="1172365"/>
            <a:ext cx="14047222" cy="100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0 PROFESSOR </a:t>
            </a:r>
            <a:r>
              <a:rPr lang="en-US" sz="5879" dirty="0" err="1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É</a:t>
            </a: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UM EMBAIXADOR DO MESTRE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841946" y="3182997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478824" y="48858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006391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1040942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98325" y="5593760"/>
            <a:ext cx="3190041" cy="2482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esponda hoje ao chamado de Jesus com uma entrega renovada.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678890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65898" y="5593760"/>
            <a:ext cx="3172463" cy="295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Ensine com 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 convicção de que você está cumprindo uma missão divina.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244503" y="5470134"/>
            <a:ext cx="3660390" cy="295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</a:t>
            </a:r>
            <a:r>
              <a:rPr lang="en-US" sz="3300" u="none" strike="noStrike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 </a:t>
            </a:r>
            <a:r>
              <a:rPr lang="en-US" sz="3300" u="none" strike="noStrike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semanalmente</a:t>
            </a:r>
            <a:r>
              <a:rPr lang="en-US" sz="3300" u="none" strike="noStrike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"Senhor, </a:t>
            </a:r>
            <a:r>
              <a:rPr lang="en-US" sz="3300" u="none" strike="noStrike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eis</a:t>
            </a:r>
            <a:r>
              <a:rPr lang="en-US" sz="3300" u="none" strike="noStrike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-me </a:t>
            </a:r>
            <a:r>
              <a:rPr lang="en-US" sz="3300" u="none" strike="noStrike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aqui</a:t>
            </a:r>
            <a:r>
              <a:rPr lang="en-US" sz="3300" u="none" strike="noStrike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Envia-me para </a:t>
            </a:r>
            <a:r>
              <a:rPr lang="en-US" sz="3300" u="none" strike="noStrike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ensinar</a:t>
            </a:r>
            <a:r>
              <a:rPr lang="en-US" sz="3300" u="none" strike="noStrike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u="none" strike="noStrike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u="none" strike="noStrike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Ti.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279061" y="5448992"/>
            <a:ext cx="3378881" cy="291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iva seu ministério com urgência, amor e propósito eterno.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481606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763573" y="4891517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915967" y="5525192"/>
            <a:ext cx="3103837" cy="2460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</a:pPr>
            <a:r>
              <a:rPr lang="en-US" sz="3300" spc="8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Lembre-</a:t>
            </a:r>
            <a:r>
              <a:rPr lang="en-US" sz="3300" u="none" strike="noStrike" spc="8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se: você está continuando a obra do Mestre.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839868" y="1228677"/>
            <a:ext cx="3686026" cy="86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ENVIAR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380</Words>
  <Application>Microsoft Macintosh PowerPoint</Application>
  <PresentationFormat>Personalizar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5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11 - 3 trim </dc:title>
  <cp:lastModifiedBy>Sana Littke</cp:lastModifiedBy>
  <cp:revision>4</cp:revision>
  <dcterms:created xsi:type="dcterms:W3CDTF">2006-08-16T00:00:00Z</dcterms:created>
  <dcterms:modified xsi:type="dcterms:W3CDTF">2025-06-05T23:37:00Z</dcterms:modified>
  <dc:identifier>DAGpJZLmXwc</dc:identifier>
</cp:coreProperties>
</file>