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1" r:id="rId8"/>
    <p:sldId id="265" r:id="rId9"/>
    <p:sldId id="262" r:id="rId10"/>
    <p:sldId id="266" r:id="rId11"/>
    <p:sldId id="263" r:id="rId12"/>
  </p:sldIdLst>
  <p:sldSz cx="18288000" cy="10287000"/>
  <p:notesSz cx="6858000" cy="9144000"/>
  <p:embeddedFontLst>
    <p:embeddedFont>
      <p:font typeface="Anton" pitchFamily="2" charset="77"/>
      <p:regular r:id="rId13"/>
    </p:embeddedFont>
    <p:embeddedFont>
      <p:font typeface="Brittany" pitchFamily="2" charset="0"/>
      <p:regular r:id="rId14"/>
    </p:embeddedFont>
    <p:embeddedFont>
      <p:font typeface="Montserrat" pitchFamily="2" charset="77"/>
      <p:regular r:id="rId15"/>
      <p:bold r:id="rId16"/>
      <p:italic r:id="rId17"/>
      <p:boldItalic r:id="rId18"/>
    </p:embeddedFont>
    <p:embeddedFont>
      <p:font typeface="Poppins" pitchFamily="2" charset="77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9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58" autoAdjust="0"/>
  </p:normalViewPr>
  <p:slideViewPr>
    <p:cSldViewPr>
      <p:cViewPr varScale="1">
        <p:scale>
          <a:sx n="68" d="100"/>
          <a:sy n="68" d="100"/>
        </p:scale>
        <p:origin x="240" y="5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3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F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2949692" y="4948692"/>
            <a:ext cx="10287000" cy="389616"/>
          </a:xfrm>
          <a:custGeom>
            <a:avLst/>
            <a:gdLst/>
            <a:ahLst/>
            <a:cxnLst/>
            <a:rect l="l" t="t" r="r" b="b"/>
            <a:pathLst>
              <a:path w="10287000" h="389616">
                <a:moveTo>
                  <a:pt x="0" y="0"/>
                </a:moveTo>
                <a:lnTo>
                  <a:pt x="10287000" y="0"/>
                </a:lnTo>
                <a:lnTo>
                  <a:pt x="10287000" y="389616"/>
                </a:lnTo>
                <a:lnTo>
                  <a:pt x="0" y="3896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921" t="-2184829" r="-269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7898384" cy="10789416"/>
          </a:xfrm>
          <a:custGeom>
            <a:avLst/>
            <a:gdLst/>
            <a:ahLst/>
            <a:cxnLst/>
            <a:rect l="l" t="t" r="r" b="b"/>
            <a:pathLst>
              <a:path w="17898384" h="10789416">
                <a:moveTo>
                  <a:pt x="0" y="0"/>
                </a:moveTo>
                <a:lnTo>
                  <a:pt x="17898384" y="0"/>
                </a:lnTo>
                <a:lnTo>
                  <a:pt x="17898384" y="10789416"/>
                </a:lnTo>
                <a:lnTo>
                  <a:pt x="0" y="1078941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188" t="-7740" b="-96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1219200" y="2731006"/>
            <a:ext cx="10538208" cy="14405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935"/>
              </a:lnSpc>
              <a:spcBef>
                <a:spcPct val="0"/>
              </a:spcBef>
            </a:pPr>
            <a:r>
              <a:rPr lang="en-US" sz="8525" dirty="0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O MESTRE DOS MESTRES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76848" y="673945"/>
            <a:ext cx="5217769" cy="2072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996"/>
              </a:lnSpc>
              <a:spcBef>
                <a:spcPct val="0"/>
              </a:spcBef>
            </a:pPr>
            <a:r>
              <a:rPr lang="en-US" sz="12140">
                <a:solidFill>
                  <a:srgbClr val="FDB860"/>
                </a:solidFill>
                <a:latin typeface="Brittany"/>
                <a:ea typeface="Brittany"/>
                <a:cs typeface="Brittany"/>
                <a:sym typeface="Brittany"/>
              </a:rPr>
              <a:t>Jesus,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798244" y="4118299"/>
            <a:ext cx="5165760" cy="2841377"/>
            <a:chOff x="0" y="-323850"/>
            <a:chExt cx="6887681" cy="3788502"/>
          </a:xfrm>
        </p:grpSpPr>
        <p:sp>
          <p:nvSpPr>
            <p:cNvPr id="9" name="TextBox 9"/>
            <p:cNvSpPr txBox="1"/>
            <p:nvPr/>
          </p:nvSpPr>
          <p:spPr>
            <a:xfrm>
              <a:off x="2713554" y="250347"/>
              <a:ext cx="4174127" cy="271108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5352"/>
                </a:lnSpc>
              </a:pPr>
              <a:r>
                <a:rPr lang="en-US" sz="4316" dirty="0" err="1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maneiras</a:t>
              </a:r>
              <a:r>
                <a:rPr lang="en-US" sz="4316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 de </a:t>
              </a:r>
              <a:r>
                <a:rPr lang="en-US" sz="4316" dirty="0" err="1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ensinar</a:t>
              </a:r>
              <a:r>
                <a:rPr lang="en-US" sz="4316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 </a:t>
              </a:r>
              <a:r>
                <a:rPr lang="en-US" sz="4316" dirty="0" err="1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como</a:t>
              </a:r>
              <a:r>
                <a:rPr lang="en-US" sz="4316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 Ele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323850"/>
              <a:ext cx="2402959" cy="37885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077"/>
                </a:lnSpc>
                <a:spcBef>
                  <a:spcPct val="0"/>
                </a:spcBef>
              </a:pPr>
              <a:r>
                <a:rPr lang="en-US" sz="17197">
                  <a:solidFill>
                    <a:srgbClr val="EBEFF2"/>
                  </a:solidFill>
                  <a:latin typeface="Anton"/>
                  <a:ea typeface="Anton"/>
                  <a:cs typeface="Anton"/>
                  <a:sym typeface="Anton"/>
                </a:rPr>
                <a:t>13</a:t>
              </a:r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2195576" y="7709463"/>
            <a:ext cx="4488556" cy="1450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935"/>
              </a:lnSpc>
              <a:spcBef>
                <a:spcPct val="0"/>
              </a:spcBef>
            </a:pPr>
            <a:r>
              <a:rPr lang="en-US" sz="8525" dirty="0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TEMA 10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8154E-50E2-2566-E740-2E43B10BE7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E8F5B256-5239-9BF1-8991-7F5E8589326A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67B37430-1E2C-C3B7-EE8C-4F2DF04F7B4E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87174672-CAEB-6368-049A-95FC4045211C}"/>
              </a:ext>
            </a:extLst>
          </p:cNvPr>
          <p:cNvSpPr txBox="1"/>
          <p:nvPr/>
        </p:nvSpPr>
        <p:spPr>
          <a:xfrm>
            <a:off x="5916279" y="-196629"/>
            <a:ext cx="5682622" cy="10134410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3396"/>
              </a:lnSpc>
            </a:pPr>
            <a:endParaRPr/>
          </a:p>
        </p:txBody>
      </p: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0658B68B-3850-3FE2-08FC-68BF7C60DD54}"/>
              </a:ext>
            </a:extLst>
          </p:cNvPr>
          <p:cNvGrpSpPr/>
          <p:nvPr/>
        </p:nvGrpSpPr>
        <p:grpSpPr>
          <a:xfrm>
            <a:off x="5949616" y="-19050"/>
            <a:ext cx="12344400" cy="9861486"/>
            <a:chOff x="5949616" y="-19050"/>
            <a:chExt cx="12344400" cy="9861486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1A7ED445-D500-D62A-9055-0D9272B83285}"/>
                </a:ext>
              </a:extLst>
            </p:cNvPr>
            <p:cNvSpPr/>
            <p:nvPr/>
          </p:nvSpPr>
          <p:spPr>
            <a:xfrm flipH="1">
              <a:off x="5949616" y="0"/>
              <a:ext cx="12344400" cy="9842436"/>
            </a:xfrm>
            <a:custGeom>
              <a:avLst/>
              <a:gdLst/>
              <a:ahLst/>
              <a:cxnLst/>
              <a:rect l="l" t="t" r="r" b="b"/>
              <a:pathLst>
                <a:path w="12344400" h="9842436">
                  <a:moveTo>
                    <a:pt x="12344400" y="0"/>
                  </a:moveTo>
                  <a:lnTo>
                    <a:pt x="0" y="0"/>
                  </a:lnTo>
                  <a:lnTo>
                    <a:pt x="0" y="9842436"/>
                  </a:lnTo>
                  <a:lnTo>
                    <a:pt x="12344400" y="9842436"/>
                  </a:lnTo>
                  <a:lnTo>
                    <a:pt x="12344400" y="0"/>
                  </a:lnTo>
                  <a:close/>
                </a:path>
              </a:pathLst>
            </a:custGeom>
            <a:blipFill>
              <a:blip r:embed="rId4"/>
              <a:stretch>
                <a:fillRect l="-9798" r="-9798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AC4EFCA6-D4A6-2BB4-EDFF-D1028F9D4014}"/>
                </a:ext>
              </a:extLst>
            </p:cNvPr>
            <p:cNvSpPr/>
            <p:nvPr/>
          </p:nvSpPr>
          <p:spPr>
            <a:xfrm>
              <a:off x="5949616" y="-19050"/>
              <a:ext cx="5668334" cy="9842436"/>
            </a:xfrm>
            <a:custGeom>
              <a:avLst/>
              <a:gdLst/>
              <a:ahLst/>
              <a:cxnLst/>
              <a:rect l="l" t="t" r="r" b="b"/>
              <a:pathLst>
                <a:path w="1496658" h="2594924">
                  <a:moveTo>
                    <a:pt x="0" y="0"/>
                  </a:moveTo>
                  <a:lnTo>
                    <a:pt x="1496658" y="0"/>
                  </a:lnTo>
                  <a:lnTo>
                    <a:pt x="1496658" y="2594924"/>
                  </a:lnTo>
                  <a:lnTo>
                    <a:pt x="0" y="2594924"/>
                  </a:lnTo>
                  <a:close/>
                </a:path>
              </a:pathLst>
            </a:custGeom>
            <a:gradFill rotWithShape="1">
              <a:gsLst>
                <a:gs pos="0">
                  <a:srgbClr val="C3CED7">
                    <a:alpha val="100000"/>
                  </a:srgbClr>
                </a:gs>
                <a:gs pos="50000">
                  <a:srgbClr val="D7E0E5">
                    <a:alpha val="82000"/>
                  </a:srgbClr>
                </a:gs>
                <a:gs pos="100000">
                  <a:srgbClr val="D7E0E5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pt-BR"/>
            </a:p>
          </p:txBody>
        </p:sp>
      </p:grpSp>
      <p:sp>
        <p:nvSpPr>
          <p:cNvPr id="11" name="TextBox 8">
            <a:extLst>
              <a:ext uri="{FF2B5EF4-FFF2-40B4-BE49-F238E27FC236}">
                <a16:creationId xmlns:a16="http://schemas.microsoft.com/office/drawing/2014/main" id="{37921709-1AD8-9304-C559-4AD63234699C}"/>
              </a:ext>
            </a:extLst>
          </p:cNvPr>
          <p:cNvSpPr txBox="1"/>
          <p:nvPr/>
        </p:nvSpPr>
        <p:spPr>
          <a:xfrm>
            <a:off x="1271551" y="4533900"/>
            <a:ext cx="6485271" cy="22643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477"/>
              </a:lnSpc>
            </a:pP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Quando 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mestre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consagra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classe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transformada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uma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classe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viva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pode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iluminar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uma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igreja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inteira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42F38B4F-906E-7202-0A63-BA8FCCB1CCB5}"/>
              </a:ext>
            </a:extLst>
          </p:cNvPr>
          <p:cNvSpPr txBox="1"/>
          <p:nvPr/>
        </p:nvSpPr>
        <p:spPr>
          <a:xfrm>
            <a:off x="733211" y="914400"/>
            <a:ext cx="14047222" cy="20414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231"/>
              </a:lnSpc>
            </a:pPr>
            <a:r>
              <a:rPr lang="en-US" sz="587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3. 0 PROFESSOR SABÁTICO </a:t>
            </a:r>
            <a:r>
              <a:rPr lang="en-US" sz="5879" dirty="0" err="1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É</a:t>
            </a:r>
            <a:r>
              <a:rPr lang="en-US" sz="587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 UM</a:t>
            </a:r>
          </a:p>
          <a:p>
            <a:pPr algn="l">
              <a:lnSpc>
                <a:spcPts val="8231"/>
              </a:lnSpc>
            </a:pPr>
            <a:r>
              <a:rPr lang="en-US" sz="587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    INSTRUMENTO DO ESPÍRITO NO TEMPO DO FIM</a:t>
            </a:r>
          </a:p>
        </p:txBody>
      </p:sp>
    </p:spTree>
    <p:extLst>
      <p:ext uri="{BB962C8B-B14F-4D97-AF65-F5344CB8AC3E}">
        <p14:creationId xmlns:p14="http://schemas.microsoft.com/office/powerpoint/2010/main" val="3196080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4" name="Group 4"/>
          <p:cNvGrpSpPr/>
          <p:nvPr/>
        </p:nvGrpSpPr>
        <p:grpSpPr>
          <a:xfrm>
            <a:off x="5741585" y="3151330"/>
            <a:ext cx="1941463" cy="1941463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0424151" y="3119621"/>
            <a:ext cx="1941463" cy="1941463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4622508" y="3032568"/>
            <a:ext cx="1941463" cy="1941463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3" name="AutoShape 13"/>
          <p:cNvSpPr/>
          <p:nvPr/>
        </p:nvSpPr>
        <p:spPr>
          <a:xfrm flipH="1" flipV="1">
            <a:off x="4785205" y="5092793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4" name="AutoShape 14"/>
          <p:cNvSpPr/>
          <p:nvPr/>
        </p:nvSpPr>
        <p:spPr>
          <a:xfrm flipH="1" flipV="1">
            <a:off x="9107594" y="5199631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5" name="AutoShape 15"/>
          <p:cNvSpPr/>
          <p:nvPr/>
        </p:nvSpPr>
        <p:spPr>
          <a:xfrm flipH="1" flipV="1">
            <a:off x="13729897" y="5199534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grpSp>
        <p:nvGrpSpPr>
          <p:cNvPr id="16" name="Group 16"/>
          <p:cNvGrpSpPr/>
          <p:nvPr/>
        </p:nvGrpSpPr>
        <p:grpSpPr>
          <a:xfrm>
            <a:off x="1737890" y="3190384"/>
            <a:ext cx="1941463" cy="1941463"/>
            <a:chOff x="0" y="0"/>
            <a:chExt cx="812800" cy="8128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9" name="Freeform 19"/>
          <p:cNvSpPr/>
          <p:nvPr/>
        </p:nvSpPr>
        <p:spPr>
          <a:xfrm>
            <a:off x="6699607" y="1137944"/>
            <a:ext cx="1268857" cy="1109673"/>
          </a:xfrm>
          <a:custGeom>
            <a:avLst/>
            <a:gdLst/>
            <a:ahLst/>
            <a:cxnLst/>
            <a:rect l="l" t="t" r="r" b="b"/>
            <a:pathLst>
              <a:path w="1268857" h="1109673">
                <a:moveTo>
                  <a:pt x="0" y="0"/>
                </a:moveTo>
                <a:lnTo>
                  <a:pt x="1268856" y="0"/>
                </a:lnTo>
                <a:lnTo>
                  <a:pt x="1268856" y="1109673"/>
                </a:lnTo>
                <a:lnTo>
                  <a:pt x="0" y="110967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0" name="Freeform 20"/>
          <p:cNvSpPr/>
          <p:nvPr/>
        </p:nvSpPr>
        <p:spPr>
          <a:xfrm>
            <a:off x="16276133" y="874189"/>
            <a:ext cx="2069549" cy="1373428"/>
          </a:xfrm>
          <a:custGeom>
            <a:avLst/>
            <a:gdLst/>
            <a:ahLst/>
            <a:cxnLst/>
            <a:rect l="l" t="t" r="r" b="b"/>
            <a:pathLst>
              <a:path w="2069549" h="1373428">
                <a:moveTo>
                  <a:pt x="0" y="0"/>
                </a:moveTo>
                <a:lnTo>
                  <a:pt x="2069550" y="0"/>
                </a:lnTo>
                <a:lnTo>
                  <a:pt x="2069550" y="1373428"/>
                </a:lnTo>
                <a:lnTo>
                  <a:pt x="0" y="137342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1" name="TextBox 21"/>
          <p:cNvSpPr txBox="1"/>
          <p:nvPr/>
        </p:nvSpPr>
        <p:spPr>
          <a:xfrm>
            <a:off x="890314" y="5688429"/>
            <a:ext cx="3513891" cy="24829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61"/>
              </a:lnSpc>
              <a:spcBef>
                <a:spcPct val="0"/>
              </a:spcBef>
            </a:pP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</a:t>
            </a:r>
            <a:r>
              <a:rPr lang="en-US" sz="3300" u="none" strike="noStrike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epare</a:t>
            </a:r>
            <a:r>
              <a:rPr lang="en-US" sz="3300" u="none" strike="noStrik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tempo </a:t>
            </a:r>
            <a:r>
              <a:rPr lang="en-US" sz="3300" u="none" strike="noStrike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diário</a:t>
            </a:r>
            <a:r>
              <a:rPr lang="en-US" sz="3300" u="none" strike="noStrik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para </a:t>
            </a:r>
            <a:r>
              <a:rPr lang="en-US" sz="3300" u="none" strike="noStrike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buscar</a:t>
            </a:r>
            <a:r>
              <a:rPr lang="en-US" sz="3300" u="none" strike="noStrik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a Deus </a:t>
            </a:r>
            <a:r>
              <a:rPr lang="en-US" sz="3300" u="none" strike="noStrike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em</a:t>
            </a:r>
            <a:r>
              <a:rPr lang="en-US" sz="3300" u="none" strike="noStrik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u="none" strike="noStrike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oração</a:t>
            </a:r>
            <a:r>
              <a:rPr lang="en-US" sz="3300" u="none" strike="noStrik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e </a:t>
            </a:r>
            <a:r>
              <a:rPr lang="en-US" sz="3300" u="none" strike="noStrike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estudo</a:t>
            </a:r>
            <a:r>
              <a:rPr lang="en-US" sz="3300" u="none" strike="noStrik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8246666" y="857250"/>
            <a:ext cx="5659846" cy="15495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u="none" strike="noStrike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PRÁTICAS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5211232" y="5706722"/>
            <a:ext cx="3172463" cy="29504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28"/>
              </a:lnSpc>
            </a:pPr>
            <a:r>
              <a:rPr lang="en-US" sz="33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Peça </a:t>
            </a:r>
            <a:r>
              <a:rPr lang="en-US" sz="3300" u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ao Espírito Santo que reavive seu amor pelo ensino a cada semana.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9507638" y="5706722"/>
            <a:ext cx="3887495" cy="2464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28"/>
              </a:lnSpc>
              <a:spcBef>
                <a:spcPct val="0"/>
              </a:spcBef>
            </a:pPr>
            <a:r>
              <a:rPr lang="en-US" sz="3300" spc="5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Pr</a:t>
            </a:r>
            <a:r>
              <a:rPr lang="en-US" sz="3300" u="none" strike="noStrike" spc="5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oponha uma semana de oração na sua classe em prol do reavivamento.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4082316" y="5630522"/>
            <a:ext cx="4129484" cy="2916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620"/>
              </a:lnSpc>
              <a:spcBef>
                <a:spcPct val="0"/>
              </a:spcBef>
            </a:pPr>
            <a:r>
              <a:rPr lang="en-US" sz="33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Mo</a:t>
            </a:r>
            <a:r>
              <a:rPr lang="en-US" sz="3300" u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tive seus alunos a servirem, testemunharem </a:t>
            </a:r>
          </a:p>
          <a:p>
            <a:pPr marL="0" lvl="0" indent="0" algn="ctr">
              <a:lnSpc>
                <a:spcPts val="4620"/>
              </a:lnSpc>
              <a:spcBef>
                <a:spcPct val="0"/>
              </a:spcBef>
            </a:pPr>
            <a:r>
              <a:rPr lang="en-US" sz="3300" u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 viverem em missão.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2454685" y="3341874"/>
            <a:ext cx="348855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1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6408573" y="3302820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1120399" y="3325585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5325391" y="3222243"/>
            <a:ext cx="537418" cy="15670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12850"/>
              </a:lnSpc>
              <a:spcBef>
                <a:spcPct val="0"/>
              </a:spcBef>
            </a:pPr>
            <a:r>
              <a:rPr lang="en-US" sz="9179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4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2509946" y="1228296"/>
            <a:ext cx="3913436" cy="862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396"/>
              </a:lnSpc>
              <a:spcBef>
                <a:spcPct val="0"/>
              </a:spcBef>
            </a:pPr>
            <a:r>
              <a:rPr lang="en-US" sz="242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 MESTRE QUE ENSINAVA</a:t>
            </a:r>
          </a:p>
          <a:p>
            <a:pPr algn="r">
              <a:lnSpc>
                <a:spcPts val="3396"/>
              </a:lnSpc>
              <a:spcBef>
                <a:spcPct val="0"/>
              </a:spcBef>
            </a:pPr>
            <a:r>
              <a:rPr lang="en-US" sz="242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CHEIO DO ESPÍRITO SANTO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3A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2949692" y="4948692"/>
            <a:ext cx="10287000" cy="389616"/>
          </a:xfrm>
          <a:custGeom>
            <a:avLst/>
            <a:gdLst/>
            <a:ahLst/>
            <a:cxnLst/>
            <a:rect l="l" t="t" r="r" b="b"/>
            <a:pathLst>
              <a:path w="10287000" h="389616">
                <a:moveTo>
                  <a:pt x="0" y="0"/>
                </a:moveTo>
                <a:lnTo>
                  <a:pt x="10287000" y="0"/>
                </a:lnTo>
                <a:lnTo>
                  <a:pt x="10287000" y="389616"/>
                </a:lnTo>
                <a:lnTo>
                  <a:pt x="0" y="3896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921" t="-2184829" r="-269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7898384" cy="10789416"/>
          </a:xfrm>
          <a:custGeom>
            <a:avLst/>
            <a:gdLst/>
            <a:ahLst/>
            <a:cxnLst/>
            <a:rect l="l" t="t" r="r" b="b"/>
            <a:pathLst>
              <a:path w="17898384" h="10789416">
                <a:moveTo>
                  <a:pt x="0" y="0"/>
                </a:moveTo>
                <a:lnTo>
                  <a:pt x="17898384" y="0"/>
                </a:lnTo>
                <a:lnTo>
                  <a:pt x="17898384" y="10789416"/>
                </a:lnTo>
                <a:lnTo>
                  <a:pt x="0" y="1078941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42000"/>
            </a:blip>
            <a:stretch>
              <a:fillRect l="-6188" t="-7740" b="-96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615268" y="511621"/>
            <a:ext cx="5249912" cy="7963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505"/>
              </a:lnSpc>
              <a:spcBef>
                <a:spcPct val="0"/>
              </a:spcBef>
            </a:pPr>
            <a:r>
              <a:rPr lang="en-US" sz="4646">
                <a:solidFill>
                  <a:srgbClr val="FDB860">
                    <a:alpha val="47843"/>
                  </a:srgbClr>
                </a:solidFill>
                <a:latin typeface="Anton"/>
                <a:ea typeface="Anton"/>
                <a:cs typeface="Anton"/>
                <a:sym typeface="Anton"/>
              </a:rPr>
              <a:t>O MESTRE DOS MESTRES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724452" y="4220362"/>
            <a:ext cx="11336031" cy="27546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11115"/>
              </a:lnSpc>
              <a:spcBef>
                <a:spcPct val="0"/>
              </a:spcBef>
            </a:pPr>
            <a:r>
              <a:rPr lang="en-US" sz="7939" u="none" strike="noStrike" dirty="0">
                <a:solidFill>
                  <a:srgbClr val="EBEFF2"/>
                </a:solidFill>
                <a:latin typeface="Anton"/>
                <a:ea typeface="Anton"/>
                <a:cs typeface="Anton"/>
                <a:sym typeface="Anton"/>
              </a:rPr>
              <a:t>O MESTRE QUE ENSINAVA</a:t>
            </a:r>
          </a:p>
          <a:p>
            <a:pPr marL="0" lvl="0" indent="0" algn="just">
              <a:lnSpc>
                <a:spcPts val="11115"/>
              </a:lnSpc>
              <a:spcBef>
                <a:spcPct val="0"/>
              </a:spcBef>
            </a:pPr>
            <a:r>
              <a:rPr lang="en-US" sz="7939" u="none" strike="noStrike" dirty="0">
                <a:solidFill>
                  <a:srgbClr val="FDB960"/>
                </a:solidFill>
                <a:latin typeface="Anton"/>
                <a:ea typeface="Anton"/>
                <a:cs typeface="Anton"/>
                <a:sym typeface="Anton"/>
              </a:rPr>
              <a:t>CHEIO DO ESPÍRITO SANTO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866218" y="2020710"/>
            <a:ext cx="5217769" cy="2072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996"/>
              </a:lnSpc>
              <a:spcBef>
                <a:spcPct val="0"/>
              </a:spcBef>
            </a:pPr>
            <a:r>
              <a:rPr lang="en-US" sz="12140">
                <a:solidFill>
                  <a:srgbClr val="FDB860"/>
                </a:solidFill>
                <a:latin typeface="Brittany"/>
                <a:ea typeface="Brittany"/>
                <a:cs typeface="Brittany"/>
                <a:sym typeface="Brittany"/>
              </a:rPr>
              <a:t>Jesus,</a:t>
            </a:r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/>
          <p:cNvSpPr txBox="1"/>
          <p:nvPr/>
        </p:nvSpPr>
        <p:spPr>
          <a:xfrm>
            <a:off x="1028700" y="564596"/>
            <a:ext cx="5682622" cy="8615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 MESTRE QUE ENSINAVA</a:t>
            </a:r>
          </a:p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CHEIO DO ESPÍRITO SANTO</a:t>
            </a:r>
          </a:p>
        </p:txBody>
      </p:sp>
      <p:grpSp>
        <p:nvGrpSpPr>
          <p:cNvPr id="11" name="Agrupar 10">
            <a:extLst>
              <a:ext uri="{FF2B5EF4-FFF2-40B4-BE49-F238E27FC236}">
                <a16:creationId xmlns:a16="http://schemas.microsoft.com/office/drawing/2014/main" id="{1166CDBA-32A8-AD2E-0D3A-7B24263AAC2A}"/>
              </a:ext>
            </a:extLst>
          </p:cNvPr>
          <p:cNvGrpSpPr/>
          <p:nvPr/>
        </p:nvGrpSpPr>
        <p:grpSpPr>
          <a:xfrm>
            <a:off x="5928875" y="21431"/>
            <a:ext cx="12359125" cy="9852600"/>
            <a:chOff x="5928875" y="21431"/>
            <a:chExt cx="12359125" cy="9852600"/>
          </a:xfrm>
        </p:grpSpPr>
        <p:sp>
          <p:nvSpPr>
            <p:cNvPr id="4" name="Freeform 4"/>
            <p:cNvSpPr/>
            <p:nvPr/>
          </p:nvSpPr>
          <p:spPr>
            <a:xfrm>
              <a:off x="6246637" y="21431"/>
              <a:ext cx="12041363" cy="9834941"/>
            </a:xfrm>
            <a:custGeom>
              <a:avLst/>
              <a:gdLst/>
              <a:ahLst/>
              <a:cxnLst/>
              <a:rect l="l" t="t" r="r" b="b"/>
              <a:pathLst>
                <a:path w="12041363" h="9834941">
                  <a:moveTo>
                    <a:pt x="0" y="0"/>
                  </a:moveTo>
                  <a:lnTo>
                    <a:pt x="12041363" y="0"/>
                  </a:lnTo>
                  <a:lnTo>
                    <a:pt x="12041363" y="9834941"/>
                  </a:lnTo>
                  <a:lnTo>
                    <a:pt x="0" y="98349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r="-27122"/>
              </a:stretch>
            </a:blipFill>
          </p:spPr>
          <p:txBody>
            <a:bodyPr/>
            <a:lstStyle/>
            <a:p>
              <a:endParaRPr lang="pt-BR"/>
            </a:p>
          </p:txBody>
        </p:sp>
        <p:grpSp>
          <p:nvGrpSpPr>
            <p:cNvPr id="6" name="Group 6"/>
            <p:cNvGrpSpPr/>
            <p:nvPr/>
          </p:nvGrpSpPr>
          <p:grpSpPr>
            <a:xfrm>
              <a:off x="5928875" y="21431"/>
              <a:ext cx="5682622" cy="9852600"/>
              <a:chOff x="0" y="0"/>
              <a:chExt cx="1496658" cy="2594924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1496658" cy="2594924"/>
              </a:xfrm>
              <a:custGeom>
                <a:avLst/>
                <a:gdLst/>
                <a:ahLst/>
                <a:cxnLst/>
                <a:rect l="l" t="t" r="r" b="b"/>
                <a:pathLst>
                  <a:path w="1496658" h="2594924">
                    <a:moveTo>
                      <a:pt x="0" y="0"/>
                    </a:moveTo>
                    <a:lnTo>
                      <a:pt x="1496658" y="0"/>
                    </a:lnTo>
                    <a:lnTo>
                      <a:pt x="1496658" y="2594924"/>
                    </a:lnTo>
                    <a:lnTo>
                      <a:pt x="0" y="259492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7DEE4">
                      <a:alpha val="100000"/>
                    </a:srgbClr>
                  </a:gs>
                  <a:gs pos="50000">
                    <a:srgbClr val="D7E0E5">
                      <a:alpha val="82000"/>
                    </a:srgbClr>
                  </a:gs>
                  <a:gs pos="100000">
                    <a:srgbClr val="D7E0E5">
                      <a:alpha val="0"/>
                    </a:srgbClr>
                  </a:gs>
                </a:gsLst>
                <a:lin ang="0"/>
              </a:gra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8" name="TextBox 8"/>
              <p:cNvSpPr txBox="1"/>
              <p:nvPr/>
            </p:nvSpPr>
            <p:spPr>
              <a:xfrm>
                <a:off x="0" y="-66675"/>
                <a:ext cx="1496658" cy="2661599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396"/>
                  </a:lnSpc>
                </a:pPr>
                <a:endParaRPr/>
              </a:p>
            </p:txBody>
          </p:sp>
        </p:grpSp>
      </p:grpSp>
      <p:sp>
        <p:nvSpPr>
          <p:cNvPr id="9" name="TextBox 9"/>
          <p:cNvSpPr txBox="1"/>
          <p:nvPr/>
        </p:nvSpPr>
        <p:spPr>
          <a:xfrm>
            <a:off x="1028700" y="2808942"/>
            <a:ext cx="7741486" cy="4598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69"/>
              </a:lnSpc>
            </a:pPr>
            <a:r>
              <a:rPr lang="en-US" sz="3404" spc="17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"Se o meu povo, que se chama pelo Meu nome, se humilhar, orar, buscar a Minha face e se converter dos seus maus caminhos, então Eu ouvirei dos céus, perdoarei os seus pecados e sararei a sua terra." </a:t>
            </a:r>
          </a:p>
          <a:p>
            <a:pPr algn="l">
              <a:lnSpc>
                <a:spcPts val="4569"/>
              </a:lnSpc>
            </a:pPr>
            <a:endParaRPr lang="en-US" sz="3404" spc="17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l">
              <a:lnSpc>
                <a:spcPts val="4569"/>
              </a:lnSpc>
            </a:pPr>
            <a:r>
              <a:rPr lang="en-US" sz="3404" spc="17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2 Crônicas 7:14</a:t>
            </a:r>
          </a:p>
        </p:txBody>
      </p:sp>
      <p:sp>
        <p:nvSpPr>
          <p:cNvPr id="10" name="AutoShape 10"/>
          <p:cNvSpPr/>
          <p:nvPr/>
        </p:nvSpPr>
        <p:spPr>
          <a:xfrm>
            <a:off x="1028700" y="6602435"/>
            <a:ext cx="437638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AutoShape 4"/>
          <p:cNvSpPr/>
          <p:nvPr/>
        </p:nvSpPr>
        <p:spPr>
          <a:xfrm>
            <a:off x="1028700" y="1784877"/>
            <a:ext cx="437638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1028700" y="564596"/>
            <a:ext cx="5981700" cy="8615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 MESTRE QUE ENSINAVA</a:t>
            </a:r>
          </a:p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CHEIO DO ESPÍRITO SANTO</a:t>
            </a:r>
          </a:p>
        </p:txBody>
      </p:sp>
      <p:grpSp>
        <p:nvGrpSpPr>
          <p:cNvPr id="11" name="Agrupar 10">
            <a:extLst>
              <a:ext uri="{FF2B5EF4-FFF2-40B4-BE49-F238E27FC236}">
                <a16:creationId xmlns:a16="http://schemas.microsoft.com/office/drawing/2014/main" id="{DDD1727E-2B44-B7B9-A6FE-57FE1912271B}"/>
              </a:ext>
            </a:extLst>
          </p:cNvPr>
          <p:cNvGrpSpPr/>
          <p:nvPr/>
        </p:nvGrpSpPr>
        <p:grpSpPr>
          <a:xfrm>
            <a:off x="6481385" y="0"/>
            <a:ext cx="11806615" cy="9852600"/>
            <a:chOff x="6481385" y="0"/>
            <a:chExt cx="11806615" cy="9852600"/>
          </a:xfrm>
        </p:grpSpPr>
        <p:sp>
          <p:nvSpPr>
            <p:cNvPr id="5" name="Freeform 5"/>
            <p:cNvSpPr/>
            <p:nvPr/>
          </p:nvSpPr>
          <p:spPr>
            <a:xfrm>
              <a:off x="6529010" y="0"/>
              <a:ext cx="11758990" cy="9811750"/>
            </a:xfrm>
            <a:custGeom>
              <a:avLst/>
              <a:gdLst/>
              <a:ahLst/>
              <a:cxnLst/>
              <a:rect l="l" t="t" r="r" b="b"/>
              <a:pathLst>
                <a:path w="11758990" h="9811750">
                  <a:moveTo>
                    <a:pt x="0" y="0"/>
                  </a:moveTo>
                  <a:lnTo>
                    <a:pt x="11758990" y="0"/>
                  </a:lnTo>
                  <a:lnTo>
                    <a:pt x="11758990" y="9811750"/>
                  </a:lnTo>
                  <a:lnTo>
                    <a:pt x="0" y="98117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r="-25238"/>
              </a:stretch>
            </a:blipFill>
          </p:spPr>
          <p:txBody>
            <a:bodyPr/>
            <a:lstStyle/>
            <a:p>
              <a:endParaRPr lang="pt-BR"/>
            </a:p>
          </p:txBody>
        </p:sp>
        <p:grpSp>
          <p:nvGrpSpPr>
            <p:cNvPr id="7" name="Group 7"/>
            <p:cNvGrpSpPr/>
            <p:nvPr/>
          </p:nvGrpSpPr>
          <p:grpSpPr>
            <a:xfrm>
              <a:off x="6481385" y="0"/>
              <a:ext cx="5682622" cy="9852600"/>
              <a:chOff x="0" y="0"/>
              <a:chExt cx="1496658" cy="2594924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1496658" cy="2594924"/>
              </a:xfrm>
              <a:custGeom>
                <a:avLst/>
                <a:gdLst/>
                <a:ahLst/>
                <a:cxnLst/>
                <a:rect l="l" t="t" r="r" b="b"/>
                <a:pathLst>
                  <a:path w="1496658" h="2594924">
                    <a:moveTo>
                      <a:pt x="0" y="0"/>
                    </a:moveTo>
                    <a:lnTo>
                      <a:pt x="1496658" y="0"/>
                    </a:lnTo>
                    <a:lnTo>
                      <a:pt x="1496658" y="2594924"/>
                    </a:lnTo>
                    <a:lnTo>
                      <a:pt x="0" y="259492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7DEE4">
                      <a:alpha val="100000"/>
                    </a:srgbClr>
                  </a:gs>
                  <a:gs pos="50000">
                    <a:srgbClr val="D7E0E5">
                      <a:alpha val="82000"/>
                    </a:srgbClr>
                  </a:gs>
                  <a:gs pos="100000">
                    <a:srgbClr val="D7E0E5">
                      <a:alpha val="0"/>
                    </a:srgbClr>
                  </a:gs>
                </a:gsLst>
                <a:lin ang="0"/>
              </a:gra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9" name="TextBox 9"/>
              <p:cNvSpPr txBox="1"/>
              <p:nvPr/>
            </p:nvSpPr>
            <p:spPr>
              <a:xfrm>
                <a:off x="0" y="-66675"/>
                <a:ext cx="1496658" cy="2661599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396"/>
                  </a:lnSpc>
                </a:pPr>
                <a:endParaRPr/>
              </a:p>
            </p:txBody>
          </p:sp>
        </p:grpSp>
      </p:grpSp>
      <p:sp>
        <p:nvSpPr>
          <p:cNvPr id="10" name="TextBox 10"/>
          <p:cNvSpPr txBox="1"/>
          <p:nvPr/>
        </p:nvSpPr>
        <p:spPr>
          <a:xfrm>
            <a:off x="1054996" y="3228969"/>
            <a:ext cx="8267700" cy="38290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311"/>
              </a:lnSpc>
            </a:pP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Um dos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maiores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anseios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Deus para Sua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igreja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vê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-la viva, ardente,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acesa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pelo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poder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do Espirito Santo.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Apocalipse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18:1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descreve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um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anjo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desce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com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grande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poder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ilumina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</a:t>
            </a:r>
          </a:p>
          <a:p>
            <a:pPr algn="l">
              <a:lnSpc>
                <a:spcPts val="4311"/>
              </a:lnSpc>
            </a:pP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terra com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glória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: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essa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uma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promessa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reavivamento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9CEB46-E14C-C2B3-193A-8BF57EB7F4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426E6F9F-1963-0357-3169-7138EABBD304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033F422D-2157-27D3-B5F2-047F3A6AEC43}"/>
              </a:ext>
            </a:extLst>
          </p:cNvPr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F88DF0EE-71BD-84B5-379F-E4396531C506}"/>
              </a:ext>
            </a:extLst>
          </p:cNvPr>
          <p:cNvSpPr/>
          <p:nvPr/>
        </p:nvSpPr>
        <p:spPr>
          <a:xfrm>
            <a:off x="1028700" y="1784877"/>
            <a:ext cx="437638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38F595B8-746D-A902-2186-2DA8C62CA5C5}"/>
              </a:ext>
            </a:extLst>
          </p:cNvPr>
          <p:cNvSpPr txBox="1"/>
          <p:nvPr/>
        </p:nvSpPr>
        <p:spPr>
          <a:xfrm>
            <a:off x="1028700" y="564596"/>
            <a:ext cx="5981700" cy="8615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 MESTRE QUE ENSINAVA</a:t>
            </a:r>
          </a:p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CHEIO DO ESPÍRITO SANTO</a:t>
            </a:r>
          </a:p>
        </p:txBody>
      </p:sp>
      <p:grpSp>
        <p:nvGrpSpPr>
          <p:cNvPr id="11" name="Agrupar 10">
            <a:extLst>
              <a:ext uri="{FF2B5EF4-FFF2-40B4-BE49-F238E27FC236}">
                <a16:creationId xmlns:a16="http://schemas.microsoft.com/office/drawing/2014/main" id="{70E1E340-F609-A231-AC19-304BBCB5AD51}"/>
              </a:ext>
            </a:extLst>
          </p:cNvPr>
          <p:cNvGrpSpPr/>
          <p:nvPr/>
        </p:nvGrpSpPr>
        <p:grpSpPr>
          <a:xfrm>
            <a:off x="6481385" y="0"/>
            <a:ext cx="11806615" cy="9852600"/>
            <a:chOff x="6481385" y="0"/>
            <a:chExt cx="11806615" cy="9852600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C37EFD5B-C5A4-06D9-C48F-23EA6948A195}"/>
                </a:ext>
              </a:extLst>
            </p:cNvPr>
            <p:cNvSpPr/>
            <p:nvPr/>
          </p:nvSpPr>
          <p:spPr>
            <a:xfrm>
              <a:off x="6529010" y="0"/>
              <a:ext cx="11758990" cy="9811750"/>
            </a:xfrm>
            <a:custGeom>
              <a:avLst/>
              <a:gdLst/>
              <a:ahLst/>
              <a:cxnLst/>
              <a:rect l="l" t="t" r="r" b="b"/>
              <a:pathLst>
                <a:path w="11758990" h="9811750">
                  <a:moveTo>
                    <a:pt x="0" y="0"/>
                  </a:moveTo>
                  <a:lnTo>
                    <a:pt x="11758990" y="0"/>
                  </a:lnTo>
                  <a:lnTo>
                    <a:pt x="11758990" y="9811750"/>
                  </a:lnTo>
                  <a:lnTo>
                    <a:pt x="0" y="98117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r="-25238"/>
              </a:stretch>
            </a:blipFill>
          </p:spPr>
          <p:txBody>
            <a:bodyPr/>
            <a:lstStyle/>
            <a:p>
              <a:endParaRPr lang="pt-BR"/>
            </a:p>
          </p:txBody>
        </p:sp>
        <p:grpSp>
          <p:nvGrpSpPr>
            <p:cNvPr id="7" name="Group 7">
              <a:extLst>
                <a:ext uri="{FF2B5EF4-FFF2-40B4-BE49-F238E27FC236}">
                  <a16:creationId xmlns:a16="http://schemas.microsoft.com/office/drawing/2014/main" id="{E240B193-3DE6-4A07-DE3D-14E6F25ACD28}"/>
                </a:ext>
              </a:extLst>
            </p:cNvPr>
            <p:cNvGrpSpPr/>
            <p:nvPr/>
          </p:nvGrpSpPr>
          <p:grpSpPr>
            <a:xfrm>
              <a:off x="6481385" y="0"/>
              <a:ext cx="5682622" cy="9852600"/>
              <a:chOff x="0" y="0"/>
              <a:chExt cx="1496658" cy="2594924"/>
            </a:xfrm>
          </p:grpSpPr>
          <p:sp>
            <p:nvSpPr>
              <p:cNvPr id="8" name="Freeform 8">
                <a:extLst>
                  <a:ext uri="{FF2B5EF4-FFF2-40B4-BE49-F238E27FC236}">
                    <a16:creationId xmlns:a16="http://schemas.microsoft.com/office/drawing/2014/main" id="{BD2DD875-7221-CA9C-F5C6-2F09F3797054}"/>
                  </a:ext>
                </a:extLst>
              </p:cNvPr>
              <p:cNvSpPr/>
              <p:nvPr/>
            </p:nvSpPr>
            <p:spPr>
              <a:xfrm>
                <a:off x="0" y="0"/>
                <a:ext cx="1496658" cy="2594924"/>
              </a:xfrm>
              <a:custGeom>
                <a:avLst/>
                <a:gdLst/>
                <a:ahLst/>
                <a:cxnLst/>
                <a:rect l="l" t="t" r="r" b="b"/>
                <a:pathLst>
                  <a:path w="1496658" h="2594924">
                    <a:moveTo>
                      <a:pt x="0" y="0"/>
                    </a:moveTo>
                    <a:lnTo>
                      <a:pt x="1496658" y="0"/>
                    </a:lnTo>
                    <a:lnTo>
                      <a:pt x="1496658" y="2594924"/>
                    </a:lnTo>
                    <a:lnTo>
                      <a:pt x="0" y="259492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7DEE4">
                      <a:alpha val="100000"/>
                    </a:srgbClr>
                  </a:gs>
                  <a:gs pos="50000">
                    <a:srgbClr val="D7E0E5">
                      <a:alpha val="82000"/>
                    </a:srgbClr>
                  </a:gs>
                  <a:gs pos="100000">
                    <a:srgbClr val="D7E0E5">
                      <a:alpha val="0"/>
                    </a:srgbClr>
                  </a:gs>
                </a:gsLst>
                <a:lin ang="0"/>
              </a:gra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9" name="TextBox 9">
                <a:extLst>
                  <a:ext uri="{FF2B5EF4-FFF2-40B4-BE49-F238E27FC236}">
                    <a16:creationId xmlns:a16="http://schemas.microsoft.com/office/drawing/2014/main" id="{EEE64073-D2C6-4345-EB6D-FFD5BC13254C}"/>
                  </a:ext>
                </a:extLst>
              </p:cNvPr>
              <p:cNvSpPr txBox="1"/>
              <p:nvPr/>
            </p:nvSpPr>
            <p:spPr>
              <a:xfrm>
                <a:off x="0" y="-66675"/>
                <a:ext cx="1496658" cy="2661599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396"/>
                  </a:lnSpc>
                </a:pPr>
                <a:endParaRPr/>
              </a:p>
            </p:txBody>
          </p:sp>
        </p:grpSp>
      </p:grpSp>
      <p:sp>
        <p:nvSpPr>
          <p:cNvPr id="10" name="TextBox 10">
            <a:extLst>
              <a:ext uri="{FF2B5EF4-FFF2-40B4-BE49-F238E27FC236}">
                <a16:creationId xmlns:a16="http://schemas.microsoft.com/office/drawing/2014/main" id="{3AAAD56E-78D1-1D77-58FD-2EAA1B4BB587}"/>
              </a:ext>
            </a:extLst>
          </p:cNvPr>
          <p:cNvSpPr txBox="1"/>
          <p:nvPr/>
        </p:nvSpPr>
        <p:spPr>
          <a:xfrm>
            <a:off x="1028700" y="3261433"/>
            <a:ext cx="7581891" cy="43804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311"/>
              </a:lnSpc>
            </a:pP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Jesus,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nosso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Mestre,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veio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para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ensinar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verdades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para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acender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corações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Ele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foi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um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agente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reavivamento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em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cada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palavra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milagre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apelo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  <a:p>
            <a:pPr algn="ctr">
              <a:lnSpc>
                <a:spcPts val="4311"/>
              </a:lnSpc>
            </a:pPr>
            <a:endParaRPr lang="en-US" sz="3373" spc="3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ctr">
              <a:lnSpc>
                <a:spcPts val="4311"/>
              </a:lnSpc>
            </a:pP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Hoje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você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chamado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ser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parte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desse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mesmo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fogo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na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sua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classe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71551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10C95883-03B3-FB46-896A-8D6F1DD8A36B}"/>
              </a:ext>
            </a:extLst>
          </p:cNvPr>
          <p:cNvGrpSpPr/>
          <p:nvPr/>
        </p:nvGrpSpPr>
        <p:grpSpPr>
          <a:xfrm>
            <a:off x="7048746" y="0"/>
            <a:ext cx="11239254" cy="9858013"/>
            <a:chOff x="7048746" y="0"/>
            <a:chExt cx="11239254" cy="9858013"/>
          </a:xfrm>
        </p:grpSpPr>
        <p:sp>
          <p:nvSpPr>
            <p:cNvPr id="3" name="Freeform 3"/>
            <p:cNvSpPr/>
            <p:nvPr/>
          </p:nvSpPr>
          <p:spPr>
            <a:xfrm>
              <a:off x="7174735" y="0"/>
              <a:ext cx="11113265" cy="9847187"/>
            </a:xfrm>
            <a:custGeom>
              <a:avLst/>
              <a:gdLst/>
              <a:ahLst/>
              <a:cxnLst/>
              <a:rect l="l" t="t" r="r" b="b"/>
              <a:pathLst>
                <a:path w="11113265" h="9847187">
                  <a:moveTo>
                    <a:pt x="0" y="0"/>
                  </a:moveTo>
                  <a:lnTo>
                    <a:pt x="11113265" y="0"/>
                  </a:lnTo>
                  <a:lnTo>
                    <a:pt x="11113265" y="9847187"/>
                  </a:lnTo>
                  <a:lnTo>
                    <a:pt x="0" y="98471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2815" r="-29929"/>
              </a:stretch>
            </a:blipFill>
          </p:spPr>
          <p:txBody>
            <a:bodyPr/>
            <a:lstStyle/>
            <a:p>
              <a:endParaRPr lang="pt-BR"/>
            </a:p>
          </p:txBody>
        </p:sp>
        <p:grpSp>
          <p:nvGrpSpPr>
            <p:cNvPr id="4" name="Group 4"/>
            <p:cNvGrpSpPr/>
            <p:nvPr/>
          </p:nvGrpSpPr>
          <p:grpSpPr>
            <a:xfrm>
              <a:off x="7048746" y="5413"/>
              <a:ext cx="5682622" cy="9852600"/>
              <a:chOff x="0" y="0"/>
              <a:chExt cx="1496658" cy="2594924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1496658" cy="2594924"/>
              </a:xfrm>
              <a:custGeom>
                <a:avLst/>
                <a:gdLst/>
                <a:ahLst/>
                <a:cxnLst/>
                <a:rect l="l" t="t" r="r" b="b"/>
                <a:pathLst>
                  <a:path w="1496658" h="2594924">
                    <a:moveTo>
                      <a:pt x="0" y="0"/>
                    </a:moveTo>
                    <a:lnTo>
                      <a:pt x="1496658" y="0"/>
                    </a:lnTo>
                    <a:lnTo>
                      <a:pt x="1496658" y="2594924"/>
                    </a:lnTo>
                    <a:lnTo>
                      <a:pt x="0" y="259492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CF0F3">
                      <a:alpha val="100000"/>
                    </a:srgbClr>
                  </a:gs>
                  <a:gs pos="50000">
                    <a:srgbClr val="D7E0E5">
                      <a:alpha val="82000"/>
                    </a:srgbClr>
                  </a:gs>
                  <a:gs pos="100000">
                    <a:srgbClr val="D7E0E5">
                      <a:alpha val="0"/>
                    </a:srgbClr>
                  </a:gs>
                </a:gsLst>
                <a:lin ang="0"/>
              </a:gra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6" name="TextBox 6"/>
              <p:cNvSpPr txBox="1"/>
              <p:nvPr/>
            </p:nvSpPr>
            <p:spPr>
              <a:xfrm>
                <a:off x="0" y="-66675"/>
                <a:ext cx="1496658" cy="2661599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396"/>
                  </a:lnSpc>
                </a:pPr>
                <a:endParaRPr/>
              </a:p>
            </p:txBody>
          </p:sp>
        </p:grpSp>
      </p:grpSp>
      <p:sp>
        <p:nvSpPr>
          <p:cNvPr id="7" name="TextBox 7"/>
          <p:cNvSpPr txBox="1"/>
          <p:nvPr/>
        </p:nvSpPr>
        <p:spPr>
          <a:xfrm>
            <a:off x="1556959" y="3532964"/>
            <a:ext cx="7988779" cy="49210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85"/>
              </a:lnSpc>
            </a:pP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passagem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2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Crônicas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7:14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clara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: o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reavivamento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não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começa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na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igreja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mas no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coração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cada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um. Jesus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orou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constantemente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dependeu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do Pai e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viveu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conectado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ao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céu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Se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você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deseja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ver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fogo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espiritual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na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sua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classe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busque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-o,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primeiro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para a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sua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vida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r>
              <a:rPr lang="en-US" sz="3030" b="1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Sem </a:t>
            </a:r>
            <a:r>
              <a:rPr lang="en-US" sz="3030" b="1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oração</a:t>
            </a:r>
            <a:r>
              <a:rPr lang="en-US" sz="3030" b="1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3030" b="1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consagração</a:t>
            </a:r>
            <a:r>
              <a:rPr lang="en-US" sz="3030" b="1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o </a:t>
            </a:r>
            <a:r>
              <a:rPr lang="en-US" sz="3030" b="1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ensino</a:t>
            </a:r>
            <a:r>
              <a:rPr lang="en-US" sz="3030" b="1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30" b="1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esfria</a:t>
            </a:r>
            <a:r>
              <a:rPr lang="en-US" sz="3030" b="1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; </a:t>
            </a:r>
            <a:r>
              <a:rPr lang="en-US" sz="3030" b="1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</a:t>
            </a:r>
            <a:r>
              <a:rPr lang="en-US" sz="3030" b="1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Espírito, </a:t>
            </a:r>
            <a:r>
              <a:rPr lang="en-US" sz="3030" b="1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ganha</a:t>
            </a:r>
            <a:r>
              <a:rPr lang="en-US" sz="3030" b="1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30" b="1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vida</a:t>
            </a:r>
            <a:r>
              <a:rPr lang="en-US" sz="3030" b="1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0770" y="741729"/>
            <a:ext cx="11979926" cy="21226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307575" lvl="1" indent="-653788" algn="l">
              <a:lnSpc>
                <a:spcPts val="8478"/>
              </a:lnSpc>
              <a:buAutoNum type="arabicPeriod"/>
            </a:pPr>
            <a:r>
              <a:rPr lang="en-US" sz="6056" spc="-24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O REAVIVAMENTO COMEÇA QUANDO O MESTRE SE HUMILHA DIANTE DE DEUS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8263405" y="0"/>
            <a:ext cx="10024595" cy="9842436"/>
          </a:xfrm>
          <a:custGeom>
            <a:avLst/>
            <a:gdLst/>
            <a:ahLst/>
            <a:cxnLst/>
            <a:rect l="l" t="t" r="r" b="b"/>
            <a:pathLst>
              <a:path w="10024595" h="9842436">
                <a:moveTo>
                  <a:pt x="0" y="0"/>
                </a:moveTo>
                <a:lnTo>
                  <a:pt x="10024595" y="0"/>
                </a:lnTo>
                <a:lnTo>
                  <a:pt x="10024595" y="9842436"/>
                </a:lnTo>
                <a:lnTo>
                  <a:pt x="0" y="984243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63778" t="-18530" r="-10786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5" name="Group 5"/>
          <p:cNvGrpSpPr/>
          <p:nvPr/>
        </p:nvGrpSpPr>
        <p:grpSpPr>
          <a:xfrm>
            <a:off x="8244355" y="-10164"/>
            <a:ext cx="5682622" cy="9852600"/>
            <a:chOff x="0" y="0"/>
            <a:chExt cx="1496658" cy="259492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96658" cy="2594924"/>
            </a:xfrm>
            <a:custGeom>
              <a:avLst/>
              <a:gdLst/>
              <a:ahLst/>
              <a:cxnLst/>
              <a:rect l="l" t="t" r="r" b="b"/>
              <a:pathLst>
                <a:path w="1496658" h="2594924">
                  <a:moveTo>
                    <a:pt x="0" y="0"/>
                  </a:moveTo>
                  <a:lnTo>
                    <a:pt x="1496658" y="0"/>
                  </a:lnTo>
                  <a:lnTo>
                    <a:pt x="1496658" y="2594924"/>
                  </a:lnTo>
                  <a:lnTo>
                    <a:pt x="0" y="2594924"/>
                  </a:lnTo>
                  <a:close/>
                </a:path>
              </a:pathLst>
            </a:custGeom>
            <a:gradFill rotWithShape="1">
              <a:gsLst>
                <a:gs pos="0">
                  <a:srgbClr val="DCE0E4">
                    <a:alpha val="100000"/>
                  </a:srgbClr>
                </a:gs>
                <a:gs pos="50000">
                  <a:srgbClr val="D7E0E5">
                    <a:alpha val="82000"/>
                  </a:srgbClr>
                </a:gs>
                <a:gs pos="100000">
                  <a:srgbClr val="D7E0E5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66675"/>
              <a:ext cx="1496658" cy="266159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226993" y="3750666"/>
            <a:ext cx="8355333" cy="51497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77"/>
              </a:lnSpc>
            </a:pP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serva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Deus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escreveu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: "A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igreja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deve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ser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uma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igreja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ativa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quiser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ser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uma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igreja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viva." (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Serviço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Cristão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p. 106). Jesus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viveu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em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missão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: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aproveitou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cada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uma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oportunidade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para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salvar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animar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restaurar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Ele fez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desperta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os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alunos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para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uma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fé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ativa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Onde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há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vida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há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ação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;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onde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há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fogo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há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luz 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transformação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028700" y="914400"/>
            <a:ext cx="7753673" cy="20414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231"/>
              </a:lnSpc>
            </a:pPr>
            <a:r>
              <a:rPr lang="en-US" sz="5879" spc="-194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2. UMA IGREJA VIVA É UMA</a:t>
            </a:r>
          </a:p>
          <a:p>
            <a:pPr algn="l">
              <a:lnSpc>
                <a:spcPts val="8231"/>
              </a:lnSpc>
            </a:pPr>
            <a:r>
              <a:rPr lang="en-US" sz="5879" spc="-194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    IGREJA EM MOVIMENTO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64F5CE-2E71-7CF4-5E3E-51E25FB4B6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9653AFEB-3305-4568-72AE-7436DAA5F58C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5904FFF0-DAAC-44BA-66A5-2ECA4F8E01A8}"/>
              </a:ext>
            </a:extLst>
          </p:cNvPr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C533FFA9-61F6-698E-66B9-4FD982994B6B}"/>
              </a:ext>
            </a:extLst>
          </p:cNvPr>
          <p:cNvGrpSpPr/>
          <p:nvPr/>
        </p:nvGrpSpPr>
        <p:grpSpPr>
          <a:xfrm>
            <a:off x="8244355" y="-10164"/>
            <a:ext cx="10043645" cy="9852600"/>
            <a:chOff x="8244355" y="-10164"/>
            <a:chExt cx="10043645" cy="9852600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37BD5A97-5C7B-4ED1-FA54-D36359CE03F8}"/>
                </a:ext>
              </a:extLst>
            </p:cNvPr>
            <p:cNvSpPr/>
            <p:nvPr/>
          </p:nvSpPr>
          <p:spPr>
            <a:xfrm>
              <a:off x="8263405" y="0"/>
              <a:ext cx="10024595" cy="9842436"/>
            </a:xfrm>
            <a:custGeom>
              <a:avLst/>
              <a:gdLst/>
              <a:ahLst/>
              <a:cxnLst/>
              <a:rect l="l" t="t" r="r" b="b"/>
              <a:pathLst>
                <a:path w="10024595" h="9842436">
                  <a:moveTo>
                    <a:pt x="0" y="0"/>
                  </a:moveTo>
                  <a:lnTo>
                    <a:pt x="10024595" y="0"/>
                  </a:lnTo>
                  <a:lnTo>
                    <a:pt x="10024595" y="9842436"/>
                  </a:lnTo>
                  <a:lnTo>
                    <a:pt x="0" y="984243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63778" t="-18530" r="-10786"/>
              </a:stretch>
            </a:blipFill>
          </p:spPr>
          <p:txBody>
            <a:bodyPr/>
            <a:lstStyle/>
            <a:p>
              <a:endParaRPr lang="pt-BR"/>
            </a:p>
          </p:txBody>
        </p:sp>
        <p:grpSp>
          <p:nvGrpSpPr>
            <p:cNvPr id="5" name="Group 5">
              <a:extLst>
                <a:ext uri="{FF2B5EF4-FFF2-40B4-BE49-F238E27FC236}">
                  <a16:creationId xmlns:a16="http://schemas.microsoft.com/office/drawing/2014/main" id="{4C1DEC41-F356-17AF-556B-2E4ACF9EB301}"/>
                </a:ext>
              </a:extLst>
            </p:cNvPr>
            <p:cNvGrpSpPr/>
            <p:nvPr/>
          </p:nvGrpSpPr>
          <p:grpSpPr>
            <a:xfrm>
              <a:off x="8244355" y="-10164"/>
              <a:ext cx="5682622" cy="9852600"/>
              <a:chOff x="0" y="0"/>
              <a:chExt cx="1496658" cy="2594924"/>
            </a:xfrm>
          </p:grpSpPr>
          <p:sp>
            <p:nvSpPr>
              <p:cNvPr id="6" name="Freeform 6">
                <a:extLst>
                  <a:ext uri="{FF2B5EF4-FFF2-40B4-BE49-F238E27FC236}">
                    <a16:creationId xmlns:a16="http://schemas.microsoft.com/office/drawing/2014/main" id="{537394F1-6F9F-0F42-F1D8-C7753EDA1DA9}"/>
                  </a:ext>
                </a:extLst>
              </p:cNvPr>
              <p:cNvSpPr/>
              <p:nvPr/>
            </p:nvSpPr>
            <p:spPr>
              <a:xfrm>
                <a:off x="0" y="0"/>
                <a:ext cx="1496658" cy="2594924"/>
              </a:xfrm>
              <a:custGeom>
                <a:avLst/>
                <a:gdLst/>
                <a:ahLst/>
                <a:cxnLst/>
                <a:rect l="l" t="t" r="r" b="b"/>
                <a:pathLst>
                  <a:path w="1496658" h="2594924">
                    <a:moveTo>
                      <a:pt x="0" y="0"/>
                    </a:moveTo>
                    <a:lnTo>
                      <a:pt x="1496658" y="0"/>
                    </a:lnTo>
                    <a:lnTo>
                      <a:pt x="1496658" y="2594924"/>
                    </a:lnTo>
                    <a:lnTo>
                      <a:pt x="0" y="259492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CE0E4">
                      <a:alpha val="100000"/>
                    </a:srgbClr>
                  </a:gs>
                  <a:gs pos="50000">
                    <a:srgbClr val="D7E0E5">
                      <a:alpha val="82000"/>
                    </a:srgbClr>
                  </a:gs>
                  <a:gs pos="100000">
                    <a:srgbClr val="D7E0E5">
                      <a:alpha val="0"/>
                    </a:srgbClr>
                  </a:gs>
                </a:gsLst>
                <a:lin ang="0"/>
              </a:gra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7" name="TextBox 7">
                <a:extLst>
                  <a:ext uri="{FF2B5EF4-FFF2-40B4-BE49-F238E27FC236}">
                    <a16:creationId xmlns:a16="http://schemas.microsoft.com/office/drawing/2014/main" id="{CCAA56B0-0D59-A703-712F-E52035AD6293}"/>
                  </a:ext>
                </a:extLst>
              </p:cNvPr>
              <p:cNvSpPr txBox="1"/>
              <p:nvPr/>
            </p:nvSpPr>
            <p:spPr>
              <a:xfrm>
                <a:off x="0" y="-66675"/>
                <a:ext cx="1496658" cy="2661599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396"/>
                  </a:lnSpc>
                </a:pPr>
                <a:endParaRPr/>
              </a:p>
            </p:txBody>
          </p:sp>
        </p:grpSp>
      </p:grpSp>
      <p:sp>
        <p:nvSpPr>
          <p:cNvPr id="8" name="TextBox 8">
            <a:extLst>
              <a:ext uri="{FF2B5EF4-FFF2-40B4-BE49-F238E27FC236}">
                <a16:creationId xmlns:a16="http://schemas.microsoft.com/office/drawing/2014/main" id="{BBFAD54A-C805-C271-2E68-6BD4A6E46D85}"/>
              </a:ext>
            </a:extLst>
          </p:cNvPr>
          <p:cNvSpPr txBox="1"/>
          <p:nvPr/>
        </p:nvSpPr>
        <p:spPr>
          <a:xfrm>
            <a:off x="189066" y="4533900"/>
            <a:ext cx="10896600" cy="22781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77"/>
              </a:lnSpc>
            </a:pPr>
            <a:r>
              <a:rPr lang="en-US" sz="36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                   Onde </a:t>
            </a:r>
            <a:r>
              <a:rPr lang="en-US" sz="36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há</a:t>
            </a:r>
            <a:r>
              <a:rPr lang="en-US" sz="36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6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vida</a:t>
            </a:r>
            <a:r>
              <a:rPr lang="en-US" sz="36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6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HÁ AÇÃO; </a:t>
            </a:r>
          </a:p>
          <a:p>
            <a:pPr algn="ctr">
              <a:lnSpc>
                <a:spcPts val="4477"/>
              </a:lnSpc>
            </a:pPr>
            <a:endParaRPr lang="en-US" sz="3600" spc="44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ctr">
              <a:lnSpc>
                <a:spcPts val="4477"/>
              </a:lnSpc>
            </a:pPr>
            <a:r>
              <a:rPr lang="en-US" sz="36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Onde </a:t>
            </a:r>
            <a:r>
              <a:rPr lang="en-US" sz="36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há</a:t>
            </a:r>
            <a:r>
              <a:rPr lang="en-US" sz="36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6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fogo</a:t>
            </a:r>
            <a:r>
              <a:rPr lang="en-US" sz="36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</a:p>
          <a:p>
            <a:pPr algn="ctr">
              <a:lnSpc>
                <a:spcPts val="4477"/>
              </a:lnSpc>
            </a:pPr>
            <a:r>
              <a:rPr lang="en-US" sz="36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HÁ LUZ E TRANSFORMAÇÃO.</a:t>
            </a: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B7882E28-CE81-B6FF-FD32-5536566C3F86}"/>
              </a:ext>
            </a:extLst>
          </p:cNvPr>
          <p:cNvSpPr txBox="1"/>
          <p:nvPr/>
        </p:nvSpPr>
        <p:spPr>
          <a:xfrm>
            <a:off x="1028700" y="914400"/>
            <a:ext cx="7753673" cy="20414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231"/>
              </a:lnSpc>
            </a:pPr>
            <a:r>
              <a:rPr lang="en-US" sz="5879" spc="-194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2. UMA IGREJA VIVA É UMA</a:t>
            </a:r>
          </a:p>
          <a:p>
            <a:pPr algn="l">
              <a:lnSpc>
                <a:spcPts val="8231"/>
              </a:lnSpc>
            </a:pPr>
            <a:r>
              <a:rPr lang="en-US" sz="5879" spc="-194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    IGREJA EM MOVIMENTO</a:t>
            </a:r>
          </a:p>
        </p:txBody>
      </p:sp>
    </p:spTree>
    <p:extLst>
      <p:ext uri="{BB962C8B-B14F-4D97-AF65-F5344CB8AC3E}">
        <p14:creationId xmlns:p14="http://schemas.microsoft.com/office/powerpoint/2010/main" val="1418202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EC205E43-9806-C7F8-10D3-5436CCBE06AC}"/>
              </a:ext>
            </a:extLst>
          </p:cNvPr>
          <p:cNvGrpSpPr/>
          <p:nvPr/>
        </p:nvGrpSpPr>
        <p:grpSpPr>
          <a:xfrm>
            <a:off x="5949616" y="-19050"/>
            <a:ext cx="12344400" cy="9861486"/>
            <a:chOff x="5949616" y="-19050"/>
            <a:chExt cx="12344400" cy="9861486"/>
          </a:xfrm>
        </p:grpSpPr>
        <p:sp>
          <p:nvSpPr>
            <p:cNvPr id="11" name="Freeform 4">
              <a:extLst>
                <a:ext uri="{FF2B5EF4-FFF2-40B4-BE49-F238E27FC236}">
                  <a16:creationId xmlns:a16="http://schemas.microsoft.com/office/drawing/2014/main" id="{F86D4A02-5988-7D63-6DB6-A3C448A8FD3D}"/>
                </a:ext>
              </a:extLst>
            </p:cNvPr>
            <p:cNvSpPr/>
            <p:nvPr/>
          </p:nvSpPr>
          <p:spPr>
            <a:xfrm flipH="1">
              <a:off x="5949616" y="0"/>
              <a:ext cx="12344400" cy="9842436"/>
            </a:xfrm>
            <a:custGeom>
              <a:avLst/>
              <a:gdLst/>
              <a:ahLst/>
              <a:cxnLst/>
              <a:rect l="l" t="t" r="r" b="b"/>
              <a:pathLst>
                <a:path w="12344400" h="9842436">
                  <a:moveTo>
                    <a:pt x="12344400" y="0"/>
                  </a:moveTo>
                  <a:lnTo>
                    <a:pt x="0" y="0"/>
                  </a:lnTo>
                  <a:lnTo>
                    <a:pt x="0" y="9842436"/>
                  </a:lnTo>
                  <a:lnTo>
                    <a:pt x="12344400" y="9842436"/>
                  </a:lnTo>
                  <a:lnTo>
                    <a:pt x="12344400" y="0"/>
                  </a:lnTo>
                  <a:close/>
                </a:path>
              </a:pathLst>
            </a:custGeom>
            <a:blipFill>
              <a:blip r:embed="rId4"/>
              <a:stretch>
                <a:fillRect l="-9798" r="-9798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901BE70C-7167-FE50-F1BF-ACD1E126C299}"/>
                </a:ext>
              </a:extLst>
            </p:cNvPr>
            <p:cNvSpPr/>
            <p:nvPr/>
          </p:nvSpPr>
          <p:spPr>
            <a:xfrm>
              <a:off x="5949616" y="-19050"/>
              <a:ext cx="5668334" cy="9842436"/>
            </a:xfrm>
            <a:custGeom>
              <a:avLst/>
              <a:gdLst/>
              <a:ahLst/>
              <a:cxnLst/>
              <a:rect l="l" t="t" r="r" b="b"/>
              <a:pathLst>
                <a:path w="1496658" h="2594924">
                  <a:moveTo>
                    <a:pt x="0" y="0"/>
                  </a:moveTo>
                  <a:lnTo>
                    <a:pt x="1496658" y="0"/>
                  </a:lnTo>
                  <a:lnTo>
                    <a:pt x="1496658" y="2594924"/>
                  </a:lnTo>
                  <a:lnTo>
                    <a:pt x="0" y="2594924"/>
                  </a:lnTo>
                  <a:close/>
                </a:path>
              </a:pathLst>
            </a:custGeom>
            <a:gradFill rotWithShape="1">
              <a:gsLst>
                <a:gs pos="0">
                  <a:srgbClr val="C3CED7">
                    <a:alpha val="100000"/>
                  </a:srgbClr>
                </a:gs>
                <a:gs pos="50000">
                  <a:srgbClr val="D7E0E5">
                    <a:alpha val="82000"/>
                  </a:srgbClr>
                </a:gs>
                <a:gs pos="100000">
                  <a:srgbClr val="D7E0E5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pt-BR"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914400" y="3619500"/>
            <a:ext cx="9715500" cy="51497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477"/>
              </a:lnSpc>
            </a:pP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Apocalipse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18:1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não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descreve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um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evento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distante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mas 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 que Deus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quer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fazer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hoje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através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você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 Espírito Santo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está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pronto para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acender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classe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igreja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comunidade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[..] mas 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fogo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começa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com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você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</a:p>
          <a:p>
            <a:pPr algn="l">
              <a:lnSpc>
                <a:spcPts val="4477"/>
              </a:lnSpc>
            </a:pPr>
            <a:endParaRPr lang="en-US" sz="3166" spc="44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l">
              <a:lnSpc>
                <a:spcPts val="4477"/>
              </a:lnSpc>
            </a:pP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Quando o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mestre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se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consagra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a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classe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transformada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E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uma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classe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viva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pode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iluminar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uma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igreja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inteira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733211" y="914400"/>
            <a:ext cx="14047222" cy="20414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231"/>
              </a:lnSpc>
            </a:pPr>
            <a:r>
              <a:rPr lang="en-US" sz="5879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3. 0 PROFESSOR SABÁTICO É UM</a:t>
            </a:r>
          </a:p>
          <a:p>
            <a:pPr algn="l">
              <a:lnSpc>
                <a:spcPts val="8231"/>
              </a:lnSpc>
            </a:pPr>
            <a:r>
              <a:rPr lang="en-US" sz="5879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    INSTRUMENTO DO ESPÍRITO NO TEMPO DO FIM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563</Words>
  <Application>Microsoft Macintosh PowerPoint</Application>
  <PresentationFormat>Personalizar</PresentationFormat>
  <Paragraphs>54</Paragraphs>
  <Slides>11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18" baseType="lpstr">
      <vt:lpstr>Calibri</vt:lpstr>
      <vt:lpstr>Anton</vt:lpstr>
      <vt:lpstr>Poppins</vt:lpstr>
      <vt:lpstr>Montserrat</vt:lpstr>
      <vt:lpstr>Arial</vt:lpstr>
      <vt:lpstr>Brittany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Tema 10 - 3 trim </dc:title>
  <cp:lastModifiedBy>Sana Littke</cp:lastModifiedBy>
  <cp:revision>4</cp:revision>
  <dcterms:created xsi:type="dcterms:W3CDTF">2006-08-16T00:00:00Z</dcterms:created>
  <dcterms:modified xsi:type="dcterms:W3CDTF">2025-06-05T23:34:42Z</dcterms:modified>
  <dc:identifier>DAGpEi7IAps</dc:identifier>
</cp:coreProperties>
</file>