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5" r:id="rId8"/>
    <p:sldId id="261" r:id="rId9"/>
    <p:sldId id="262" r:id="rId10"/>
    <p:sldId id="263" r:id="rId11"/>
  </p:sldIdLst>
  <p:sldSz cx="18288000" cy="10287000"/>
  <p:notesSz cx="6858000" cy="9144000"/>
  <p:embeddedFontLst>
    <p:embeddedFont>
      <p:font typeface="Anton" pitchFamily="2" charset="77"/>
      <p:regular r:id="rId12"/>
    </p:embeddedFont>
    <p:embeddedFont>
      <p:font typeface="Brittany" pitchFamily="2" charset="0"/>
      <p:regular r:id="rId13"/>
    </p:embeddedFont>
    <p:embeddedFont>
      <p:font typeface="Montserrat" pitchFamily="2" charset="77"/>
      <p:regular r:id="rId14"/>
      <p:bold r:id="rId15"/>
      <p:italic r:id="rId16"/>
      <p:boldItalic r:id="rId17"/>
    </p:embeddedFont>
    <p:embeddedFont>
      <p:font typeface="Poppins" pitchFamily="2" charset="77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393772" y="2746825"/>
            <a:ext cx="11210140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118299"/>
            <a:ext cx="5165760" cy="2841377"/>
            <a:chOff x="0" y="-323850"/>
            <a:chExt cx="6887681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713554" y="214861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133600" y="7692692"/>
            <a:ext cx="4706343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10887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673523" y="4853235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179630" y="485969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707567" y="495840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23211" y="5610769"/>
            <a:ext cx="3513891" cy="2908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semanalmente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pelos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alunos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mencionando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nomes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115708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692567" y="5610769"/>
            <a:ext cx="3496584" cy="2335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Demonstre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interesse pela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família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lutas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e alegrias.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179630" y="5610769"/>
            <a:ext cx="3526822" cy="291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Escute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com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atenção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às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vezes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ensinar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significa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calar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acompanhar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797210" y="5610769"/>
            <a:ext cx="3902516" cy="2335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Use exemplos que conectem-se à realidade dos alunos.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805128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775926" y="486952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871170" y="5581650"/>
            <a:ext cx="3284067" cy="407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embre-se: ensinar com compaixão é refletir a Cristo em cada palavra e gesto.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076549" y="1228677"/>
            <a:ext cx="5437163" cy="862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COMPAIXÃO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590800" y="4610100"/>
            <a:ext cx="10448742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COM COMPAIXÃO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676400" y="253722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 dirty="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8999"/>
            </a:blip>
            <a:stretch>
              <a:fillRect t="-7156" b="-1136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372666" y="2890868"/>
            <a:ext cx="8752773" cy="4515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"E Jesus, ao sair, viu uma grande multidão e teve compaixão deles, porque eram como ovelhas que não têm pastor. E começou a ensinar-lhes muitas coisas." </a:t>
            </a:r>
          </a:p>
          <a:p>
            <a:pPr algn="l">
              <a:lnSpc>
                <a:spcPts val="5125"/>
              </a:lnSpc>
            </a:pPr>
            <a:endParaRPr lang="en-US" sz="3818" spc="1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Marcos 6:34</a:t>
            </a:r>
          </a:p>
        </p:txBody>
      </p:sp>
      <p:sp>
        <p:nvSpPr>
          <p:cNvPr id="6" name="AutoShape 6"/>
          <p:cNvSpPr/>
          <p:nvPr/>
        </p:nvSpPr>
        <p:spPr>
          <a:xfrm>
            <a:off x="1372666" y="6498778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6270508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COMPAIXÃO</a:t>
            </a:r>
          </a:p>
        </p:txBody>
      </p:sp>
      <p:sp>
        <p:nvSpPr>
          <p:cNvPr id="8" name="Freeform 8"/>
          <p:cNvSpPr/>
          <p:nvPr/>
        </p:nvSpPr>
        <p:spPr>
          <a:xfrm>
            <a:off x="10988792" y="33475"/>
            <a:ext cx="6270508" cy="10287000"/>
          </a:xfrm>
          <a:custGeom>
            <a:avLst/>
            <a:gdLst/>
            <a:ahLst/>
            <a:cxnLst/>
            <a:rect l="l" t="t" r="r" b="b"/>
            <a:pathLst>
              <a:path w="6270508" h="10287000">
                <a:moveTo>
                  <a:pt x="0" y="0"/>
                </a:moveTo>
                <a:lnTo>
                  <a:pt x="6270508" y="0"/>
                </a:lnTo>
                <a:lnTo>
                  <a:pt x="627050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74999" t="-23204" r="-59782" b="-53478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A8FB4-1278-C430-9EC1-4BCA7C92B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7CA63B2-9F8D-2EDD-3516-2E1279B18BF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61A5413-1DF1-0BFA-01DD-934F5F5BBD82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2F9A5D88-47C0-7769-3B1D-EB12C6D4087D}"/>
              </a:ext>
            </a:extLst>
          </p:cNvPr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C622006-95E0-40F3-8A76-EBFE79822975}"/>
              </a:ext>
            </a:extLst>
          </p:cNvPr>
          <p:cNvSpPr/>
          <p:nvPr/>
        </p:nvSpPr>
        <p:spPr>
          <a:xfrm flipH="1">
            <a:off x="-30480" y="0"/>
            <a:ext cx="18234450" cy="10211292"/>
          </a:xfrm>
          <a:custGeom>
            <a:avLst/>
            <a:gdLst/>
            <a:ahLst/>
            <a:cxnLst/>
            <a:rect l="l" t="t" r="r" b="b"/>
            <a:pathLst>
              <a:path w="18234450" h="10211292">
                <a:moveTo>
                  <a:pt x="18234450" y="0"/>
                </a:moveTo>
                <a:lnTo>
                  <a:pt x="0" y="0"/>
                </a:lnTo>
                <a:lnTo>
                  <a:pt x="0" y="10211292"/>
                </a:lnTo>
                <a:lnTo>
                  <a:pt x="18234450" y="10211292"/>
                </a:lnTo>
                <a:lnTo>
                  <a:pt x="18234450" y="0"/>
                </a:lnTo>
                <a:close/>
              </a:path>
            </a:pathLst>
          </a:custGeom>
          <a:blipFill>
            <a:blip r:embed="rId4">
              <a:alphaModFix amt="20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D6BB889-EDD3-0511-7F43-BD2E78520671}"/>
              </a:ext>
            </a:extLst>
          </p:cNvPr>
          <p:cNvSpPr txBox="1"/>
          <p:nvPr/>
        </p:nvSpPr>
        <p:spPr>
          <a:xfrm>
            <a:off x="1028700" y="564596"/>
            <a:ext cx="59817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COMPAIXÃO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AF7C2840-0374-53B5-9ACF-5E0424309E6A}"/>
              </a:ext>
            </a:extLst>
          </p:cNvPr>
          <p:cNvSpPr txBox="1"/>
          <p:nvPr/>
        </p:nvSpPr>
        <p:spPr>
          <a:xfrm>
            <a:off x="1028700" y="3009900"/>
            <a:ext cx="7333112" cy="34300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510"/>
              </a:lnSpc>
            </a:pP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ensinou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à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distância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Diante de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multidão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Ele via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histórias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dores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esperanças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Seu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fluía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compaixão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profunda,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mostra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passagem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2BBAE68F-9F7D-0F23-89F5-7B9C8F483DBC}"/>
              </a:ext>
            </a:extLst>
          </p:cNvPr>
          <p:cNvSpPr/>
          <p:nvPr/>
        </p:nvSpPr>
        <p:spPr>
          <a:xfrm flipH="1">
            <a:off x="9164977" y="1246646"/>
            <a:ext cx="9123023" cy="8653584"/>
          </a:xfrm>
          <a:custGeom>
            <a:avLst/>
            <a:gdLst/>
            <a:ahLst/>
            <a:cxnLst/>
            <a:rect l="l" t="t" r="r" b="b"/>
            <a:pathLst>
              <a:path w="9123023" h="8653584">
                <a:moveTo>
                  <a:pt x="9123023" y="0"/>
                </a:moveTo>
                <a:lnTo>
                  <a:pt x="0" y="0"/>
                </a:lnTo>
                <a:lnTo>
                  <a:pt x="0" y="8653583"/>
                </a:lnTo>
                <a:lnTo>
                  <a:pt x="9123023" y="8653583"/>
                </a:lnTo>
                <a:lnTo>
                  <a:pt x="9123023" y="0"/>
                </a:lnTo>
                <a:close/>
              </a:path>
            </a:pathLst>
          </a:custGeom>
          <a:blipFill>
            <a:blip r:embed="rId5"/>
            <a:stretch>
              <a:fillRect l="-14588" t="-25279" r="-97612"/>
            </a:stretch>
          </a:blip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4037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 flipH="1">
            <a:off x="-30480" y="0"/>
            <a:ext cx="18234450" cy="10211292"/>
          </a:xfrm>
          <a:custGeom>
            <a:avLst/>
            <a:gdLst/>
            <a:ahLst/>
            <a:cxnLst/>
            <a:rect l="l" t="t" r="r" b="b"/>
            <a:pathLst>
              <a:path w="18234450" h="10211292">
                <a:moveTo>
                  <a:pt x="18234450" y="0"/>
                </a:moveTo>
                <a:lnTo>
                  <a:pt x="0" y="0"/>
                </a:lnTo>
                <a:lnTo>
                  <a:pt x="0" y="10211292"/>
                </a:lnTo>
                <a:lnTo>
                  <a:pt x="18234450" y="10211292"/>
                </a:lnTo>
                <a:lnTo>
                  <a:pt x="18234450" y="0"/>
                </a:lnTo>
                <a:close/>
              </a:path>
            </a:pathLst>
          </a:custGeom>
          <a:blipFill>
            <a:blip r:embed="rId4">
              <a:alphaModFix amt="20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564596"/>
            <a:ext cx="59817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COMPAIXÃO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43940" y="3102084"/>
            <a:ext cx="7561712" cy="4007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510"/>
              </a:lnSpc>
            </a:pP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Mestre sabia que a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melhor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maneira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ajudar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alguém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529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ensiná</a:t>
            </a:r>
            <a:r>
              <a:rPr lang="en-US" sz="3529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-lo(a) com amor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guiando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 o(a) à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Como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professores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Escola Sabatina,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somos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chamados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clareza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ternura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9164977" y="1246646"/>
            <a:ext cx="9123023" cy="8653584"/>
          </a:xfrm>
          <a:custGeom>
            <a:avLst/>
            <a:gdLst/>
            <a:ahLst/>
            <a:cxnLst/>
            <a:rect l="l" t="t" r="r" b="b"/>
            <a:pathLst>
              <a:path w="9123023" h="8653584">
                <a:moveTo>
                  <a:pt x="9123023" y="0"/>
                </a:moveTo>
                <a:lnTo>
                  <a:pt x="0" y="0"/>
                </a:lnTo>
                <a:lnTo>
                  <a:pt x="0" y="8653583"/>
                </a:lnTo>
                <a:lnTo>
                  <a:pt x="9123023" y="8653583"/>
                </a:lnTo>
                <a:lnTo>
                  <a:pt x="9123023" y="0"/>
                </a:lnTo>
                <a:close/>
              </a:path>
            </a:pathLst>
          </a:custGeom>
          <a:blipFill>
            <a:blip r:embed="rId5"/>
            <a:stretch>
              <a:fillRect l="-14588" t="-25279" r="-97612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10593436" y="0"/>
            <a:ext cx="7613644" cy="10287000"/>
          </a:xfrm>
          <a:custGeom>
            <a:avLst/>
            <a:gdLst/>
            <a:ahLst/>
            <a:cxnLst/>
            <a:rect l="l" t="t" r="r" b="b"/>
            <a:pathLst>
              <a:path w="7613644" h="10287000">
                <a:moveTo>
                  <a:pt x="0" y="0"/>
                </a:moveTo>
                <a:lnTo>
                  <a:pt x="7613644" y="0"/>
                </a:lnTo>
                <a:lnTo>
                  <a:pt x="761364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7840" r="-4100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140640" y="3214310"/>
            <a:ext cx="7962900" cy="341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 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evangelho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aponta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Jesus "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teve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compaixão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refere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sentimento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Na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cultura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judaica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essa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expressão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significa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"ser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comovido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até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entranhas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", num amor profundo que move à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ação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25760" y="1134511"/>
            <a:ext cx="12023440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478"/>
              </a:lnSpc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UM ENSINO QUE NASCE DA DOR DO OUTRO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FA3D1-14DF-E18C-1480-E1B686B7B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F7E405E-B719-5429-505A-123C09BD02E6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AF50DE6-E69F-43A7-2C6A-078310C5D2A6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87C581C-85C0-0951-7132-3709211214AD}"/>
              </a:ext>
            </a:extLst>
          </p:cNvPr>
          <p:cNvSpPr/>
          <p:nvPr/>
        </p:nvSpPr>
        <p:spPr>
          <a:xfrm flipH="1">
            <a:off x="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50B9E77-80BC-0815-76CA-893EA4849FB7}"/>
              </a:ext>
            </a:extLst>
          </p:cNvPr>
          <p:cNvSpPr/>
          <p:nvPr/>
        </p:nvSpPr>
        <p:spPr>
          <a:xfrm>
            <a:off x="10593436" y="0"/>
            <a:ext cx="7613644" cy="10287000"/>
          </a:xfrm>
          <a:custGeom>
            <a:avLst/>
            <a:gdLst/>
            <a:ahLst/>
            <a:cxnLst/>
            <a:rect l="l" t="t" r="r" b="b"/>
            <a:pathLst>
              <a:path w="7613644" h="10287000">
                <a:moveTo>
                  <a:pt x="0" y="0"/>
                </a:moveTo>
                <a:lnTo>
                  <a:pt x="7613644" y="0"/>
                </a:lnTo>
                <a:lnTo>
                  <a:pt x="761364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7840" r="-4100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7654FA1-6542-3424-7E7E-17FD82F09A86}"/>
              </a:ext>
            </a:extLst>
          </p:cNvPr>
          <p:cNvSpPr txBox="1"/>
          <p:nvPr/>
        </p:nvSpPr>
        <p:spPr>
          <a:xfrm>
            <a:off x="1551948" y="3502851"/>
            <a:ext cx="8115300" cy="28414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multidão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anônima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via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vulneráveis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carentes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direção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-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isso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respondia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ensinando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Seu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era um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misericórdia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era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apenas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instrução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446BC3DF-95DD-D904-A4B4-83FDB6985B3D}"/>
              </a:ext>
            </a:extLst>
          </p:cNvPr>
          <p:cNvSpPr txBox="1"/>
          <p:nvPr/>
        </p:nvSpPr>
        <p:spPr>
          <a:xfrm>
            <a:off x="625760" y="1134511"/>
            <a:ext cx="12023440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478"/>
              </a:lnSpc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UM ENSINO QUE NASCE DA DOR DO OUTRO</a:t>
            </a:r>
          </a:p>
        </p:txBody>
      </p:sp>
    </p:spTree>
    <p:extLst>
      <p:ext uri="{BB962C8B-B14F-4D97-AF65-F5344CB8AC3E}">
        <p14:creationId xmlns:p14="http://schemas.microsoft.com/office/powerpoint/2010/main" val="3747047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11730826" y="-171879"/>
            <a:ext cx="5784774" cy="10287000"/>
          </a:xfrm>
          <a:custGeom>
            <a:avLst/>
            <a:gdLst/>
            <a:ahLst/>
            <a:cxnLst/>
            <a:rect l="l" t="t" r="r" b="b"/>
            <a:pathLst>
              <a:path w="5784774" h="10287000">
                <a:moveTo>
                  <a:pt x="0" y="0"/>
                </a:moveTo>
                <a:lnTo>
                  <a:pt x="5784773" y="0"/>
                </a:lnTo>
                <a:lnTo>
                  <a:pt x="5784773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841" r="-3517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461998" y="2871960"/>
            <a:ext cx="9479240" cy="5726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empatia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ambiente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sentem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vistos,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compreendidos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valorizados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só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penetram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corações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abertos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isso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acontece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professor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ternura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  <a:p>
            <a:pPr algn="l">
              <a:lnSpc>
                <a:spcPts val="4477"/>
              </a:lnSpc>
            </a:pP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477"/>
              </a:lnSpc>
            </a:pP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perceberem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importamos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lutas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estarão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dispostos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abrir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mente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o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coração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à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0" y="914400"/>
            <a:ext cx="12373189" cy="100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A COMPAIXÃO ABRE O CORAÇÃO DO ALUNO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8190215" y="0"/>
            <a:ext cx="10097785" cy="10287000"/>
          </a:xfrm>
          <a:custGeom>
            <a:avLst/>
            <a:gdLst/>
            <a:ahLst/>
            <a:cxnLst/>
            <a:rect l="l" t="t" r="r" b="b"/>
            <a:pathLst>
              <a:path w="10097785" h="10287000">
                <a:moveTo>
                  <a:pt x="0" y="0"/>
                </a:moveTo>
                <a:lnTo>
                  <a:pt x="10097785" y="0"/>
                </a:lnTo>
                <a:lnTo>
                  <a:pt x="1009778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441" r="-5806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297089" y="2712563"/>
            <a:ext cx="7304919" cy="5038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professor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cristão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amor.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amamos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aqueles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Conhecer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interessar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-se-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dramas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familiares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desafios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espirituais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vitórias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quedas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compaixão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cristã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9497616" cy="1003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AMAR PARA ENSINAR COMO CRISTO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446</Words>
  <Application>Microsoft Macintosh PowerPoint</Application>
  <PresentationFormat>Personalizar</PresentationFormat>
  <Paragraphs>44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7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4 - 3 trim </dc:title>
  <cp:lastModifiedBy>Sana Littke</cp:lastModifiedBy>
  <cp:revision>4</cp:revision>
  <dcterms:created xsi:type="dcterms:W3CDTF">2006-08-16T00:00:00Z</dcterms:created>
  <dcterms:modified xsi:type="dcterms:W3CDTF">2025-06-05T23:12:13Z</dcterms:modified>
  <dc:identifier>DAGpEUH4nb4</dc:identifier>
</cp:coreProperties>
</file>