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6" r:id="rId10"/>
    <p:sldId id="262" r:id="rId11"/>
    <p:sldId id="263" r:id="rId12"/>
  </p:sldIdLst>
  <p:sldSz cx="18288000" cy="10287000"/>
  <p:notesSz cx="6858000" cy="9144000"/>
  <p:embeddedFontLst>
    <p:embeddedFont>
      <p:font typeface="Anton" pitchFamily="2" charset="77"/>
      <p:regular r:id="rId13"/>
    </p:embeddedFont>
    <p:embeddedFont>
      <p:font typeface="Brittany" pitchFamily="2" charset="0"/>
      <p:regular r:id="rId14"/>
    </p:embeddedFont>
    <p:embeddedFont>
      <p:font typeface="Montserrat" pitchFamily="2" charset="77"/>
      <p:regular r:id="rId15"/>
      <p:bold r:id="rId16"/>
      <p:italic r:id="rId17"/>
      <p:boldItalic r:id="rId18"/>
    </p:embeddedFont>
    <p:embeddedFont>
      <p:font typeface="Poppins" pitchFamily="2" charset="77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31484" y="2746825"/>
            <a:ext cx="10834392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118299"/>
            <a:ext cx="5165760" cy="2841377"/>
            <a:chOff x="0" y="-323850"/>
            <a:chExt cx="6887681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713554" y="154411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063113" y="7605985"/>
            <a:ext cx="4385567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197494" cy="12131663"/>
          </a:xfrm>
          <a:custGeom>
            <a:avLst/>
            <a:gdLst/>
            <a:ahLst/>
            <a:cxnLst/>
            <a:rect l="l" t="t" r="r" b="b"/>
            <a:pathLst>
              <a:path w="18197494" h="12131663">
                <a:moveTo>
                  <a:pt x="0" y="0"/>
                </a:moveTo>
                <a:lnTo>
                  <a:pt x="18197494" y="0"/>
                </a:lnTo>
                <a:lnTo>
                  <a:pt x="18197494" y="12131663"/>
                </a:lnTo>
                <a:lnTo>
                  <a:pt x="0" y="121316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0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8197494" cy="10287000"/>
          </a:xfrm>
          <a:custGeom>
            <a:avLst/>
            <a:gdLst/>
            <a:ahLst/>
            <a:cxnLst/>
            <a:rect l="l" t="t" r="r" b="b"/>
            <a:pathLst>
              <a:path w="18197494" h="10287000">
                <a:moveTo>
                  <a:pt x="0" y="0"/>
                </a:moveTo>
                <a:lnTo>
                  <a:pt x="18197494" y="0"/>
                </a:lnTo>
                <a:lnTo>
                  <a:pt x="181974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793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334788" y="2945935"/>
            <a:ext cx="9790412" cy="341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métodos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pedagógicos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úteis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precisam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serviço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mensagem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substituem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Espírito.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Lembre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-se: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verdadeira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começa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vivemos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conteúdo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toca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exemplo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toca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coração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33211" y="914400"/>
            <a:ext cx="15116389" cy="100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APLICAR TÉCNICAS SEM PERDER A CONEXÃO ESPIRITUAL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197451" y="38455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5378188" y="3202037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108996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525804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4316092" y="4836946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8698495" y="478247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3278035" y="474519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28700" y="3202037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358445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5540965" y="8515976"/>
            <a:ext cx="2941368" cy="1951999"/>
          </a:xfrm>
          <a:custGeom>
            <a:avLst/>
            <a:gdLst/>
            <a:ahLst/>
            <a:cxnLst/>
            <a:rect l="l" t="t" r="r" b="b"/>
            <a:pathLst>
              <a:path w="2941368" h="1951999">
                <a:moveTo>
                  <a:pt x="0" y="0"/>
                </a:moveTo>
                <a:lnTo>
                  <a:pt x="2941368" y="0"/>
                </a:lnTo>
                <a:lnTo>
                  <a:pt x="2941368" y="1951999"/>
                </a:lnTo>
                <a:lnTo>
                  <a:pt x="0" y="19519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49793" y="5366420"/>
            <a:ext cx="4073602" cy="4593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13"/>
              </a:lnSpc>
            </a:pPr>
            <a:r>
              <a:rPr lang="en-US" sz="3526" spc="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Separe tempo, diariamente, para aprender na Escola de Cristo por meio de oração e</a:t>
            </a:r>
          </a:p>
          <a:p>
            <a:pPr algn="ctr">
              <a:lnSpc>
                <a:spcPts val="4513"/>
              </a:lnSpc>
            </a:pPr>
            <a:r>
              <a:rPr lang="en-US" sz="3526" spc="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estudo da Bíblia.</a:t>
            </a:r>
          </a:p>
          <a:p>
            <a:pPr algn="ctr">
              <a:lnSpc>
                <a:spcPts val="4513"/>
              </a:lnSpc>
            </a:pPr>
            <a:endParaRPr lang="en-US" sz="3526" spc="88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7905504" y="857250"/>
            <a:ext cx="6601256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711374" y="5395525"/>
            <a:ext cx="3701372" cy="3101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spc="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Cresça espiritualmente de modo constante.</a:t>
            </a:r>
          </a:p>
          <a:p>
            <a:pPr algn="ctr">
              <a:lnSpc>
                <a:spcPts val="4936"/>
              </a:lnSpc>
              <a:spcBef>
                <a:spcPct val="0"/>
              </a:spcBef>
            </a:pPr>
            <a:endParaRPr lang="en-US" sz="3526" spc="88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8942258" y="5328320"/>
            <a:ext cx="4050027" cy="3101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Use os recursos pedagógicos com sabedoria, sem esquecer a direção divina.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3525679" y="5328320"/>
            <a:ext cx="4564871" cy="2482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spc="-17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Compartilhe o que Deus está ensinando a você também: seja vulnerável e auténtico.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45496" y="3353527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045176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805245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226965" y="3337238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361838" y="1228296"/>
            <a:ext cx="4720382" cy="862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DESDE A ESCOLA DO CORAÇÃO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24452" y="4220362"/>
            <a:ext cx="11294439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DESDE A ESCOLA DO CORACÃO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27000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7160193" y="0"/>
            <a:ext cx="11127807" cy="9796362"/>
          </a:xfrm>
          <a:custGeom>
            <a:avLst/>
            <a:gdLst/>
            <a:ahLst/>
            <a:cxnLst/>
            <a:rect l="l" t="t" r="r" b="b"/>
            <a:pathLst>
              <a:path w="11127807" h="9796362">
                <a:moveTo>
                  <a:pt x="0" y="0"/>
                </a:moveTo>
                <a:lnTo>
                  <a:pt x="11127807" y="0"/>
                </a:lnTo>
                <a:lnTo>
                  <a:pt x="11127807" y="9796362"/>
                </a:lnTo>
                <a:lnTo>
                  <a:pt x="0" y="979636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0000"/>
            </a:blip>
            <a:stretch>
              <a:fillRect r="-1937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028700" y="3314102"/>
            <a:ext cx="8752773" cy="43316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9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"Se fostes chamados para ser mestres em qualquer ramo da obra de Deus, fostes também chamados para aprender na escola de Cristo." </a:t>
            </a:r>
          </a:p>
          <a:p>
            <a:pPr algn="l">
              <a:lnSpc>
                <a:spcPts val="5125"/>
              </a:lnSpc>
            </a:pPr>
            <a:endParaRPr lang="en-US" sz="3819" spc="1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648"/>
              </a:lnSpc>
            </a:pPr>
            <a:r>
              <a:rPr lang="en-US" sz="2719" spc="1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Conselhos Sobre a Obra da Escola Sabatina, p. 33</a:t>
            </a:r>
          </a:p>
          <a:p>
            <a:pPr algn="l">
              <a:lnSpc>
                <a:spcPts val="5125"/>
              </a:lnSpc>
            </a:pPr>
            <a:endParaRPr lang="en-US" sz="2719" spc="13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1028700" y="6348065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55245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DESDE A ESCOLA DO CORAÇÃO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8453237" y="0"/>
            <a:ext cx="9834763" cy="10287000"/>
          </a:xfrm>
          <a:custGeom>
            <a:avLst/>
            <a:gdLst/>
            <a:ahLst/>
            <a:cxnLst/>
            <a:rect l="l" t="t" r="r" b="b"/>
            <a:pathLst>
              <a:path w="9834763" h="10287000">
                <a:moveTo>
                  <a:pt x="0" y="0"/>
                </a:moveTo>
                <a:lnTo>
                  <a:pt x="9834763" y="0"/>
                </a:lnTo>
                <a:lnTo>
                  <a:pt x="9834763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b="-275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37013" y="2933700"/>
            <a:ext cx="7658100" cy="3277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 professor da Escola Sabatina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antes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tudo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um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aprendiz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Jesus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exemplo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</a:t>
            </a:r>
          </a:p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Mestre. Ele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chama para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ensinarmos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Seu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nome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para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sermos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formados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Ele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56769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DESDE A ESCOLA DO CORAÇÃO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64B6B4-3BCD-2404-CC1F-7760513D9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FB194A1-048D-7ABD-9D5F-2DC9228E30E9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72B53AA-E619-8D01-94A4-6A734435E846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891C5F96-47FA-E04F-CD18-4BD318766FF6}"/>
              </a:ext>
            </a:extLst>
          </p:cNvPr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A288CA7-73CC-F510-2631-029E35F8D4C9}"/>
              </a:ext>
            </a:extLst>
          </p:cNvPr>
          <p:cNvSpPr/>
          <p:nvPr/>
        </p:nvSpPr>
        <p:spPr>
          <a:xfrm>
            <a:off x="8453237" y="0"/>
            <a:ext cx="9834763" cy="10287000"/>
          </a:xfrm>
          <a:custGeom>
            <a:avLst/>
            <a:gdLst/>
            <a:ahLst/>
            <a:cxnLst/>
            <a:rect l="l" t="t" r="r" b="b"/>
            <a:pathLst>
              <a:path w="9834763" h="10287000">
                <a:moveTo>
                  <a:pt x="0" y="0"/>
                </a:moveTo>
                <a:lnTo>
                  <a:pt x="9834763" y="0"/>
                </a:lnTo>
                <a:lnTo>
                  <a:pt x="9834763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b="-275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BEA30FD9-992C-BAF5-F58B-72BC8890F23D}"/>
              </a:ext>
            </a:extLst>
          </p:cNvPr>
          <p:cNvSpPr txBox="1"/>
          <p:nvPr/>
        </p:nvSpPr>
        <p:spPr>
          <a:xfrm>
            <a:off x="1006532" y="3130368"/>
            <a:ext cx="10118667" cy="2726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Isso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exige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humildade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disciplina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um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desejo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constante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crescer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sabedoria</a:t>
            </a:r>
            <a:endParaRPr lang="en-US" sz="3373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caráter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Ensinaremos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conforme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tempo que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passarmos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Aquele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fonte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4E2387DA-2204-8ED2-BC68-43186F2EEBB2}"/>
              </a:ext>
            </a:extLst>
          </p:cNvPr>
          <p:cNvSpPr txBox="1"/>
          <p:nvPr/>
        </p:nvSpPr>
        <p:spPr>
          <a:xfrm>
            <a:off x="1028700" y="564596"/>
            <a:ext cx="56769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DESDE A ESCOLA DO CORAÇÃO</a:t>
            </a:r>
          </a:p>
        </p:txBody>
      </p:sp>
    </p:spTree>
    <p:extLst>
      <p:ext uri="{BB962C8B-B14F-4D97-AF65-F5344CB8AC3E}">
        <p14:creationId xmlns:p14="http://schemas.microsoft.com/office/powerpoint/2010/main" val="701403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 flipH="1">
            <a:off x="4732187" y="0"/>
            <a:ext cx="13555813" cy="10287000"/>
          </a:xfrm>
          <a:custGeom>
            <a:avLst/>
            <a:gdLst/>
            <a:ahLst/>
            <a:cxnLst/>
            <a:rect l="l" t="t" r="r" b="b"/>
            <a:pathLst>
              <a:path w="13555813" h="10287000">
                <a:moveTo>
                  <a:pt x="13555813" y="0"/>
                </a:moveTo>
                <a:lnTo>
                  <a:pt x="0" y="0"/>
                </a:lnTo>
                <a:lnTo>
                  <a:pt x="0" y="10287000"/>
                </a:lnTo>
                <a:lnTo>
                  <a:pt x="13555813" y="10287000"/>
                </a:lnTo>
                <a:lnTo>
                  <a:pt x="13555813" y="0"/>
                </a:lnTo>
                <a:close/>
              </a:path>
            </a:pathLst>
          </a:custGeom>
          <a:blipFill>
            <a:blip r:embed="rId5"/>
            <a:stretch>
              <a:fillRect l="-24739" t="-958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98665" y="3214310"/>
            <a:ext cx="8077200" cy="341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Escola de Cristo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possui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salas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físicas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nem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horários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serem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cumpridos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escola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coração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aprendemos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diariamente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meio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oração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da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contemplação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Jesus. </a:t>
            </a:r>
            <a:endParaRPr lang="en-US" sz="3168" b="1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5068" y="1148375"/>
            <a:ext cx="16069332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A ESCOLA DE CRISTO: UM APRENDIZADO CONTÍNUO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733AD-09B9-1B87-BEE3-C2ADC7BF8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333C696-1A91-B568-4F58-AD15B85BBC2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B88FA70-4648-60E2-62A4-6059D9EAEEE9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A5B8E9F1-BC65-EE5D-520C-7632F530F243}"/>
              </a:ext>
            </a:extLst>
          </p:cNvPr>
          <p:cNvSpPr/>
          <p:nvPr/>
        </p:nvSpPr>
        <p:spPr>
          <a:xfrm flipH="1">
            <a:off x="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F9476613-A59D-DF09-0656-29598DEF087C}"/>
              </a:ext>
            </a:extLst>
          </p:cNvPr>
          <p:cNvSpPr/>
          <p:nvPr/>
        </p:nvSpPr>
        <p:spPr>
          <a:xfrm flipH="1">
            <a:off x="4732187" y="0"/>
            <a:ext cx="13555813" cy="10287000"/>
          </a:xfrm>
          <a:custGeom>
            <a:avLst/>
            <a:gdLst/>
            <a:ahLst/>
            <a:cxnLst/>
            <a:rect l="l" t="t" r="r" b="b"/>
            <a:pathLst>
              <a:path w="13555813" h="10287000">
                <a:moveTo>
                  <a:pt x="13555813" y="0"/>
                </a:moveTo>
                <a:lnTo>
                  <a:pt x="0" y="0"/>
                </a:lnTo>
                <a:lnTo>
                  <a:pt x="0" y="10287000"/>
                </a:lnTo>
                <a:lnTo>
                  <a:pt x="13555813" y="10287000"/>
                </a:lnTo>
                <a:lnTo>
                  <a:pt x="13555813" y="0"/>
                </a:lnTo>
                <a:close/>
              </a:path>
            </a:pathLst>
          </a:custGeom>
          <a:blipFill>
            <a:blip r:embed="rId5"/>
            <a:stretch>
              <a:fillRect l="-24739" t="-958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72AEE67D-3730-1942-5854-51617F9CA037}"/>
              </a:ext>
            </a:extLst>
          </p:cNvPr>
          <p:cNvSpPr txBox="1"/>
          <p:nvPr/>
        </p:nvSpPr>
        <p:spPr>
          <a:xfrm>
            <a:off x="1066801" y="2857500"/>
            <a:ext cx="8610600" cy="341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Quanto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tempo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passamos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Ele,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parecemos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Ele. Seu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caráter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começa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se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refletir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atitudes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decisões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Um professor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conduzir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outros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onde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mesmo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ainda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esteve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795FD238-9AF3-B978-EBB9-2A6E9382345B}"/>
              </a:ext>
            </a:extLst>
          </p:cNvPr>
          <p:cNvSpPr txBox="1"/>
          <p:nvPr/>
        </p:nvSpPr>
        <p:spPr>
          <a:xfrm>
            <a:off x="85068" y="1148375"/>
            <a:ext cx="16069332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A ESCOLA DE CRISTO: UM APRENDIZADO CONTÍNUO</a:t>
            </a:r>
          </a:p>
        </p:txBody>
      </p:sp>
    </p:spTree>
    <p:extLst>
      <p:ext uri="{BB962C8B-B14F-4D97-AF65-F5344CB8AC3E}">
        <p14:creationId xmlns:p14="http://schemas.microsoft.com/office/powerpoint/2010/main" val="4010901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8092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18207080" y="0"/>
                </a:moveTo>
                <a:lnTo>
                  <a:pt x="0" y="0"/>
                </a:lnTo>
                <a:lnTo>
                  <a:pt x="0" y="10287000"/>
                </a:lnTo>
                <a:lnTo>
                  <a:pt x="18207080" y="10287000"/>
                </a:lnTo>
                <a:lnTo>
                  <a:pt x="1820708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10302131" y="0"/>
            <a:ext cx="7985869" cy="10287000"/>
          </a:xfrm>
          <a:custGeom>
            <a:avLst/>
            <a:gdLst/>
            <a:ahLst/>
            <a:cxnLst/>
            <a:rect l="l" t="t" r="r" b="b"/>
            <a:pathLst>
              <a:path w="7985869" h="10287000">
                <a:moveTo>
                  <a:pt x="0" y="0"/>
                </a:moveTo>
                <a:lnTo>
                  <a:pt x="7985869" y="0"/>
                </a:lnTo>
                <a:lnTo>
                  <a:pt x="798586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7872" r="-2534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333500" y="3771900"/>
            <a:ext cx="7810500" cy="341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Antes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precisamos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ensináveis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Isso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requer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atitude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humilde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dependente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Reconhecer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algo novo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após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ministério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mantém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sensíveis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à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direção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Espírito Santo. </a:t>
            </a:r>
            <a:endParaRPr lang="en-US" sz="3166" b="1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11001589" cy="100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SER DISCÍPULO ANTES DE SER MESTRE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EF85B-A4C5-0552-0D3F-3A9F51629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5052DC1-666B-5E44-57C8-5963385DD30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CDEF9884-9A69-199A-B41C-AF5DBFB5CD8C}"/>
              </a:ext>
            </a:extLst>
          </p:cNvPr>
          <p:cNvSpPr/>
          <p:nvPr/>
        </p:nvSpPr>
        <p:spPr>
          <a:xfrm flipH="1">
            <a:off x="8092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18207080" y="0"/>
                </a:moveTo>
                <a:lnTo>
                  <a:pt x="0" y="0"/>
                </a:lnTo>
                <a:lnTo>
                  <a:pt x="0" y="10287000"/>
                </a:lnTo>
                <a:lnTo>
                  <a:pt x="18207080" y="10287000"/>
                </a:lnTo>
                <a:lnTo>
                  <a:pt x="1820708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93BC405-FB1D-487D-0A4E-CF2643F58A29}"/>
              </a:ext>
            </a:extLst>
          </p:cNvPr>
          <p:cNvSpPr/>
          <p:nvPr/>
        </p:nvSpPr>
        <p:spPr>
          <a:xfrm>
            <a:off x="10185189" y="185250"/>
            <a:ext cx="7985869" cy="10287000"/>
          </a:xfrm>
          <a:custGeom>
            <a:avLst/>
            <a:gdLst/>
            <a:ahLst/>
            <a:cxnLst/>
            <a:rect l="l" t="t" r="r" b="b"/>
            <a:pathLst>
              <a:path w="7985869" h="10287000">
                <a:moveTo>
                  <a:pt x="0" y="0"/>
                </a:moveTo>
                <a:lnTo>
                  <a:pt x="7985869" y="0"/>
                </a:lnTo>
                <a:lnTo>
                  <a:pt x="798586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7872" r="-2534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E91EFC3B-FC74-06D1-0835-24DC2DAA6123}"/>
              </a:ext>
            </a:extLst>
          </p:cNvPr>
          <p:cNvSpPr txBox="1"/>
          <p:nvPr/>
        </p:nvSpPr>
        <p:spPr>
          <a:xfrm>
            <a:off x="1573000" y="3619500"/>
            <a:ext cx="7772400" cy="341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Apenas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professor que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deixa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moldar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usado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moldar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outros.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influência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perceberem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também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estamos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aprendendo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Cristo 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dia.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3BECA3C4-1E5E-3AAB-1790-31D73D96720B}"/>
              </a:ext>
            </a:extLst>
          </p:cNvPr>
          <p:cNvSpPr txBox="1"/>
          <p:nvPr/>
        </p:nvSpPr>
        <p:spPr>
          <a:xfrm>
            <a:off x="733211" y="914400"/>
            <a:ext cx="11001589" cy="100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SER DISCÍPULO ANTES DE SER MESTRE</a:t>
            </a:r>
          </a:p>
        </p:txBody>
      </p:sp>
    </p:spTree>
    <p:extLst>
      <p:ext uri="{BB962C8B-B14F-4D97-AF65-F5344CB8AC3E}">
        <p14:creationId xmlns:p14="http://schemas.microsoft.com/office/powerpoint/2010/main" val="17731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481</Words>
  <Application>Microsoft Macintosh PowerPoint</Application>
  <PresentationFormat>Personalizar</PresentationFormat>
  <Paragraphs>44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8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5 - 3 trim </dc:title>
  <cp:lastModifiedBy>Sana Littke</cp:lastModifiedBy>
  <cp:revision>4</cp:revision>
  <dcterms:created xsi:type="dcterms:W3CDTF">2006-08-16T00:00:00Z</dcterms:created>
  <dcterms:modified xsi:type="dcterms:W3CDTF">2025-06-05T23:13:58Z</dcterms:modified>
  <dc:identifier>DAGpEZxIDQU</dc:identifier>
</cp:coreProperties>
</file>